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213" r:id="rId5"/>
    <p:sldId id="3253" r:id="rId6"/>
    <p:sldId id="3252" r:id="rId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val Sh" initials="HS" lastIdx="4" clrIdx="0">
    <p:extLst>
      <p:ext uri="{19B8F6BF-5375-455C-9EA6-DF929625EA0E}">
        <p15:presenceInfo xmlns:p15="http://schemas.microsoft.com/office/powerpoint/2012/main" userId="854ca461d12d5906" providerId="Windows Live"/>
      </p:ext>
    </p:extLst>
  </p:cmAuthor>
  <p:cmAuthor id="2" name="Spencer Dela Cruz" initials="SDC" lastIdx="1" clrIdx="1">
    <p:extLst>
      <p:ext uri="{19B8F6BF-5375-455C-9EA6-DF929625EA0E}">
        <p15:presenceInfo xmlns:p15="http://schemas.microsoft.com/office/powerpoint/2012/main" userId="S::sdelacruz@cityofgardena.org::b6c216af-b8fc-45f9-bb2d-3ce933ec2a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310"/>
    <a:srgbClr val="FF9900"/>
    <a:srgbClr val="9DC75A"/>
    <a:srgbClr val="FFC000"/>
    <a:srgbClr val="FF0800"/>
    <a:srgbClr val="FF6700"/>
    <a:srgbClr val="FF7000"/>
    <a:srgbClr val="FFBC00"/>
    <a:srgbClr val="CCC725"/>
    <a:srgbClr val="B2C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0" autoAdjust="0"/>
    <p:restoredTop sz="95220" autoAdjust="0"/>
  </p:normalViewPr>
  <p:slideViewPr>
    <p:cSldViewPr>
      <p:cViewPr varScale="1">
        <p:scale>
          <a:sx n="72" d="100"/>
          <a:sy n="72" d="100"/>
        </p:scale>
        <p:origin x="43" y="2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640"/>
    </p:cViewPr>
  </p:sorterViewPr>
  <p:notesViewPr>
    <p:cSldViewPr>
      <p:cViewPr varScale="1">
        <p:scale>
          <a:sx n="65" d="100"/>
          <a:sy n="65" d="100"/>
        </p:scale>
        <p:origin x="2299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axId val="1534449264"/>
        <c:axId val="1534452016"/>
      </c:barChart>
      <c:catAx>
        <c:axId val="1534449264"/>
        <c:scaling>
          <c:orientation val="minMax"/>
        </c:scaling>
        <c:delete val="1"/>
        <c:axPos val="b"/>
        <c:numFmt formatCode="d\-mmm" sourceLinked="1"/>
        <c:majorTickMark val="none"/>
        <c:minorTickMark val="none"/>
        <c:tickLblPos val="nextTo"/>
        <c:crossAx val="1534452016"/>
        <c:crosses val="autoZero"/>
        <c:auto val="1"/>
        <c:lblAlgn val="ctr"/>
        <c:lblOffset val="100"/>
        <c:noMultiLvlLbl val="1"/>
      </c:catAx>
      <c:valAx>
        <c:axId val="1534452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5344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COVID-19 in</a:t>
            </a:r>
            <a:r>
              <a:rPr lang="en-US" baseline="0" dirty="0">
                <a:solidFill>
                  <a:schemeClr val="bg1">
                    <a:lumMod val="75000"/>
                  </a:schemeClr>
                </a:solidFill>
              </a:rPr>
              <a:t> Gardena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Daily Rate of Increase </c:v>
                </c:pt>
              </c:strCache>
            </c:strRef>
          </c:tx>
          <c:spPr>
            <a:ln w="317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Sheet1!$A$2:$A$11</c:f>
              <c:numCache>
                <c:formatCode>d\-mmm</c:formatCode>
                <c:ptCount val="10"/>
                <c:pt idx="0">
                  <c:v>43968</c:v>
                </c:pt>
                <c:pt idx="1">
                  <c:v>43982</c:v>
                </c:pt>
                <c:pt idx="2">
                  <c:v>43996</c:v>
                </c:pt>
                <c:pt idx="3">
                  <c:v>44010</c:v>
                </c:pt>
                <c:pt idx="4">
                  <c:v>44026</c:v>
                </c:pt>
                <c:pt idx="5">
                  <c:v>44040</c:v>
                </c:pt>
                <c:pt idx="6">
                  <c:v>44054</c:v>
                </c:pt>
                <c:pt idx="7">
                  <c:v>44068</c:v>
                </c:pt>
                <c:pt idx="8">
                  <c:v>44082</c:v>
                </c:pt>
                <c:pt idx="9">
                  <c:v>44096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4.8543689300000002E-3</c:v>
                </c:pt>
                <c:pt idx="1">
                  <c:v>3.3834586469999997E-2</c:v>
                </c:pt>
                <c:pt idx="2">
                  <c:v>1.7391304350000001E-2</c:v>
                </c:pt>
                <c:pt idx="3">
                  <c:v>3.125E-2</c:v>
                </c:pt>
                <c:pt idx="4">
                  <c:v>2.3255813949999999E-2</c:v>
                </c:pt>
                <c:pt idx="5">
                  <c:v>1.6352201260000001E-2</c:v>
                </c:pt>
                <c:pt idx="6">
                  <c:v>8.3594566400000004E-3</c:v>
                </c:pt>
                <c:pt idx="7">
                  <c:v>9.3023255799999996E-3</c:v>
                </c:pt>
                <c:pt idx="8">
                  <c:v>8.4674005000000003E-4</c:v>
                </c:pt>
                <c:pt idx="9">
                  <c:v>1.6326530599999999E-3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7B-47DC-8928-BEA03515A8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Percentage Change (14 days)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5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Sheet1!$A$2:$A$11</c:f>
              <c:numCache>
                <c:formatCode>d\-mmm</c:formatCode>
                <c:ptCount val="10"/>
                <c:pt idx="0">
                  <c:v>43968</c:v>
                </c:pt>
                <c:pt idx="1">
                  <c:v>43982</c:v>
                </c:pt>
                <c:pt idx="2">
                  <c:v>43996</c:v>
                </c:pt>
                <c:pt idx="3">
                  <c:v>44010</c:v>
                </c:pt>
                <c:pt idx="4">
                  <c:v>44026</c:v>
                </c:pt>
                <c:pt idx="5">
                  <c:v>44040</c:v>
                </c:pt>
                <c:pt idx="6">
                  <c:v>44054</c:v>
                </c:pt>
                <c:pt idx="7">
                  <c:v>44068</c:v>
                </c:pt>
                <c:pt idx="8">
                  <c:v>44082</c:v>
                </c:pt>
                <c:pt idx="9">
                  <c:v>44096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0.25454545449999999</c:v>
                </c:pt>
                <c:pt idx="1">
                  <c:v>0.32850241549999998</c:v>
                </c:pt>
                <c:pt idx="2">
                  <c:v>0.25806451609999997</c:v>
                </c:pt>
                <c:pt idx="3">
                  <c:v>0.37883008359999998</c:v>
                </c:pt>
                <c:pt idx="4">
                  <c:v>0.31474103590000002</c:v>
                </c:pt>
                <c:pt idx="5">
                  <c:v>0.2132132132</c:v>
                </c:pt>
                <c:pt idx="6">
                  <c:v>0.16265060240000001</c:v>
                </c:pt>
                <c:pt idx="7">
                  <c:v>0.1197110423</c:v>
                </c:pt>
                <c:pt idx="8">
                  <c:v>8.1427264410000005E-2</c:v>
                </c:pt>
                <c:pt idx="9">
                  <c:v>2.9362416110000001E-2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7B-47DC-8928-BEA03515A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2629663"/>
        <c:axId val="1347542527"/>
      </c:lineChart>
      <c:dateAx>
        <c:axId val="1462629663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7542527"/>
        <c:crosses val="autoZero"/>
        <c:auto val="1"/>
        <c:lblOffset val="100"/>
        <c:baseTimeUnit val="days"/>
      </c:dateAx>
      <c:valAx>
        <c:axId val="1347542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629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705AA8-1971-4C8F-A2F7-2C45E31C27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4E2F5-34B3-4842-9A55-6BE0026A9E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237F23-1375-47F4-9885-372723ABE3E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47CED-53CA-4241-BC9F-971026BC91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ABB15-3208-4BA5-B123-A430F052D4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0A994E-8D79-4B8C-889E-4A6248399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4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5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4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26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8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5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6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1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4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0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822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6B0CB79-41C8-4D27-BB50-F9A604C90F79}"/>
              </a:ext>
            </a:extLst>
          </p:cNvPr>
          <p:cNvSpPr txBox="1">
            <a:spLocks/>
          </p:cNvSpPr>
          <p:nvPr userDrawn="1"/>
        </p:nvSpPr>
        <p:spPr>
          <a:xfrm>
            <a:off x="7543801" y="4827812"/>
            <a:ext cx="38894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031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C59B2-F80D-45BD-8127-1927F758DE7D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0315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F0C501-67E8-4ED3-8F76-625DF8A8F99A}"/>
              </a:ext>
            </a:extLst>
          </p:cNvPr>
          <p:cNvSpPr txBox="1">
            <a:spLocks/>
          </p:cNvSpPr>
          <p:nvPr userDrawn="1"/>
        </p:nvSpPr>
        <p:spPr>
          <a:xfrm>
            <a:off x="7848602" y="4895882"/>
            <a:ext cx="1827211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00" b="0" kern="1500" dirty="0">
                <a:solidFill>
                  <a:schemeClr val="bg1">
                    <a:lumMod val="75000"/>
                  </a:schemeClr>
                </a:solidFill>
              </a:rPr>
              <a:t>I gardenaawaits.com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3FABA-5443-4748-87EE-E44E27636E77}"/>
              </a:ext>
            </a:extLst>
          </p:cNvPr>
          <p:cNvSpPr txBox="1"/>
          <p:nvPr userDrawn="1"/>
        </p:nvSpPr>
        <p:spPr>
          <a:xfrm>
            <a:off x="1" y="4620280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b="1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900" b="1" dirty="0">
                <a:solidFill>
                  <a:schemeClr val="bg2">
                    <a:lumMod val="50000"/>
                  </a:schemeClr>
                </a:solidFill>
                <a:latin typeface="+mn-lt"/>
                <a:cs typeface="Segoe UI" panose="020B0502040204020203" pitchFamily="34" charset="0"/>
              </a:rPr>
              <a:t>City of Gardena</a:t>
            </a:r>
          </a:p>
          <a:p>
            <a:r>
              <a:rPr lang="en-US" sz="900" b="1" dirty="0">
                <a:solidFill>
                  <a:schemeClr val="bg2">
                    <a:lumMod val="50000"/>
                  </a:schemeClr>
                </a:solidFill>
                <a:latin typeface="+mn-lt"/>
                <a:cs typeface="Segoe UI" panose="020B0502040204020203" pitchFamily="34" charset="0"/>
              </a:rPr>
              <a:t>Economic Development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E1F034-9F13-4022-95B6-6E875F46BEC7}"/>
              </a:ext>
            </a:extLst>
          </p:cNvPr>
          <p:cNvSpPr/>
          <p:nvPr userDrawn="1"/>
        </p:nvSpPr>
        <p:spPr>
          <a:xfrm>
            <a:off x="99605" y="4675409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2BFADF-939B-4923-9E79-D10D637A0C31}"/>
              </a:ext>
            </a:extLst>
          </p:cNvPr>
          <p:cNvSpPr/>
          <p:nvPr userDrawn="1"/>
        </p:nvSpPr>
        <p:spPr>
          <a:xfrm>
            <a:off x="275411" y="4675409"/>
            <a:ext cx="152400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750CF3-8181-461B-94E7-F66834E8F150}"/>
              </a:ext>
            </a:extLst>
          </p:cNvPr>
          <p:cNvSpPr/>
          <p:nvPr userDrawn="1"/>
        </p:nvSpPr>
        <p:spPr>
          <a:xfrm>
            <a:off x="451215" y="4675409"/>
            <a:ext cx="152400" cy="152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4" r:id="rId8"/>
  </p:sldLayoutIdLst>
  <p:hf hdr="0" ftr="0" dt="0"/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hyperlink" Target="https://www.google.com/maps/d/viewer?mid=1TYQJb4-4oIf26qJHB2emUwTyF0OWmK83&amp;ll=33.88431872675146%2C-118.30490890000002&amp;z=14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close up of a flower&#10;&#10;Description automatically generated">
            <a:extLst>
              <a:ext uri="{FF2B5EF4-FFF2-40B4-BE49-F238E27FC236}">
                <a16:creationId xmlns:a16="http://schemas.microsoft.com/office/drawing/2014/main" id="{C371E3CD-31C4-43FB-B544-B5E9FF3D8F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" b="448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67B11F-472A-41D3-BFC3-FB68F344CA8D}"/>
              </a:ext>
            </a:extLst>
          </p:cNvPr>
          <p:cNvSpPr/>
          <p:nvPr/>
        </p:nvSpPr>
        <p:spPr bwMode="auto">
          <a:xfrm>
            <a:off x="0" y="0"/>
            <a:ext cx="9144000" cy="5143499"/>
          </a:xfrm>
          <a:prstGeom prst="rect">
            <a:avLst/>
          </a:prstGeom>
          <a:solidFill>
            <a:schemeClr val="accent3"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9" name="Footer Text"/>
          <p:cNvSpPr txBox="1"/>
          <p:nvPr/>
        </p:nvSpPr>
        <p:spPr>
          <a:xfrm>
            <a:off x="615150" y="1213577"/>
            <a:ext cx="7995451" cy="2400657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CORONAVIRUS</a:t>
            </a:r>
          </a:p>
          <a:p>
            <a:r>
              <a:rPr lang="en-US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COVID-19 </a:t>
            </a:r>
          </a:p>
          <a:p>
            <a:r>
              <a:rPr lang="en-US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</a:t>
            </a:r>
          </a:p>
        </p:txBody>
      </p:sp>
      <p:sp>
        <p:nvSpPr>
          <p:cNvPr id="11" name="Footer Text"/>
          <p:cNvSpPr txBox="1"/>
          <p:nvPr/>
        </p:nvSpPr>
        <p:spPr>
          <a:xfrm>
            <a:off x="615150" y="3393414"/>
            <a:ext cx="4126183" cy="830997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Presented By: Clint Osorio </a:t>
            </a:r>
          </a:p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City Manager</a:t>
            </a:r>
          </a:p>
          <a:p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September 22, 2020</a:t>
            </a:r>
          </a:p>
        </p:txBody>
      </p:sp>
      <p:sp>
        <p:nvSpPr>
          <p:cNvPr id="5" name="Rectangle 4"/>
          <p:cNvSpPr/>
          <p:nvPr/>
        </p:nvSpPr>
        <p:spPr bwMode="auto">
          <a:xfrm rot="5400000">
            <a:off x="-220980" y="2593314"/>
            <a:ext cx="1554480" cy="45719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2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5">
            <a:extLst>
              <a:ext uri="{FF2B5EF4-FFF2-40B4-BE49-F238E27FC236}">
                <a16:creationId xmlns:a16="http://schemas.microsoft.com/office/drawing/2014/main" id="{4392322E-5437-4ED1-9985-3AF6361FB8CC}"/>
              </a:ext>
            </a:extLst>
          </p:cNvPr>
          <p:cNvSpPr txBox="1">
            <a:spLocks/>
          </p:cNvSpPr>
          <p:nvPr/>
        </p:nvSpPr>
        <p:spPr>
          <a:xfrm>
            <a:off x="172176" y="134375"/>
            <a:ext cx="8368363" cy="4094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CORONAVIRUS (COVID-19) DASHBOARD 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C792A45-5CCB-4543-878C-84F5F50B5CE6}"/>
              </a:ext>
            </a:extLst>
          </p:cNvPr>
          <p:cNvCxnSpPr>
            <a:cxnSpLocks/>
          </p:cNvCxnSpPr>
          <p:nvPr/>
        </p:nvCxnSpPr>
        <p:spPr>
          <a:xfrm>
            <a:off x="304800" y="666750"/>
            <a:ext cx="6629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C9571C2-2C4E-41C1-A88A-2A9D86EE499D}"/>
              </a:ext>
            </a:extLst>
          </p:cNvPr>
          <p:cNvSpPr txBox="1"/>
          <p:nvPr/>
        </p:nvSpPr>
        <p:spPr>
          <a:xfrm>
            <a:off x="234549" y="694218"/>
            <a:ext cx="173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GARDENA, CA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87C8C6-CB5E-4BF7-BA85-16C20EA80CA2}"/>
              </a:ext>
            </a:extLst>
          </p:cNvPr>
          <p:cNvSpPr txBox="1"/>
          <p:nvPr/>
        </p:nvSpPr>
        <p:spPr>
          <a:xfrm>
            <a:off x="172175" y="2519050"/>
            <a:ext cx="2867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 the last 2 weeks, the number of positive COVID-19 cases increased by 2.94% with an average daily increase of 0.27%.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comparison, LA County has experienced a 4.91% increase over the last 2 weeks. 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14A8C-3689-4ED5-81CB-1EF031086457}"/>
              </a:ext>
            </a:extLst>
          </p:cNvPr>
          <p:cNvSpPr txBox="1"/>
          <p:nvPr/>
        </p:nvSpPr>
        <p:spPr>
          <a:xfrm>
            <a:off x="172571" y="3611003"/>
            <a:ext cx="2866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Healthcare Facilities: </a:t>
            </a: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 healthcare facilities are stable and able to maintain all functions without assistance. 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South Bay Infection Rate: </a:t>
            </a: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Among all 15 South Bay cities, Inglewood has the highest infection rate at 2.60% per capita, followed by Hawthorne at 2.23%. 2.07% of Gardena’s population has tested positive for COVID-19.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72E6C23-20A6-4DF1-BFD2-EBBB25A12EDE}"/>
              </a:ext>
            </a:extLst>
          </p:cNvPr>
          <p:cNvSpPr/>
          <p:nvPr/>
        </p:nvSpPr>
        <p:spPr>
          <a:xfrm>
            <a:off x="375465" y="1569752"/>
            <a:ext cx="553649" cy="410423"/>
          </a:xfrm>
          <a:custGeom>
            <a:avLst/>
            <a:gdLst>
              <a:gd name="connsiteX0" fmla="*/ 259299 w 905320"/>
              <a:gd name="connsiteY0" fmla="*/ 413727 h 710745"/>
              <a:gd name="connsiteX1" fmla="*/ 523963 w 905320"/>
              <a:gd name="connsiteY1" fmla="*/ 413727 h 710745"/>
              <a:gd name="connsiteX2" fmla="*/ 557643 w 905320"/>
              <a:gd name="connsiteY2" fmla="*/ 447407 h 710745"/>
              <a:gd name="connsiteX3" fmla="*/ 523963 w 905320"/>
              <a:gd name="connsiteY3" fmla="*/ 481087 h 710745"/>
              <a:gd name="connsiteX4" fmla="*/ 259299 w 905320"/>
              <a:gd name="connsiteY4" fmla="*/ 481087 h 710745"/>
              <a:gd name="connsiteX5" fmla="*/ 225619 w 905320"/>
              <a:gd name="connsiteY5" fmla="*/ 447407 h 710745"/>
              <a:gd name="connsiteX6" fmla="*/ 259299 w 905320"/>
              <a:gd name="connsiteY6" fmla="*/ 413727 h 710745"/>
              <a:gd name="connsiteX7" fmla="*/ 306656 w 905320"/>
              <a:gd name="connsiteY7" fmla="*/ 360985 h 710745"/>
              <a:gd name="connsiteX8" fmla="*/ 758259 w 905320"/>
              <a:gd name="connsiteY8" fmla="*/ 360985 h 710745"/>
              <a:gd name="connsiteX9" fmla="*/ 805618 w 905320"/>
              <a:gd name="connsiteY9" fmla="*/ 408344 h 710745"/>
              <a:gd name="connsiteX10" fmla="*/ 805618 w 905320"/>
              <a:gd name="connsiteY10" fmla="*/ 533830 h 710745"/>
              <a:gd name="connsiteX11" fmla="*/ 259299 w 905320"/>
              <a:gd name="connsiteY11" fmla="*/ 533830 h 710745"/>
              <a:gd name="connsiteX12" fmla="*/ 259299 w 905320"/>
              <a:gd name="connsiteY12" fmla="*/ 504634 h 710745"/>
              <a:gd name="connsiteX13" fmla="*/ 523964 w 905320"/>
              <a:gd name="connsiteY13" fmla="*/ 504634 h 710745"/>
              <a:gd name="connsiteX14" fmla="*/ 581190 w 905320"/>
              <a:gd name="connsiteY14" fmla="*/ 447408 h 710745"/>
              <a:gd name="connsiteX15" fmla="*/ 523962 w 905320"/>
              <a:gd name="connsiteY15" fmla="*/ 390181 h 710745"/>
              <a:gd name="connsiteX16" fmla="*/ 262913 w 905320"/>
              <a:gd name="connsiteY16" fmla="*/ 390181 h 710745"/>
              <a:gd name="connsiteX17" fmla="*/ 306656 w 905320"/>
              <a:gd name="connsiteY17" fmla="*/ 360985 h 710745"/>
              <a:gd name="connsiteX18" fmla="*/ 35767 w 905320"/>
              <a:gd name="connsiteY18" fmla="*/ 165501 h 710745"/>
              <a:gd name="connsiteX19" fmla="*/ 71534 w 905320"/>
              <a:gd name="connsiteY19" fmla="*/ 201268 h 710745"/>
              <a:gd name="connsiteX20" fmla="*/ 71534 w 905320"/>
              <a:gd name="connsiteY20" fmla="*/ 428837 h 710745"/>
              <a:gd name="connsiteX21" fmla="*/ 143608 w 905320"/>
              <a:gd name="connsiteY21" fmla="*/ 428837 h 710745"/>
              <a:gd name="connsiteX22" fmla="*/ 91205 w 905320"/>
              <a:gd name="connsiteY22" fmla="*/ 362772 h 710745"/>
              <a:gd name="connsiteX23" fmla="*/ 159058 w 905320"/>
              <a:gd name="connsiteY23" fmla="*/ 294919 h 710745"/>
              <a:gd name="connsiteX24" fmla="*/ 226910 w 905320"/>
              <a:gd name="connsiteY24" fmla="*/ 362772 h 710745"/>
              <a:gd name="connsiteX25" fmla="*/ 173605 w 905320"/>
              <a:gd name="connsiteY25" fmla="*/ 429045 h 710745"/>
              <a:gd name="connsiteX26" fmla="*/ 198500 w 905320"/>
              <a:gd name="connsiteY26" fmla="*/ 457023 h 710745"/>
              <a:gd name="connsiteX27" fmla="*/ 198500 w 905320"/>
              <a:gd name="connsiteY27" fmla="*/ 483290 h 710745"/>
              <a:gd name="connsiteX28" fmla="*/ 214732 w 905320"/>
              <a:gd name="connsiteY28" fmla="*/ 483290 h 710745"/>
              <a:gd name="connsiteX29" fmla="*/ 232475 w 905320"/>
              <a:gd name="connsiteY29" fmla="*/ 497960 h 710745"/>
              <a:gd name="connsiteX30" fmla="*/ 232475 w 905320"/>
              <a:gd name="connsiteY30" fmla="*/ 533830 h 710745"/>
              <a:gd name="connsiteX31" fmla="*/ 259299 w 905320"/>
              <a:gd name="connsiteY31" fmla="*/ 560655 h 710745"/>
              <a:gd name="connsiteX32" fmla="*/ 805618 w 905320"/>
              <a:gd name="connsiteY32" fmla="*/ 560655 h 710745"/>
              <a:gd name="connsiteX33" fmla="*/ 833115 w 905320"/>
              <a:gd name="connsiteY33" fmla="*/ 533830 h 710745"/>
              <a:gd name="connsiteX34" fmla="*/ 833115 w 905320"/>
              <a:gd name="connsiteY34" fmla="*/ 394409 h 710745"/>
              <a:gd name="connsiteX35" fmla="*/ 869553 w 905320"/>
              <a:gd name="connsiteY35" fmla="*/ 358642 h 710745"/>
              <a:gd name="connsiteX36" fmla="*/ 905320 w 905320"/>
              <a:gd name="connsiteY36" fmla="*/ 394409 h 710745"/>
              <a:gd name="connsiteX37" fmla="*/ 905320 w 905320"/>
              <a:gd name="connsiteY37" fmla="*/ 674978 h 710745"/>
              <a:gd name="connsiteX38" fmla="*/ 869553 w 905320"/>
              <a:gd name="connsiteY38" fmla="*/ 710745 h 710745"/>
              <a:gd name="connsiteX39" fmla="*/ 833786 w 905320"/>
              <a:gd name="connsiteY39" fmla="*/ 674978 h 710745"/>
              <a:gd name="connsiteX40" fmla="*/ 833786 w 905320"/>
              <a:gd name="connsiteY40" fmla="*/ 610226 h 710745"/>
              <a:gd name="connsiteX41" fmla="*/ 71534 w 905320"/>
              <a:gd name="connsiteY41" fmla="*/ 610226 h 710745"/>
              <a:gd name="connsiteX42" fmla="*/ 71534 w 905320"/>
              <a:gd name="connsiteY42" fmla="*/ 674978 h 710745"/>
              <a:gd name="connsiteX43" fmla="*/ 35767 w 905320"/>
              <a:gd name="connsiteY43" fmla="*/ 710745 h 710745"/>
              <a:gd name="connsiteX44" fmla="*/ 0 w 905320"/>
              <a:gd name="connsiteY44" fmla="*/ 674978 h 710745"/>
              <a:gd name="connsiteX45" fmla="*/ 0 w 905320"/>
              <a:gd name="connsiteY45" fmla="*/ 201268 h 710745"/>
              <a:gd name="connsiteX46" fmla="*/ 35767 w 905320"/>
              <a:gd name="connsiteY46" fmla="*/ 165501 h 710745"/>
              <a:gd name="connsiteX47" fmla="*/ 259300 w 905320"/>
              <a:gd name="connsiteY47" fmla="*/ 108715 h 710745"/>
              <a:gd name="connsiteX48" fmla="*/ 228671 w 905320"/>
              <a:gd name="connsiteY48" fmla="*/ 139344 h 710745"/>
              <a:gd name="connsiteX49" fmla="*/ 259300 w 905320"/>
              <a:gd name="connsiteY49" fmla="*/ 169973 h 710745"/>
              <a:gd name="connsiteX50" fmla="*/ 289929 w 905320"/>
              <a:gd name="connsiteY50" fmla="*/ 139344 h 710745"/>
              <a:gd name="connsiteX51" fmla="*/ 259300 w 905320"/>
              <a:gd name="connsiteY51" fmla="*/ 108715 h 710745"/>
              <a:gd name="connsiteX52" fmla="*/ 530415 w 905320"/>
              <a:gd name="connsiteY52" fmla="*/ 51735 h 710745"/>
              <a:gd name="connsiteX53" fmla="*/ 506282 w 905320"/>
              <a:gd name="connsiteY53" fmla="*/ 75868 h 710745"/>
              <a:gd name="connsiteX54" fmla="*/ 530415 w 905320"/>
              <a:gd name="connsiteY54" fmla="*/ 100000 h 710745"/>
              <a:gd name="connsiteX55" fmla="*/ 554547 w 905320"/>
              <a:gd name="connsiteY55" fmla="*/ 75868 h 710745"/>
              <a:gd name="connsiteX56" fmla="*/ 530415 w 905320"/>
              <a:gd name="connsiteY56" fmla="*/ 51735 h 710745"/>
              <a:gd name="connsiteX57" fmla="*/ 240212 w 905320"/>
              <a:gd name="connsiteY57" fmla="*/ 43058 h 710745"/>
              <a:gd name="connsiteX58" fmla="*/ 278389 w 905320"/>
              <a:gd name="connsiteY58" fmla="*/ 43058 h 710745"/>
              <a:gd name="connsiteX59" fmla="*/ 292007 w 905320"/>
              <a:gd name="connsiteY59" fmla="*/ 56676 h 710745"/>
              <a:gd name="connsiteX60" fmla="*/ 278389 w 905320"/>
              <a:gd name="connsiteY60" fmla="*/ 70295 h 710745"/>
              <a:gd name="connsiteX61" fmla="*/ 272918 w 905320"/>
              <a:gd name="connsiteY61" fmla="*/ 70295 h 710745"/>
              <a:gd name="connsiteX62" fmla="*/ 272918 w 905320"/>
              <a:gd name="connsiteY62" fmla="*/ 83107 h 710745"/>
              <a:gd name="connsiteX63" fmla="*/ 301180 w 905320"/>
              <a:gd name="connsiteY63" fmla="*/ 99439 h 710745"/>
              <a:gd name="connsiteX64" fmla="*/ 312287 w 905320"/>
              <a:gd name="connsiteY64" fmla="*/ 93026 h 710745"/>
              <a:gd name="connsiteX65" fmla="*/ 309552 w 905320"/>
              <a:gd name="connsiteY65" fmla="*/ 88288 h 710745"/>
              <a:gd name="connsiteX66" fmla="*/ 314536 w 905320"/>
              <a:gd name="connsiteY66" fmla="*/ 69684 h 710745"/>
              <a:gd name="connsiteX67" fmla="*/ 333139 w 905320"/>
              <a:gd name="connsiteY67" fmla="*/ 74668 h 710745"/>
              <a:gd name="connsiteX68" fmla="*/ 352228 w 905320"/>
              <a:gd name="connsiteY68" fmla="*/ 107731 h 710745"/>
              <a:gd name="connsiteX69" fmla="*/ 347244 w 905320"/>
              <a:gd name="connsiteY69" fmla="*/ 126335 h 710745"/>
              <a:gd name="connsiteX70" fmla="*/ 340448 w 905320"/>
              <a:gd name="connsiteY70" fmla="*/ 128163 h 710745"/>
              <a:gd name="connsiteX71" fmla="*/ 328641 w 905320"/>
              <a:gd name="connsiteY71" fmla="*/ 121352 h 710745"/>
              <a:gd name="connsiteX72" fmla="*/ 325906 w 905320"/>
              <a:gd name="connsiteY72" fmla="*/ 116613 h 710745"/>
              <a:gd name="connsiteX73" fmla="*/ 314813 w 905320"/>
              <a:gd name="connsiteY73" fmla="*/ 123018 h 710745"/>
              <a:gd name="connsiteX74" fmla="*/ 317164 w 905320"/>
              <a:gd name="connsiteY74" fmla="*/ 139343 h 710745"/>
              <a:gd name="connsiteX75" fmla="*/ 314813 w 905320"/>
              <a:gd name="connsiteY75" fmla="*/ 155669 h 710745"/>
              <a:gd name="connsiteX76" fmla="*/ 325906 w 905320"/>
              <a:gd name="connsiteY76" fmla="*/ 162074 h 710745"/>
              <a:gd name="connsiteX77" fmla="*/ 328641 w 905320"/>
              <a:gd name="connsiteY77" fmla="*/ 157335 h 710745"/>
              <a:gd name="connsiteX78" fmla="*/ 347244 w 905320"/>
              <a:gd name="connsiteY78" fmla="*/ 152352 h 710745"/>
              <a:gd name="connsiteX79" fmla="*/ 352228 w 905320"/>
              <a:gd name="connsiteY79" fmla="*/ 170956 h 710745"/>
              <a:gd name="connsiteX80" fmla="*/ 333139 w 905320"/>
              <a:gd name="connsiteY80" fmla="*/ 204020 h 710745"/>
              <a:gd name="connsiteX81" fmla="*/ 321332 w 905320"/>
              <a:gd name="connsiteY81" fmla="*/ 210831 h 710745"/>
              <a:gd name="connsiteX82" fmla="*/ 314536 w 905320"/>
              <a:gd name="connsiteY82" fmla="*/ 209003 h 710745"/>
              <a:gd name="connsiteX83" fmla="*/ 309552 w 905320"/>
              <a:gd name="connsiteY83" fmla="*/ 190399 h 710745"/>
              <a:gd name="connsiteX84" fmla="*/ 312287 w 905320"/>
              <a:gd name="connsiteY84" fmla="*/ 185661 h 710745"/>
              <a:gd name="connsiteX85" fmla="*/ 301180 w 905320"/>
              <a:gd name="connsiteY85" fmla="*/ 179248 h 710745"/>
              <a:gd name="connsiteX86" fmla="*/ 272918 w 905320"/>
              <a:gd name="connsiteY86" fmla="*/ 195580 h 710745"/>
              <a:gd name="connsiteX87" fmla="*/ 272918 w 905320"/>
              <a:gd name="connsiteY87" fmla="*/ 208390 h 710745"/>
              <a:gd name="connsiteX88" fmla="*/ 278389 w 905320"/>
              <a:gd name="connsiteY88" fmla="*/ 208390 h 710745"/>
              <a:gd name="connsiteX89" fmla="*/ 292007 w 905320"/>
              <a:gd name="connsiteY89" fmla="*/ 222009 h 710745"/>
              <a:gd name="connsiteX90" fmla="*/ 278389 w 905320"/>
              <a:gd name="connsiteY90" fmla="*/ 235627 h 710745"/>
              <a:gd name="connsiteX91" fmla="*/ 240212 w 905320"/>
              <a:gd name="connsiteY91" fmla="*/ 235627 h 710745"/>
              <a:gd name="connsiteX92" fmla="*/ 226593 w 905320"/>
              <a:gd name="connsiteY92" fmla="*/ 222009 h 710745"/>
              <a:gd name="connsiteX93" fmla="*/ 240212 w 905320"/>
              <a:gd name="connsiteY93" fmla="*/ 208390 h 710745"/>
              <a:gd name="connsiteX94" fmla="*/ 245682 w 905320"/>
              <a:gd name="connsiteY94" fmla="*/ 208390 h 710745"/>
              <a:gd name="connsiteX95" fmla="*/ 245682 w 905320"/>
              <a:gd name="connsiteY95" fmla="*/ 195580 h 710745"/>
              <a:gd name="connsiteX96" fmla="*/ 217418 w 905320"/>
              <a:gd name="connsiteY96" fmla="*/ 179248 h 710745"/>
              <a:gd name="connsiteX97" fmla="*/ 206311 w 905320"/>
              <a:gd name="connsiteY97" fmla="*/ 185661 h 710745"/>
              <a:gd name="connsiteX98" fmla="*/ 209046 w 905320"/>
              <a:gd name="connsiteY98" fmla="*/ 190399 h 710745"/>
              <a:gd name="connsiteX99" fmla="*/ 204062 w 905320"/>
              <a:gd name="connsiteY99" fmla="*/ 209003 h 710745"/>
              <a:gd name="connsiteX100" fmla="*/ 197266 w 905320"/>
              <a:gd name="connsiteY100" fmla="*/ 210831 h 710745"/>
              <a:gd name="connsiteX101" fmla="*/ 185459 w 905320"/>
              <a:gd name="connsiteY101" fmla="*/ 204020 h 710745"/>
              <a:gd name="connsiteX102" fmla="*/ 166370 w 905320"/>
              <a:gd name="connsiteY102" fmla="*/ 170956 h 710745"/>
              <a:gd name="connsiteX103" fmla="*/ 171354 w 905320"/>
              <a:gd name="connsiteY103" fmla="*/ 152352 h 710745"/>
              <a:gd name="connsiteX104" fmla="*/ 189957 w 905320"/>
              <a:gd name="connsiteY104" fmla="*/ 157335 h 710745"/>
              <a:gd name="connsiteX105" fmla="*/ 192692 w 905320"/>
              <a:gd name="connsiteY105" fmla="*/ 162076 h 710745"/>
              <a:gd name="connsiteX106" fmla="*/ 203786 w 905320"/>
              <a:gd name="connsiteY106" fmla="*/ 155671 h 710745"/>
              <a:gd name="connsiteX107" fmla="*/ 201434 w 905320"/>
              <a:gd name="connsiteY107" fmla="*/ 139344 h 710745"/>
              <a:gd name="connsiteX108" fmla="*/ 203786 w 905320"/>
              <a:gd name="connsiteY108" fmla="*/ 123019 h 710745"/>
              <a:gd name="connsiteX109" fmla="*/ 192692 w 905320"/>
              <a:gd name="connsiteY109" fmla="*/ 116615 h 710745"/>
              <a:gd name="connsiteX110" fmla="*/ 189957 w 905320"/>
              <a:gd name="connsiteY110" fmla="*/ 121353 h 710745"/>
              <a:gd name="connsiteX111" fmla="*/ 178151 w 905320"/>
              <a:gd name="connsiteY111" fmla="*/ 128164 h 710745"/>
              <a:gd name="connsiteX112" fmla="*/ 171354 w 905320"/>
              <a:gd name="connsiteY112" fmla="*/ 126337 h 710745"/>
              <a:gd name="connsiteX113" fmla="*/ 166370 w 905320"/>
              <a:gd name="connsiteY113" fmla="*/ 107733 h 710745"/>
              <a:gd name="connsiteX114" fmla="*/ 185459 w 905320"/>
              <a:gd name="connsiteY114" fmla="*/ 74666 h 710745"/>
              <a:gd name="connsiteX115" fmla="*/ 204062 w 905320"/>
              <a:gd name="connsiteY115" fmla="*/ 69682 h 710745"/>
              <a:gd name="connsiteX116" fmla="*/ 209046 w 905320"/>
              <a:gd name="connsiteY116" fmla="*/ 88286 h 710745"/>
              <a:gd name="connsiteX117" fmla="*/ 206311 w 905320"/>
              <a:gd name="connsiteY117" fmla="*/ 93024 h 710745"/>
              <a:gd name="connsiteX118" fmla="*/ 217418 w 905320"/>
              <a:gd name="connsiteY118" fmla="*/ 99438 h 710745"/>
              <a:gd name="connsiteX119" fmla="*/ 245682 w 905320"/>
              <a:gd name="connsiteY119" fmla="*/ 83105 h 710745"/>
              <a:gd name="connsiteX120" fmla="*/ 245682 w 905320"/>
              <a:gd name="connsiteY120" fmla="*/ 70295 h 710745"/>
              <a:gd name="connsiteX121" fmla="*/ 240212 w 905320"/>
              <a:gd name="connsiteY121" fmla="*/ 70295 h 710745"/>
              <a:gd name="connsiteX122" fmla="*/ 226593 w 905320"/>
              <a:gd name="connsiteY122" fmla="*/ 56676 h 710745"/>
              <a:gd name="connsiteX123" fmla="*/ 240212 w 905320"/>
              <a:gd name="connsiteY123" fmla="*/ 43058 h 710745"/>
              <a:gd name="connsiteX124" fmla="*/ 515369 w 905320"/>
              <a:gd name="connsiteY124" fmla="*/ 0 h 710745"/>
              <a:gd name="connsiteX125" fmla="*/ 545451 w 905320"/>
              <a:gd name="connsiteY125" fmla="*/ 0 h 710745"/>
              <a:gd name="connsiteX126" fmla="*/ 556181 w 905320"/>
              <a:gd name="connsiteY126" fmla="*/ 10731 h 710745"/>
              <a:gd name="connsiteX127" fmla="*/ 545451 w 905320"/>
              <a:gd name="connsiteY127" fmla="*/ 21461 h 710745"/>
              <a:gd name="connsiteX128" fmla="*/ 541140 w 905320"/>
              <a:gd name="connsiteY128" fmla="*/ 21461 h 710745"/>
              <a:gd name="connsiteX129" fmla="*/ 541140 w 905320"/>
              <a:gd name="connsiteY129" fmla="*/ 31556 h 710745"/>
              <a:gd name="connsiteX130" fmla="*/ 563408 w 905320"/>
              <a:gd name="connsiteY130" fmla="*/ 44425 h 710745"/>
              <a:gd name="connsiteX131" fmla="*/ 572160 w 905320"/>
              <a:gd name="connsiteY131" fmla="*/ 39372 h 710745"/>
              <a:gd name="connsiteX132" fmla="*/ 570006 w 905320"/>
              <a:gd name="connsiteY132" fmla="*/ 35639 h 710745"/>
              <a:gd name="connsiteX133" fmla="*/ 573934 w 905320"/>
              <a:gd name="connsiteY133" fmla="*/ 20982 h 710745"/>
              <a:gd name="connsiteX134" fmla="*/ 588592 w 905320"/>
              <a:gd name="connsiteY134" fmla="*/ 24910 h 710745"/>
              <a:gd name="connsiteX135" fmla="*/ 603633 w 905320"/>
              <a:gd name="connsiteY135" fmla="*/ 50963 h 710745"/>
              <a:gd name="connsiteX136" fmla="*/ 599704 w 905320"/>
              <a:gd name="connsiteY136" fmla="*/ 65620 h 710745"/>
              <a:gd name="connsiteX137" fmla="*/ 594350 w 905320"/>
              <a:gd name="connsiteY137" fmla="*/ 67059 h 710745"/>
              <a:gd name="connsiteX138" fmla="*/ 585047 w 905320"/>
              <a:gd name="connsiteY138" fmla="*/ 61692 h 710745"/>
              <a:gd name="connsiteX139" fmla="*/ 582893 w 905320"/>
              <a:gd name="connsiteY139" fmla="*/ 57959 h 710745"/>
              <a:gd name="connsiteX140" fmla="*/ 574153 w 905320"/>
              <a:gd name="connsiteY140" fmla="*/ 63004 h 710745"/>
              <a:gd name="connsiteX141" fmla="*/ 576005 w 905320"/>
              <a:gd name="connsiteY141" fmla="*/ 75868 h 710745"/>
              <a:gd name="connsiteX142" fmla="*/ 574153 w 905320"/>
              <a:gd name="connsiteY142" fmla="*/ 88732 h 710745"/>
              <a:gd name="connsiteX143" fmla="*/ 582894 w 905320"/>
              <a:gd name="connsiteY143" fmla="*/ 93779 h 710745"/>
              <a:gd name="connsiteX144" fmla="*/ 585049 w 905320"/>
              <a:gd name="connsiteY144" fmla="*/ 90046 h 710745"/>
              <a:gd name="connsiteX145" fmla="*/ 599706 w 905320"/>
              <a:gd name="connsiteY145" fmla="*/ 86117 h 710745"/>
              <a:gd name="connsiteX146" fmla="*/ 603635 w 905320"/>
              <a:gd name="connsiteY146" fmla="*/ 100775 h 710745"/>
              <a:gd name="connsiteX147" fmla="*/ 596117 w 905320"/>
              <a:gd name="connsiteY147" fmla="*/ 113796 h 710745"/>
              <a:gd name="connsiteX148" fmla="*/ 596115 w 905320"/>
              <a:gd name="connsiteY148" fmla="*/ 113800 h 710745"/>
              <a:gd name="connsiteX149" fmla="*/ 596113 w 905320"/>
              <a:gd name="connsiteY149" fmla="*/ 113802 h 710745"/>
              <a:gd name="connsiteX150" fmla="*/ 588595 w 905320"/>
              <a:gd name="connsiteY150" fmla="*/ 126823 h 710745"/>
              <a:gd name="connsiteX151" fmla="*/ 579293 w 905320"/>
              <a:gd name="connsiteY151" fmla="*/ 132191 h 710745"/>
              <a:gd name="connsiteX152" fmla="*/ 573938 w 905320"/>
              <a:gd name="connsiteY152" fmla="*/ 130752 h 710745"/>
              <a:gd name="connsiteX153" fmla="*/ 570009 w 905320"/>
              <a:gd name="connsiteY153" fmla="*/ 116095 h 710745"/>
              <a:gd name="connsiteX154" fmla="*/ 572164 w 905320"/>
              <a:gd name="connsiteY154" fmla="*/ 112361 h 710745"/>
              <a:gd name="connsiteX155" fmla="*/ 563412 w 905320"/>
              <a:gd name="connsiteY155" fmla="*/ 107309 h 710745"/>
              <a:gd name="connsiteX156" fmla="*/ 541144 w 905320"/>
              <a:gd name="connsiteY156" fmla="*/ 120178 h 710745"/>
              <a:gd name="connsiteX157" fmla="*/ 541144 w 905320"/>
              <a:gd name="connsiteY157" fmla="*/ 130271 h 710745"/>
              <a:gd name="connsiteX158" fmla="*/ 545454 w 905320"/>
              <a:gd name="connsiteY158" fmla="*/ 130271 h 710745"/>
              <a:gd name="connsiteX159" fmla="*/ 556185 w 905320"/>
              <a:gd name="connsiteY159" fmla="*/ 141001 h 710745"/>
              <a:gd name="connsiteX160" fmla="*/ 545454 w 905320"/>
              <a:gd name="connsiteY160" fmla="*/ 151732 h 710745"/>
              <a:gd name="connsiteX161" fmla="*/ 515372 w 905320"/>
              <a:gd name="connsiteY161" fmla="*/ 151732 h 710745"/>
              <a:gd name="connsiteX162" fmla="*/ 504641 w 905320"/>
              <a:gd name="connsiteY162" fmla="*/ 141001 h 710745"/>
              <a:gd name="connsiteX163" fmla="*/ 515372 w 905320"/>
              <a:gd name="connsiteY163" fmla="*/ 130271 h 710745"/>
              <a:gd name="connsiteX164" fmla="*/ 519684 w 905320"/>
              <a:gd name="connsiteY164" fmla="*/ 130271 h 710745"/>
              <a:gd name="connsiteX165" fmla="*/ 519684 w 905320"/>
              <a:gd name="connsiteY165" fmla="*/ 120178 h 710745"/>
              <a:gd name="connsiteX166" fmla="*/ 497415 w 905320"/>
              <a:gd name="connsiteY166" fmla="*/ 107309 h 710745"/>
              <a:gd name="connsiteX167" fmla="*/ 488664 w 905320"/>
              <a:gd name="connsiteY167" fmla="*/ 112361 h 710745"/>
              <a:gd name="connsiteX168" fmla="*/ 490820 w 905320"/>
              <a:gd name="connsiteY168" fmla="*/ 116095 h 710745"/>
              <a:gd name="connsiteX169" fmla="*/ 486892 w 905320"/>
              <a:gd name="connsiteY169" fmla="*/ 130752 h 710745"/>
              <a:gd name="connsiteX170" fmla="*/ 481537 w 905320"/>
              <a:gd name="connsiteY170" fmla="*/ 132192 h 710745"/>
              <a:gd name="connsiteX171" fmla="*/ 472234 w 905320"/>
              <a:gd name="connsiteY171" fmla="*/ 126825 h 710745"/>
              <a:gd name="connsiteX172" fmla="*/ 464718 w 905320"/>
              <a:gd name="connsiteY172" fmla="*/ 113809 h 710745"/>
              <a:gd name="connsiteX173" fmla="*/ 464713 w 905320"/>
              <a:gd name="connsiteY173" fmla="*/ 113800 h 710745"/>
              <a:gd name="connsiteX174" fmla="*/ 464706 w 905320"/>
              <a:gd name="connsiteY174" fmla="*/ 113786 h 710745"/>
              <a:gd name="connsiteX175" fmla="*/ 457193 w 905320"/>
              <a:gd name="connsiteY175" fmla="*/ 100775 h 710745"/>
              <a:gd name="connsiteX176" fmla="*/ 461122 w 905320"/>
              <a:gd name="connsiteY176" fmla="*/ 86117 h 710745"/>
              <a:gd name="connsiteX177" fmla="*/ 475779 w 905320"/>
              <a:gd name="connsiteY177" fmla="*/ 90044 h 710745"/>
              <a:gd name="connsiteX178" fmla="*/ 477930 w 905320"/>
              <a:gd name="connsiteY178" fmla="*/ 93772 h 710745"/>
              <a:gd name="connsiteX179" fmla="*/ 486670 w 905320"/>
              <a:gd name="connsiteY179" fmla="*/ 88726 h 710745"/>
              <a:gd name="connsiteX180" fmla="*/ 484817 w 905320"/>
              <a:gd name="connsiteY180" fmla="*/ 75863 h 710745"/>
              <a:gd name="connsiteX181" fmla="*/ 486670 w 905320"/>
              <a:gd name="connsiteY181" fmla="*/ 63001 h 710745"/>
              <a:gd name="connsiteX182" fmla="*/ 477930 w 905320"/>
              <a:gd name="connsiteY182" fmla="*/ 57955 h 710745"/>
              <a:gd name="connsiteX183" fmla="*/ 475774 w 905320"/>
              <a:gd name="connsiteY183" fmla="*/ 61688 h 710745"/>
              <a:gd name="connsiteX184" fmla="*/ 466471 w 905320"/>
              <a:gd name="connsiteY184" fmla="*/ 67055 h 710745"/>
              <a:gd name="connsiteX185" fmla="*/ 461116 w 905320"/>
              <a:gd name="connsiteY185" fmla="*/ 65617 h 710745"/>
              <a:gd name="connsiteX186" fmla="*/ 457188 w 905320"/>
              <a:gd name="connsiteY186" fmla="*/ 50959 h 710745"/>
              <a:gd name="connsiteX187" fmla="*/ 464700 w 905320"/>
              <a:gd name="connsiteY187" fmla="*/ 37946 h 710745"/>
              <a:gd name="connsiteX188" fmla="*/ 464708 w 905320"/>
              <a:gd name="connsiteY188" fmla="*/ 37934 h 710745"/>
              <a:gd name="connsiteX189" fmla="*/ 464716 w 905320"/>
              <a:gd name="connsiteY189" fmla="*/ 37921 h 710745"/>
              <a:gd name="connsiteX190" fmla="*/ 472231 w 905320"/>
              <a:gd name="connsiteY190" fmla="*/ 24909 h 710745"/>
              <a:gd name="connsiteX191" fmla="*/ 486888 w 905320"/>
              <a:gd name="connsiteY191" fmla="*/ 20980 h 710745"/>
              <a:gd name="connsiteX192" fmla="*/ 490817 w 905320"/>
              <a:gd name="connsiteY192" fmla="*/ 35637 h 710745"/>
              <a:gd name="connsiteX193" fmla="*/ 488661 w 905320"/>
              <a:gd name="connsiteY193" fmla="*/ 39371 h 710745"/>
              <a:gd name="connsiteX194" fmla="*/ 497411 w 905320"/>
              <a:gd name="connsiteY194" fmla="*/ 44423 h 710745"/>
              <a:gd name="connsiteX195" fmla="*/ 519681 w 905320"/>
              <a:gd name="connsiteY195" fmla="*/ 31554 h 710745"/>
              <a:gd name="connsiteX196" fmla="*/ 519681 w 905320"/>
              <a:gd name="connsiteY196" fmla="*/ 21461 h 710745"/>
              <a:gd name="connsiteX197" fmla="*/ 515369 w 905320"/>
              <a:gd name="connsiteY197" fmla="*/ 21461 h 710745"/>
              <a:gd name="connsiteX198" fmla="*/ 504638 w 905320"/>
              <a:gd name="connsiteY198" fmla="*/ 10731 h 710745"/>
              <a:gd name="connsiteX199" fmla="*/ 515369 w 905320"/>
              <a:gd name="connsiteY199" fmla="*/ 0 h 71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905320" h="710745">
                <a:moveTo>
                  <a:pt x="259299" y="413727"/>
                </a:moveTo>
                <a:lnTo>
                  <a:pt x="523963" y="413727"/>
                </a:lnTo>
                <a:cubicBezTo>
                  <a:pt x="542565" y="413727"/>
                  <a:pt x="557643" y="428805"/>
                  <a:pt x="557643" y="447407"/>
                </a:cubicBezTo>
                <a:cubicBezTo>
                  <a:pt x="557643" y="466009"/>
                  <a:pt x="542565" y="481087"/>
                  <a:pt x="523963" y="481087"/>
                </a:cubicBezTo>
                <a:lnTo>
                  <a:pt x="259299" y="481087"/>
                </a:lnTo>
                <a:cubicBezTo>
                  <a:pt x="240697" y="481087"/>
                  <a:pt x="225619" y="466009"/>
                  <a:pt x="225619" y="447407"/>
                </a:cubicBezTo>
                <a:cubicBezTo>
                  <a:pt x="225619" y="428805"/>
                  <a:pt x="240697" y="413727"/>
                  <a:pt x="259299" y="413727"/>
                </a:cubicBezTo>
                <a:close/>
                <a:moveTo>
                  <a:pt x="306656" y="360985"/>
                </a:moveTo>
                <a:lnTo>
                  <a:pt x="758259" y="360985"/>
                </a:lnTo>
                <a:cubicBezTo>
                  <a:pt x="784414" y="360985"/>
                  <a:pt x="805618" y="382189"/>
                  <a:pt x="805618" y="408344"/>
                </a:cubicBezTo>
                <a:lnTo>
                  <a:pt x="805618" y="533830"/>
                </a:lnTo>
                <a:lnTo>
                  <a:pt x="259299" y="533830"/>
                </a:lnTo>
                <a:lnTo>
                  <a:pt x="259299" y="504634"/>
                </a:lnTo>
                <a:lnTo>
                  <a:pt x="523964" y="504634"/>
                </a:lnTo>
                <a:cubicBezTo>
                  <a:pt x="555568" y="504634"/>
                  <a:pt x="581190" y="479013"/>
                  <a:pt x="581190" y="447408"/>
                </a:cubicBezTo>
                <a:cubicBezTo>
                  <a:pt x="581190" y="415800"/>
                  <a:pt x="555568" y="390179"/>
                  <a:pt x="523962" y="390181"/>
                </a:cubicBezTo>
                <a:lnTo>
                  <a:pt x="262913" y="390181"/>
                </a:lnTo>
                <a:cubicBezTo>
                  <a:pt x="270039" y="373041"/>
                  <a:pt x="286937" y="360985"/>
                  <a:pt x="306656" y="360985"/>
                </a:cubicBezTo>
                <a:close/>
                <a:moveTo>
                  <a:pt x="35767" y="165501"/>
                </a:moveTo>
                <a:cubicBezTo>
                  <a:pt x="55522" y="165501"/>
                  <a:pt x="71534" y="181514"/>
                  <a:pt x="71534" y="201268"/>
                </a:cubicBezTo>
                <a:lnTo>
                  <a:pt x="71534" y="428837"/>
                </a:lnTo>
                <a:lnTo>
                  <a:pt x="143608" y="428837"/>
                </a:lnTo>
                <a:cubicBezTo>
                  <a:pt x="113581" y="421840"/>
                  <a:pt x="91205" y="394928"/>
                  <a:pt x="91205" y="362772"/>
                </a:cubicBezTo>
                <a:cubicBezTo>
                  <a:pt x="91205" y="325298"/>
                  <a:pt x="121584" y="294919"/>
                  <a:pt x="159058" y="294919"/>
                </a:cubicBezTo>
                <a:cubicBezTo>
                  <a:pt x="196532" y="294919"/>
                  <a:pt x="226910" y="325298"/>
                  <a:pt x="226910" y="362772"/>
                </a:cubicBezTo>
                <a:cubicBezTo>
                  <a:pt x="226910" y="395249"/>
                  <a:pt x="204085" y="422383"/>
                  <a:pt x="173605" y="429045"/>
                </a:cubicBezTo>
                <a:cubicBezTo>
                  <a:pt x="187618" y="430679"/>
                  <a:pt x="198500" y="442571"/>
                  <a:pt x="198500" y="457023"/>
                </a:cubicBezTo>
                <a:lnTo>
                  <a:pt x="198500" y="483290"/>
                </a:lnTo>
                <a:lnTo>
                  <a:pt x="214732" y="483290"/>
                </a:lnTo>
                <a:cubicBezTo>
                  <a:pt x="219577" y="489300"/>
                  <a:pt x="225608" y="494308"/>
                  <a:pt x="232475" y="497960"/>
                </a:cubicBezTo>
                <a:lnTo>
                  <a:pt x="232475" y="533830"/>
                </a:lnTo>
                <a:cubicBezTo>
                  <a:pt x="232475" y="548645"/>
                  <a:pt x="244484" y="560655"/>
                  <a:pt x="259299" y="560655"/>
                </a:cubicBezTo>
                <a:lnTo>
                  <a:pt x="805618" y="560655"/>
                </a:lnTo>
                <a:cubicBezTo>
                  <a:pt x="820434" y="560655"/>
                  <a:pt x="833115" y="548645"/>
                  <a:pt x="833115" y="533830"/>
                </a:cubicBezTo>
                <a:lnTo>
                  <a:pt x="833115" y="394409"/>
                </a:lnTo>
                <a:cubicBezTo>
                  <a:pt x="833115" y="374655"/>
                  <a:pt x="849799" y="358642"/>
                  <a:pt x="869553" y="358642"/>
                </a:cubicBezTo>
                <a:cubicBezTo>
                  <a:pt x="889308" y="358642"/>
                  <a:pt x="905320" y="374655"/>
                  <a:pt x="905320" y="394409"/>
                </a:cubicBezTo>
                <a:lnTo>
                  <a:pt x="905320" y="674978"/>
                </a:lnTo>
                <a:cubicBezTo>
                  <a:pt x="905320" y="694733"/>
                  <a:pt x="889308" y="710745"/>
                  <a:pt x="869553" y="710745"/>
                </a:cubicBezTo>
                <a:cubicBezTo>
                  <a:pt x="849799" y="710745"/>
                  <a:pt x="833786" y="694733"/>
                  <a:pt x="833786" y="674978"/>
                </a:cubicBezTo>
                <a:lnTo>
                  <a:pt x="833786" y="610226"/>
                </a:lnTo>
                <a:lnTo>
                  <a:pt x="71534" y="610226"/>
                </a:lnTo>
                <a:lnTo>
                  <a:pt x="71534" y="674978"/>
                </a:lnTo>
                <a:cubicBezTo>
                  <a:pt x="71534" y="694733"/>
                  <a:pt x="55522" y="710745"/>
                  <a:pt x="35767" y="710745"/>
                </a:cubicBezTo>
                <a:cubicBezTo>
                  <a:pt x="16012" y="710745"/>
                  <a:pt x="0" y="694733"/>
                  <a:pt x="0" y="674978"/>
                </a:cubicBezTo>
                <a:lnTo>
                  <a:pt x="0" y="201268"/>
                </a:lnTo>
                <a:cubicBezTo>
                  <a:pt x="0" y="181514"/>
                  <a:pt x="16012" y="165501"/>
                  <a:pt x="35767" y="165501"/>
                </a:cubicBezTo>
                <a:close/>
                <a:moveTo>
                  <a:pt x="259300" y="108715"/>
                </a:moveTo>
                <a:cubicBezTo>
                  <a:pt x="242412" y="108715"/>
                  <a:pt x="228673" y="122455"/>
                  <a:pt x="228671" y="139344"/>
                </a:cubicBezTo>
                <a:cubicBezTo>
                  <a:pt x="228671" y="156234"/>
                  <a:pt x="242410" y="169973"/>
                  <a:pt x="259300" y="169973"/>
                </a:cubicBezTo>
                <a:cubicBezTo>
                  <a:pt x="276190" y="169973"/>
                  <a:pt x="289929" y="156232"/>
                  <a:pt x="289929" y="139344"/>
                </a:cubicBezTo>
                <a:cubicBezTo>
                  <a:pt x="289929" y="122455"/>
                  <a:pt x="276188" y="108715"/>
                  <a:pt x="259300" y="108715"/>
                </a:cubicBezTo>
                <a:close/>
                <a:moveTo>
                  <a:pt x="530415" y="51735"/>
                </a:moveTo>
                <a:cubicBezTo>
                  <a:pt x="517109" y="51735"/>
                  <a:pt x="506282" y="62560"/>
                  <a:pt x="506282" y="75868"/>
                </a:cubicBezTo>
                <a:cubicBezTo>
                  <a:pt x="506282" y="89174"/>
                  <a:pt x="517107" y="100000"/>
                  <a:pt x="530415" y="100000"/>
                </a:cubicBezTo>
                <a:cubicBezTo>
                  <a:pt x="543721" y="100000"/>
                  <a:pt x="554547" y="89175"/>
                  <a:pt x="554547" y="75868"/>
                </a:cubicBezTo>
                <a:cubicBezTo>
                  <a:pt x="554547" y="62562"/>
                  <a:pt x="543723" y="51735"/>
                  <a:pt x="530415" y="51735"/>
                </a:cubicBezTo>
                <a:close/>
                <a:moveTo>
                  <a:pt x="240212" y="43058"/>
                </a:moveTo>
                <a:lnTo>
                  <a:pt x="278389" y="43058"/>
                </a:lnTo>
                <a:cubicBezTo>
                  <a:pt x="285910" y="43058"/>
                  <a:pt x="292007" y="49155"/>
                  <a:pt x="292007" y="56676"/>
                </a:cubicBezTo>
                <a:cubicBezTo>
                  <a:pt x="292007" y="64198"/>
                  <a:pt x="285910" y="70295"/>
                  <a:pt x="278389" y="70295"/>
                </a:cubicBezTo>
                <a:lnTo>
                  <a:pt x="272918" y="70295"/>
                </a:lnTo>
                <a:lnTo>
                  <a:pt x="272918" y="83107"/>
                </a:lnTo>
                <a:cubicBezTo>
                  <a:pt x="283892" y="85755"/>
                  <a:pt x="293643" y="91531"/>
                  <a:pt x="301180" y="99439"/>
                </a:cubicBezTo>
                <a:lnTo>
                  <a:pt x="312287" y="93026"/>
                </a:lnTo>
                <a:lnTo>
                  <a:pt x="309552" y="88288"/>
                </a:lnTo>
                <a:cubicBezTo>
                  <a:pt x="305790" y="81773"/>
                  <a:pt x="308023" y="73446"/>
                  <a:pt x="314536" y="69684"/>
                </a:cubicBezTo>
                <a:cubicBezTo>
                  <a:pt x="321050" y="65919"/>
                  <a:pt x="329380" y="68155"/>
                  <a:pt x="333139" y="74668"/>
                </a:cubicBezTo>
                <a:lnTo>
                  <a:pt x="352228" y="107731"/>
                </a:lnTo>
                <a:cubicBezTo>
                  <a:pt x="355989" y="114246"/>
                  <a:pt x="353757" y="122574"/>
                  <a:pt x="347244" y="126335"/>
                </a:cubicBezTo>
                <a:cubicBezTo>
                  <a:pt x="345099" y="127575"/>
                  <a:pt x="342756" y="128163"/>
                  <a:pt x="340448" y="128163"/>
                </a:cubicBezTo>
                <a:cubicBezTo>
                  <a:pt x="335739" y="128163"/>
                  <a:pt x="331163" y="125721"/>
                  <a:pt x="328641" y="121352"/>
                </a:cubicBezTo>
                <a:lnTo>
                  <a:pt x="325906" y="116613"/>
                </a:lnTo>
                <a:lnTo>
                  <a:pt x="314813" y="123018"/>
                </a:lnTo>
                <a:cubicBezTo>
                  <a:pt x="316333" y="128196"/>
                  <a:pt x="317164" y="133672"/>
                  <a:pt x="317164" y="139343"/>
                </a:cubicBezTo>
                <a:cubicBezTo>
                  <a:pt x="317164" y="145015"/>
                  <a:pt x="316333" y="150491"/>
                  <a:pt x="314813" y="155669"/>
                </a:cubicBezTo>
                <a:lnTo>
                  <a:pt x="325906" y="162074"/>
                </a:lnTo>
                <a:lnTo>
                  <a:pt x="328641" y="157335"/>
                </a:lnTo>
                <a:cubicBezTo>
                  <a:pt x="332400" y="150823"/>
                  <a:pt x="340728" y="148590"/>
                  <a:pt x="347244" y="152352"/>
                </a:cubicBezTo>
                <a:cubicBezTo>
                  <a:pt x="353757" y="156114"/>
                  <a:pt x="355989" y="164443"/>
                  <a:pt x="352228" y="170956"/>
                </a:cubicBezTo>
                <a:lnTo>
                  <a:pt x="333139" y="204020"/>
                </a:lnTo>
                <a:cubicBezTo>
                  <a:pt x="330617" y="208389"/>
                  <a:pt x="326039" y="210831"/>
                  <a:pt x="321332" y="210831"/>
                </a:cubicBezTo>
                <a:cubicBezTo>
                  <a:pt x="319022" y="210831"/>
                  <a:pt x="316681" y="210241"/>
                  <a:pt x="314536" y="209003"/>
                </a:cubicBezTo>
                <a:cubicBezTo>
                  <a:pt x="308023" y="205242"/>
                  <a:pt x="305790" y="196912"/>
                  <a:pt x="309552" y="190399"/>
                </a:cubicBezTo>
                <a:lnTo>
                  <a:pt x="312287" y="185661"/>
                </a:lnTo>
                <a:lnTo>
                  <a:pt x="301180" y="179248"/>
                </a:lnTo>
                <a:cubicBezTo>
                  <a:pt x="293643" y="187156"/>
                  <a:pt x="283894" y="192932"/>
                  <a:pt x="272918" y="195580"/>
                </a:cubicBezTo>
                <a:lnTo>
                  <a:pt x="272918" y="208390"/>
                </a:lnTo>
                <a:lnTo>
                  <a:pt x="278389" y="208390"/>
                </a:lnTo>
                <a:cubicBezTo>
                  <a:pt x="285910" y="208390"/>
                  <a:pt x="292007" y="214487"/>
                  <a:pt x="292007" y="222009"/>
                </a:cubicBezTo>
                <a:cubicBezTo>
                  <a:pt x="292007" y="229530"/>
                  <a:pt x="285910" y="235627"/>
                  <a:pt x="278389" y="235627"/>
                </a:cubicBezTo>
                <a:lnTo>
                  <a:pt x="240212" y="235627"/>
                </a:lnTo>
                <a:cubicBezTo>
                  <a:pt x="232690" y="235627"/>
                  <a:pt x="226593" y="229530"/>
                  <a:pt x="226593" y="222009"/>
                </a:cubicBezTo>
                <a:cubicBezTo>
                  <a:pt x="226593" y="214487"/>
                  <a:pt x="232690" y="208390"/>
                  <a:pt x="240212" y="208390"/>
                </a:cubicBezTo>
                <a:lnTo>
                  <a:pt x="245682" y="208390"/>
                </a:lnTo>
                <a:lnTo>
                  <a:pt x="245682" y="195580"/>
                </a:lnTo>
                <a:cubicBezTo>
                  <a:pt x="234706" y="192932"/>
                  <a:pt x="224957" y="187156"/>
                  <a:pt x="217418" y="179248"/>
                </a:cubicBezTo>
                <a:lnTo>
                  <a:pt x="206311" y="185661"/>
                </a:lnTo>
                <a:lnTo>
                  <a:pt x="209046" y="190399"/>
                </a:lnTo>
                <a:cubicBezTo>
                  <a:pt x="212808" y="196914"/>
                  <a:pt x="210575" y="205242"/>
                  <a:pt x="204062" y="209003"/>
                </a:cubicBezTo>
                <a:cubicBezTo>
                  <a:pt x="201917" y="210243"/>
                  <a:pt x="199575" y="210831"/>
                  <a:pt x="197266" y="210831"/>
                </a:cubicBezTo>
                <a:cubicBezTo>
                  <a:pt x="192558" y="210831"/>
                  <a:pt x="187981" y="208389"/>
                  <a:pt x="185459" y="204020"/>
                </a:cubicBezTo>
                <a:lnTo>
                  <a:pt x="166370" y="170956"/>
                </a:lnTo>
                <a:cubicBezTo>
                  <a:pt x="162609" y="164441"/>
                  <a:pt x="164841" y="156114"/>
                  <a:pt x="171354" y="152352"/>
                </a:cubicBezTo>
                <a:cubicBezTo>
                  <a:pt x="177870" y="148589"/>
                  <a:pt x="186196" y="150823"/>
                  <a:pt x="189957" y="157335"/>
                </a:cubicBezTo>
                <a:lnTo>
                  <a:pt x="192692" y="162076"/>
                </a:lnTo>
                <a:lnTo>
                  <a:pt x="203786" y="155671"/>
                </a:lnTo>
                <a:cubicBezTo>
                  <a:pt x="202265" y="150491"/>
                  <a:pt x="201434" y="145017"/>
                  <a:pt x="201434" y="139344"/>
                </a:cubicBezTo>
                <a:cubicBezTo>
                  <a:pt x="201434" y="133674"/>
                  <a:pt x="202265" y="128198"/>
                  <a:pt x="203786" y="123019"/>
                </a:cubicBezTo>
                <a:lnTo>
                  <a:pt x="192692" y="116615"/>
                </a:lnTo>
                <a:lnTo>
                  <a:pt x="189957" y="121353"/>
                </a:lnTo>
                <a:cubicBezTo>
                  <a:pt x="187436" y="125722"/>
                  <a:pt x="182857" y="128164"/>
                  <a:pt x="178151" y="128164"/>
                </a:cubicBezTo>
                <a:cubicBezTo>
                  <a:pt x="175840" y="128164"/>
                  <a:pt x="173499" y="127575"/>
                  <a:pt x="171354" y="126337"/>
                </a:cubicBezTo>
                <a:cubicBezTo>
                  <a:pt x="164841" y="122575"/>
                  <a:pt x="162609" y="114246"/>
                  <a:pt x="166370" y="107733"/>
                </a:cubicBezTo>
                <a:lnTo>
                  <a:pt x="185459" y="74666"/>
                </a:lnTo>
                <a:cubicBezTo>
                  <a:pt x="189220" y="68153"/>
                  <a:pt x="197550" y="65921"/>
                  <a:pt x="204062" y="69682"/>
                </a:cubicBezTo>
                <a:cubicBezTo>
                  <a:pt x="210575" y="73444"/>
                  <a:pt x="212808" y="81773"/>
                  <a:pt x="209046" y="88286"/>
                </a:cubicBezTo>
                <a:lnTo>
                  <a:pt x="206311" y="93024"/>
                </a:lnTo>
                <a:lnTo>
                  <a:pt x="217418" y="99438"/>
                </a:lnTo>
                <a:cubicBezTo>
                  <a:pt x="224957" y="91529"/>
                  <a:pt x="234706" y="85753"/>
                  <a:pt x="245682" y="83105"/>
                </a:cubicBezTo>
                <a:lnTo>
                  <a:pt x="245682" y="70295"/>
                </a:lnTo>
                <a:lnTo>
                  <a:pt x="240212" y="70295"/>
                </a:lnTo>
                <a:cubicBezTo>
                  <a:pt x="232690" y="70295"/>
                  <a:pt x="226593" y="64198"/>
                  <a:pt x="226593" y="56676"/>
                </a:cubicBezTo>
                <a:cubicBezTo>
                  <a:pt x="226593" y="49155"/>
                  <a:pt x="232690" y="43058"/>
                  <a:pt x="240212" y="43058"/>
                </a:cubicBezTo>
                <a:close/>
                <a:moveTo>
                  <a:pt x="515369" y="0"/>
                </a:moveTo>
                <a:lnTo>
                  <a:pt x="545451" y="0"/>
                </a:lnTo>
                <a:cubicBezTo>
                  <a:pt x="551377" y="0"/>
                  <a:pt x="556181" y="4804"/>
                  <a:pt x="556181" y="10731"/>
                </a:cubicBezTo>
                <a:cubicBezTo>
                  <a:pt x="556181" y="16657"/>
                  <a:pt x="551376" y="21461"/>
                  <a:pt x="545451" y="21461"/>
                </a:cubicBezTo>
                <a:lnTo>
                  <a:pt x="541140" y="21461"/>
                </a:lnTo>
                <a:lnTo>
                  <a:pt x="541140" y="31556"/>
                </a:lnTo>
                <a:cubicBezTo>
                  <a:pt x="549788" y="33643"/>
                  <a:pt x="557469" y="38193"/>
                  <a:pt x="563408" y="44425"/>
                </a:cubicBezTo>
                <a:lnTo>
                  <a:pt x="572160" y="39372"/>
                </a:lnTo>
                <a:lnTo>
                  <a:pt x="570006" y="35639"/>
                </a:lnTo>
                <a:cubicBezTo>
                  <a:pt x="567045" y="30507"/>
                  <a:pt x="568802" y="23944"/>
                  <a:pt x="573934" y="20982"/>
                </a:cubicBezTo>
                <a:cubicBezTo>
                  <a:pt x="579074" y="18021"/>
                  <a:pt x="585630" y="19779"/>
                  <a:pt x="588592" y="24910"/>
                </a:cubicBezTo>
                <a:lnTo>
                  <a:pt x="603633" y="50963"/>
                </a:lnTo>
                <a:cubicBezTo>
                  <a:pt x="606594" y="56095"/>
                  <a:pt x="604837" y="62658"/>
                  <a:pt x="599704" y="65620"/>
                </a:cubicBezTo>
                <a:cubicBezTo>
                  <a:pt x="598014" y="66595"/>
                  <a:pt x="596170" y="67059"/>
                  <a:pt x="594350" y="67059"/>
                </a:cubicBezTo>
                <a:cubicBezTo>
                  <a:pt x="590641" y="67059"/>
                  <a:pt x="587034" y="65134"/>
                  <a:pt x="585047" y="61692"/>
                </a:cubicBezTo>
                <a:lnTo>
                  <a:pt x="582893" y="57959"/>
                </a:lnTo>
                <a:lnTo>
                  <a:pt x="574153" y="63004"/>
                </a:lnTo>
                <a:cubicBezTo>
                  <a:pt x="575352" y="67086"/>
                  <a:pt x="576005" y="71399"/>
                  <a:pt x="576005" y="75868"/>
                </a:cubicBezTo>
                <a:cubicBezTo>
                  <a:pt x="576005" y="80336"/>
                  <a:pt x="575352" y="84650"/>
                  <a:pt x="574153" y="88732"/>
                </a:cubicBezTo>
                <a:lnTo>
                  <a:pt x="582894" y="93779"/>
                </a:lnTo>
                <a:lnTo>
                  <a:pt x="585049" y="90046"/>
                </a:lnTo>
                <a:cubicBezTo>
                  <a:pt x="588011" y="84915"/>
                  <a:pt x="594572" y="83155"/>
                  <a:pt x="599706" y="86117"/>
                </a:cubicBezTo>
                <a:cubicBezTo>
                  <a:pt x="604841" y="89080"/>
                  <a:pt x="606597" y="95642"/>
                  <a:pt x="603635" y="100775"/>
                </a:cubicBezTo>
                <a:lnTo>
                  <a:pt x="596117" y="113796"/>
                </a:lnTo>
                <a:cubicBezTo>
                  <a:pt x="596117" y="113798"/>
                  <a:pt x="596115" y="113798"/>
                  <a:pt x="596115" y="113800"/>
                </a:cubicBezTo>
                <a:cubicBezTo>
                  <a:pt x="596115" y="113800"/>
                  <a:pt x="596113" y="113802"/>
                  <a:pt x="596113" y="113802"/>
                </a:cubicBezTo>
                <a:lnTo>
                  <a:pt x="588595" y="126823"/>
                </a:lnTo>
                <a:cubicBezTo>
                  <a:pt x="586608" y="130265"/>
                  <a:pt x="583003" y="132191"/>
                  <a:pt x="579293" y="132191"/>
                </a:cubicBezTo>
                <a:cubicBezTo>
                  <a:pt x="577472" y="132191"/>
                  <a:pt x="575629" y="131727"/>
                  <a:pt x="573938" y="130752"/>
                </a:cubicBezTo>
                <a:cubicBezTo>
                  <a:pt x="568805" y="127790"/>
                  <a:pt x="567047" y="121227"/>
                  <a:pt x="570009" y="116095"/>
                </a:cubicBezTo>
                <a:lnTo>
                  <a:pt x="572164" y="112361"/>
                </a:lnTo>
                <a:lnTo>
                  <a:pt x="563412" y="107309"/>
                </a:lnTo>
                <a:cubicBezTo>
                  <a:pt x="557472" y="113541"/>
                  <a:pt x="549791" y="118091"/>
                  <a:pt x="541144" y="120178"/>
                </a:cubicBezTo>
                <a:lnTo>
                  <a:pt x="541144" y="130271"/>
                </a:lnTo>
                <a:lnTo>
                  <a:pt x="545454" y="130271"/>
                </a:lnTo>
                <a:cubicBezTo>
                  <a:pt x="551381" y="130271"/>
                  <a:pt x="556185" y="135075"/>
                  <a:pt x="556185" y="141001"/>
                </a:cubicBezTo>
                <a:cubicBezTo>
                  <a:pt x="556185" y="146928"/>
                  <a:pt x="551379" y="151732"/>
                  <a:pt x="545454" y="151732"/>
                </a:cubicBezTo>
                <a:lnTo>
                  <a:pt x="515372" y="151732"/>
                </a:lnTo>
                <a:cubicBezTo>
                  <a:pt x="509445" y="151732"/>
                  <a:pt x="504641" y="146928"/>
                  <a:pt x="504641" y="141001"/>
                </a:cubicBezTo>
                <a:cubicBezTo>
                  <a:pt x="504641" y="135075"/>
                  <a:pt x="509445" y="130271"/>
                  <a:pt x="515372" y="130271"/>
                </a:cubicBezTo>
                <a:lnTo>
                  <a:pt x="519684" y="130271"/>
                </a:lnTo>
                <a:lnTo>
                  <a:pt x="519684" y="120178"/>
                </a:lnTo>
                <a:cubicBezTo>
                  <a:pt x="511037" y="118091"/>
                  <a:pt x="503356" y="113541"/>
                  <a:pt x="497415" y="107309"/>
                </a:cubicBezTo>
                <a:lnTo>
                  <a:pt x="488664" y="112361"/>
                </a:lnTo>
                <a:lnTo>
                  <a:pt x="490820" y="116095"/>
                </a:lnTo>
                <a:cubicBezTo>
                  <a:pt x="493781" y="121227"/>
                  <a:pt x="492025" y="127790"/>
                  <a:pt x="486892" y="130752"/>
                </a:cubicBezTo>
                <a:cubicBezTo>
                  <a:pt x="485203" y="131729"/>
                  <a:pt x="483358" y="132192"/>
                  <a:pt x="481537" y="132192"/>
                </a:cubicBezTo>
                <a:cubicBezTo>
                  <a:pt x="477829" y="132192"/>
                  <a:pt x="474222" y="130267"/>
                  <a:pt x="472234" y="126825"/>
                </a:cubicBezTo>
                <a:lnTo>
                  <a:pt x="464718" y="113809"/>
                </a:lnTo>
                <a:cubicBezTo>
                  <a:pt x="464716" y="113805"/>
                  <a:pt x="464715" y="113804"/>
                  <a:pt x="464713" y="113800"/>
                </a:cubicBezTo>
                <a:cubicBezTo>
                  <a:pt x="464709" y="113795"/>
                  <a:pt x="464708" y="113789"/>
                  <a:pt x="464706" y="113786"/>
                </a:cubicBezTo>
                <a:lnTo>
                  <a:pt x="457193" y="100775"/>
                </a:lnTo>
                <a:cubicBezTo>
                  <a:pt x="454233" y="95642"/>
                  <a:pt x="455989" y="89080"/>
                  <a:pt x="461122" y="86117"/>
                </a:cubicBezTo>
                <a:cubicBezTo>
                  <a:pt x="466254" y="83153"/>
                  <a:pt x="472817" y="84915"/>
                  <a:pt x="475779" y="90044"/>
                </a:cubicBezTo>
                <a:lnTo>
                  <a:pt x="477930" y="93772"/>
                </a:lnTo>
                <a:lnTo>
                  <a:pt x="486670" y="88726"/>
                </a:lnTo>
                <a:cubicBezTo>
                  <a:pt x="485471" y="84645"/>
                  <a:pt x="484817" y="80331"/>
                  <a:pt x="484817" y="75863"/>
                </a:cubicBezTo>
                <a:cubicBezTo>
                  <a:pt x="484817" y="71396"/>
                  <a:pt x="485471" y="67082"/>
                  <a:pt x="486670" y="63001"/>
                </a:cubicBezTo>
                <a:lnTo>
                  <a:pt x="477930" y="57955"/>
                </a:lnTo>
                <a:lnTo>
                  <a:pt x="475774" y="61688"/>
                </a:lnTo>
                <a:cubicBezTo>
                  <a:pt x="473787" y="65130"/>
                  <a:pt x="470181" y="67055"/>
                  <a:pt x="466471" y="67055"/>
                </a:cubicBezTo>
                <a:cubicBezTo>
                  <a:pt x="464651" y="67055"/>
                  <a:pt x="462805" y="66592"/>
                  <a:pt x="461116" y="65617"/>
                </a:cubicBezTo>
                <a:cubicBezTo>
                  <a:pt x="455984" y="62653"/>
                  <a:pt x="454225" y="56092"/>
                  <a:pt x="457188" y="50959"/>
                </a:cubicBezTo>
                <a:lnTo>
                  <a:pt x="464700" y="37946"/>
                </a:lnTo>
                <a:cubicBezTo>
                  <a:pt x="464704" y="37943"/>
                  <a:pt x="464706" y="37937"/>
                  <a:pt x="464708" y="37934"/>
                </a:cubicBezTo>
                <a:cubicBezTo>
                  <a:pt x="464711" y="37930"/>
                  <a:pt x="464715" y="37925"/>
                  <a:pt x="464716" y="37921"/>
                </a:cubicBezTo>
                <a:lnTo>
                  <a:pt x="472231" y="24909"/>
                </a:lnTo>
                <a:cubicBezTo>
                  <a:pt x="475195" y="19778"/>
                  <a:pt x="481757" y="18018"/>
                  <a:pt x="486888" y="20980"/>
                </a:cubicBezTo>
                <a:cubicBezTo>
                  <a:pt x="492021" y="23944"/>
                  <a:pt x="493779" y="30505"/>
                  <a:pt x="490817" y="35637"/>
                </a:cubicBezTo>
                <a:lnTo>
                  <a:pt x="488661" y="39371"/>
                </a:lnTo>
                <a:lnTo>
                  <a:pt x="497411" y="44423"/>
                </a:lnTo>
                <a:cubicBezTo>
                  <a:pt x="503350" y="38191"/>
                  <a:pt x="511033" y="33641"/>
                  <a:pt x="519681" y="31554"/>
                </a:cubicBezTo>
                <a:lnTo>
                  <a:pt x="519681" y="21461"/>
                </a:lnTo>
                <a:lnTo>
                  <a:pt x="515369" y="21461"/>
                </a:lnTo>
                <a:cubicBezTo>
                  <a:pt x="509442" y="21461"/>
                  <a:pt x="504638" y="16655"/>
                  <a:pt x="504638" y="10731"/>
                </a:cubicBezTo>
                <a:cubicBezTo>
                  <a:pt x="504638" y="4804"/>
                  <a:pt x="509442" y="0"/>
                  <a:pt x="515369" y="0"/>
                </a:cubicBezTo>
                <a:close/>
              </a:path>
            </a:pathLst>
          </a:custGeom>
          <a:solidFill>
            <a:schemeClr val="bg1"/>
          </a:solidFill>
          <a:ln w="95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9E7EBD9-DE8F-451F-9296-05BD8D9CB62B}"/>
              </a:ext>
            </a:extLst>
          </p:cNvPr>
          <p:cNvSpPr/>
          <p:nvPr/>
        </p:nvSpPr>
        <p:spPr>
          <a:xfrm>
            <a:off x="1120215" y="1582602"/>
            <a:ext cx="413342" cy="321149"/>
          </a:xfrm>
          <a:custGeom>
            <a:avLst/>
            <a:gdLst>
              <a:gd name="connsiteX0" fmla="*/ 142875 w 4875886"/>
              <a:gd name="connsiteY0" fmla="*/ 4271877 h 4874667"/>
              <a:gd name="connsiteX1" fmla="*/ 4733011 w 4875886"/>
              <a:gd name="connsiteY1" fmla="*/ 4271877 h 4874667"/>
              <a:gd name="connsiteX2" fmla="*/ 4875886 w 4875886"/>
              <a:gd name="connsiteY2" fmla="*/ 4414752 h 4874667"/>
              <a:gd name="connsiteX3" fmla="*/ 4875886 w 4875886"/>
              <a:gd name="connsiteY3" fmla="*/ 4874667 h 4874667"/>
              <a:gd name="connsiteX4" fmla="*/ 0 w 4875886"/>
              <a:gd name="connsiteY4" fmla="*/ 4874667 h 4874667"/>
              <a:gd name="connsiteX5" fmla="*/ 0 w 4875886"/>
              <a:gd name="connsiteY5" fmla="*/ 4414752 h 4874667"/>
              <a:gd name="connsiteX6" fmla="*/ 142875 w 4875886"/>
              <a:gd name="connsiteY6" fmla="*/ 4271877 h 4874667"/>
              <a:gd name="connsiteX7" fmla="*/ 445008 w 4875886"/>
              <a:gd name="connsiteY7" fmla="*/ 3476263 h 4874667"/>
              <a:gd name="connsiteX8" fmla="*/ 4430878 w 4875886"/>
              <a:gd name="connsiteY8" fmla="*/ 3476263 h 4874667"/>
              <a:gd name="connsiteX9" fmla="*/ 4573753 w 4875886"/>
              <a:gd name="connsiteY9" fmla="*/ 3619138 h 4874667"/>
              <a:gd name="connsiteX10" fmla="*/ 4573753 w 4875886"/>
              <a:gd name="connsiteY10" fmla="*/ 3986127 h 4874667"/>
              <a:gd name="connsiteX11" fmla="*/ 302133 w 4875886"/>
              <a:gd name="connsiteY11" fmla="*/ 3986127 h 4874667"/>
              <a:gd name="connsiteX12" fmla="*/ 302133 w 4875886"/>
              <a:gd name="connsiteY12" fmla="*/ 3619138 h 4874667"/>
              <a:gd name="connsiteX13" fmla="*/ 445008 w 4875886"/>
              <a:gd name="connsiteY13" fmla="*/ 3476263 h 4874667"/>
              <a:gd name="connsiteX14" fmla="*/ 1852365 w 4875886"/>
              <a:gd name="connsiteY14" fmla="*/ 2444315 h 4874667"/>
              <a:gd name="connsiteX15" fmla="*/ 1709490 w 4875886"/>
              <a:gd name="connsiteY15" fmla="*/ 2587190 h 4874667"/>
              <a:gd name="connsiteX16" fmla="*/ 1852365 w 4875886"/>
              <a:gd name="connsiteY16" fmla="*/ 2730065 h 4874667"/>
              <a:gd name="connsiteX17" fmla="*/ 3023511 w 4875886"/>
              <a:gd name="connsiteY17" fmla="*/ 2730065 h 4874667"/>
              <a:gd name="connsiteX18" fmla="*/ 3166386 w 4875886"/>
              <a:gd name="connsiteY18" fmla="*/ 2587190 h 4874667"/>
              <a:gd name="connsiteX19" fmla="*/ 3023511 w 4875886"/>
              <a:gd name="connsiteY19" fmla="*/ 2444315 h 4874667"/>
              <a:gd name="connsiteX20" fmla="*/ 1852365 w 4875886"/>
              <a:gd name="connsiteY20" fmla="*/ 1872815 h 4874667"/>
              <a:gd name="connsiteX21" fmla="*/ 1709490 w 4875886"/>
              <a:gd name="connsiteY21" fmla="*/ 2015690 h 4874667"/>
              <a:gd name="connsiteX22" fmla="*/ 1852365 w 4875886"/>
              <a:gd name="connsiteY22" fmla="*/ 2158565 h 4874667"/>
              <a:gd name="connsiteX23" fmla="*/ 3023511 w 4875886"/>
              <a:gd name="connsiteY23" fmla="*/ 2158565 h 4874667"/>
              <a:gd name="connsiteX24" fmla="*/ 3166386 w 4875886"/>
              <a:gd name="connsiteY24" fmla="*/ 2015690 h 4874667"/>
              <a:gd name="connsiteX25" fmla="*/ 3023511 w 4875886"/>
              <a:gd name="connsiteY25" fmla="*/ 1872815 h 4874667"/>
              <a:gd name="connsiteX26" fmla="*/ 1852365 w 4875886"/>
              <a:gd name="connsiteY26" fmla="*/ 1301315 h 4874667"/>
              <a:gd name="connsiteX27" fmla="*/ 1709490 w 4875886"/>
              <a:gd name="connsiteY27" fmla="*/ 1444190 h 4874667"/>
              <a:gd name="connsiteX28" fmla="*/ 1852365 w 4875886"/>
              <a:gd name="connsiteY28" fmla="*/ 1587065 h 4874667"/>
              <a:gd name="connsiteX29" fmla="*/ 3023511 w 4875886"/>
              <a:gd name="connsiteY29" fmla="*/ 1587065 h 4874667"/>
              <a:gd name="connsiteX30" fmla="*/ 3166386 w 4875886"/>
              <a:gd name="connsiteY30" fmla="*/ 1444190 h 4874667"/>
              <a:gd name="connsiteX31" fmla="*/ 3023511 w 4875886"/>
              <a:gd name="connsiteY31" fmla="*/ 1301315 h 4874667"/>
              <a:gd name="connsiteX32" fmla="*/ 2344293 w 4875886"/>
              <a:gd name="connsiteY32" fmla="*/ 0 h 4874667"/>
              <a:gd name="connsiteX33" fmla="*/ 2531583 w 4875886"/>
              <a:gd name="connsiteY33" fmla="*/ 0 h 4874667"/>
              <a:gd name="connsiteX34" fmla="*/ 4047440 w 4875886"/>
              <a:gd name="connsiteY34" fmla="*/ 1515856 h 4874667"/>
              <a:gd name="connsiteX35" fmla="*/ 4047440 w 4875886"/>
              <a:gd name="connsiteY35" fmla="*/ 3190523 h 4874667"/>
              <a:gd name="connsiteX36" fmla="*/ 828437 w 4875886"/>
              <a:gd name="connsiteY36" fmla="*/ 3190523 h 4874667"/>
              <a:gd name="connsiteX37" fmla="*/ 828437 w 4875886"/>
              <a:gd name="connsiteY37" fmla="*/ 1515856 h 4874667"/>
              <a:gd name="connsiteX38" fmla="*/ 2344293 w 4875886"/>
              <a:gd name="connsiteY38" fmla="*/ 0 h 487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875886" h="4874667">
                <a:moveTo>
                  <a:pt x="142875" y="4271877"/>
                </a:moveTo>
                <a:lnTo>
                  <a:pt x="4733011" y="4271877"/>
                </a:lnTo>
                <a:cubicBezTo>
                  <a:pt x="4811916" y="4271877"/>
                  <a:pt x="4875886" y="4335847"/>
                  <a:pt x="4875886" y="4414752"/>
                </a:cubicBezTo>
                <a:lnTo>
                  <a:pt x="4875886" y="4874667"/>
                </a:lnTo>
                <a:lnTo>
                  <a:pt x="0" y="4874667"/>
                </a:lnTo>
                <a:lnTo>
                  <a:pt x="0" y="4414752"/>
                </a:lnTo>
                <a:cubicBezTo>
                  <a:pt x="0" y="4335847"/>
                  <a:pt x="63970" y="4271877"/>
                  <a:pt x="142875" y="4271877"/>
                </a:cubicBezTo>
                <a:close/>
                <a:moveTo>
                  <a:pt x="445008" y="3476263"/>
                </a:moveTo>
                <a:lnTo>
                  <a:pt x="4430878" y="3476263"/>
                </a:lnTo>
                <a:cubicBezTo>
                  <a:pt x="4509783" y="3476263"/>
                  <a:pt x="4573753" y="3540233"/>
                  <a:pt x="4573753" y="3619138"/>
                </a:cubicBezTo>
                <a:lnTo>
                  <a:pt x="4573753" y="3986127"/>
                </a:lnTo>
                <a:lnTo>
                  <a:pt x="302133" y="3986127"/>
                </a:lnTo>
                <a:lnTo>
                  <a:pt x="302133" y="3619138"/>
                </a:lnTo>
                <a:cubicBezTo>
                  <a:pt x="302133" y="3540233"/>
                  <a:pt x="366103" y="3476263"/>
                  <a:pt x="445008" y="3476263"/>
                </a:cubicBezTo>
                <a:close/>
                <a:moveTo>
                  <a:pt x="1852365" y="2444315"/>
                </a:moveTo>
                <a:cubicBezTo>
                  <a:pt x="1773460" y="2444315"/>
                  <a:pt x="1709490" y="2508285"/>
                  <a:pt x="1709490" y="2587190"/>
                </a:cubicBezTo>
                <a:cubicBezTo>
                  <a:pt x="1709490" y="2666095"/>
                  <a:pt x="1773460" y="2730065"/>
                  <a:pt x="1852365" y="2730065"/>
                </a:cubicBezTo>
                <a:lnTo>
                  <a:pt x="3023511" y="2730065"/>
                </a:lnTo>
                <a:cubicBezTo>
                  <a:pt x="3102426" y="2730065"/>
                  <a:pt x="3166386" y="2666095"/>
                  <a:pt x="3166386" y="2587190"/>
                </a:cubicBezTo>
                <a:cubicBezTo>
                  <a:pt x="3166386" y="2508285"/>
                  <a:pt x="3102417" y="2444315"/>
                  <a:pt x="3023511" y="2444315"/>
                </a:cubicBezTo>
                <a:close/>
                <a:moveTo>
                  <a:pt x="1852365" y="1872815"/>
                </a:moveTo>
                <a:cubicBezTo>
                  <a:pt x="1773460" y="1872815"/>
                  <a:pt x="1709490" y="1936785"/>
                  <a:pt x="1709490" y="2015690"/>
                </a:cubicBezTo>
                <a:cubicBezTo>
                  <a:pt x="1709490" y="2094595"/>
                  <a:pt x="1773460" y="2158565"/>
                  <a:pt x="1852365" y="2158565"/>
                </a:cubicBezTo>
                <a:lnTo>
                  <a:pt x="3023511" y="2158565"/>
                </a:lnTo>
                <a:cubicBezTo>
                  <a:pt x="3102426" y="2158565"/>
                  <a:pt x="3166386" y="2094595"/>
                  <a:pt x="3166386" y="2015690"/>
                </a:cubicBezTo>
                <a:cubicBezTo>
                  <a:pt x="3166386" y="1936785"/>
                  <a:pt x="3102417" y="1872815"/>
                  <a:pt x="3023511" y="1872815"/>
                </a:cubicBezTo>
                <a:close/>
                <a:moveTo>
                  <a:pt x="1852365" y="1301315"/>
                </a:moveTo>
                <a:cubicBezTo>
                  <a:pt x="1773460" y="1301315"/>
                  <a:pt x="1709490" y="1365285"/>
                  <a:pt x="1709490" y="1444190"/>
                </a:cubicBezTo>
                <a:cubicBezTo>
                  <a:pt x="1709490" y="1523095"/>
                  <a:pt x="1773460" y="1587065"/>
                  <a:pt x="1852365" y="1587065"/>
                </a:cubicBezTo>
                <a:lnTo>
                  <a:pt x="3023511" y="1587065"/>
                </a:lnTo>
                <a:cubicBezTo>
                  <a:pt x="3102426" y="1587065"/>
                  <a:pt x="3166386" y="1523095"/>
                  <a:pt x="3166386" y="1444190"/>
                </a:cubicBezTo>
                <a:cubicBezTo>
                  <a:pt x="3166386" y="1365285"/>
                  <a:pt x="3102417" y="1301315"/>
                  <a:pt x="3023511" y="1301315"/>
                </a:cubicBezTo>
                <a:close/>
                <a:moveTo>
                  <a:pt x="2344293" y="0"/>
                </a:moveTo>
                <a:lnTo>
                  <a:pt x="2531583" y="0"/>
                </a:lnTo>
                <a:cubicBezTo>
                  <a:pt x="3368774" y="0"/>
                  <a:pt x="4047440" y="678666"/>
                  <a:pt x="4047440" y="1515856"/>
                </a:cubicBezTo>
                <a:lnTo>
                  <a:pt x="4047440" y="3190523"/>
                </a:lnTo>
                <a:lnTo>
                  <a:pt x="828437" y="3190523"/>
                </a:lnTo>
                <a:lnTo>
                  <a:pt x="828437" y="1515856"/>
                </a:lnTo>
                <a:cubicBezTo>
                  <a:pt x="828437" y="678675"/>
                  <a:pt x="1507112" y="0"/>
                  <a:pt x="234429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39A38F-117D-4A8A-AADD-24B7B03D3F12}"/>
              </a:ext>
            </a:extLst>
          </p:cNvPr>
          <p:cNvSpPr txBox="1"/>
          <p:nvPr/>
        </p:nvSpPr>
        <p:spPr>
          <a:xfrm>
            <a:off x="288630" y="1275179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1,227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E4FE26-6F02-4775-8635-944A17AE37AD}"/>
              </a:ext>
            </a:extLst>
          </p:cNvPr>
          <p:cNvSpPr txBox="1"/>
          <p:nvPr/>
        </p:nvSpPr>
        <p:spPr>
          <a:xfrm>
            <a:off x="1123553" y="1268142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</a:t>
            </a:r>
          </a:p>
        </p:txBody>
      </p:sp>
      <p:pic>
        <p:nvPicPr>
          <p:cNvPr id="4" name="Graphic 3" descr="Pie chart">
            <a:extLst>
              <a:ext uri="{FF2B5EF4-FFF2-40B4-BE49-F238E27FC236}">
                <a16:creationId xmlns:a16="http://schemas.microsoft.com/office/drawing/2014/main" id="{421A21EF-2CB8-4A97-AF5F-A1BA3C9F4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9337" y="1564375"/>
            <a:ext cx="435507" cy="36820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2754EBA-4ED9-4587-8855-1D2653C69D9C}"/>
              </a:ext>
            </a:extLst>
          </p:cNvPr>
          <p:cNvSpPr txBox="1"/>
          <p:nvPr/>
        </p:nvSpPr>
        <p:spPr>
          <a:xfrm>
            <a:off x="1636403" y="1282999"/>
            <a:ext cx="510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3rd</a:t>
            </a:r>
          </a:p>
        </p:txBody>
      </p:sp>
      <p:grpSp>
        <p:nvGrpSpPr>
          <p:cNvPr id="36" name="Graphic 6">
            <a:extLst>
              <a:ext uri="{FF2B5EF4-FFF2-40B4-BE49-F238E27FC236}">
                <a16:creationId xmlns:a16="http://schemas.microsoft.com/office/drawing/2014/main" id="{EC28B9E1-4FCA-4373-9361-5DFAD70A8DC6}"/>
              </a:ext>
            </a:extLst>
          </p:cNvPr>
          <p:cNvGrpSpPr/>
          <p:nvPr/>
        </p:nvGrpSpPr>
        <p:grpSpPr>
          <a:xfrm>
            <a:off x="2443689" y="1583512"/>
            <a:ext cx="397260" cy="338394"/>
            <a:chOff x="5933123" y="2103120"/>
            <a:chExt cx="1183957" cy="1183957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D9E3ED1-1195-4576-A6D3-E0A455324993}"/>
                </a:ext>
              </a:extLst>
            </p:cNvPr>
            <p:cNvSpPr/>
            <p:nvPr/>
          </p:nvSpPr>
          <p:spPr>
            <a:xfrm>
              <a:off x="6109022" y="2476335"/>
              <a:ext cx="80935" cy="80935"/>
            </a:xfrm>
            <a:custGeom>
              <a:avLst/>
              <a:gdLst>
                <a:gd name="connsiteX0" fmla="*/ 80666 w 80934"/>
                <a:gd name="connsiteY0" fmla="*/ 41200 h 80934"/>
                <a:gd name="connsiteX1" fmla="*/ 41200 w 80934"/>
                <a:gd name="connsiteY1" fmla="*/ 80666 h 80934"/>
                <a:gd name="connsiteX2" fmla="*/ 1734 w 80934"/>
                <a:gd name="connsiteY2" fmla="*/ 41200 h 80934"/>
                <a:gd name="connsiteX3" fmla="*/ 41200 w 80934"/>
                <a:gd name="connsiteY3" fmla="*/ 1734 h 80934"/>
                <a:gd name="connsiteX4" fmla="*/ 80666 w 80934"/>
                <a:gd name="connsiteY4" fmla="*/ 41200 h 8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34" h="80934">
                  <a:moveTo>
                    <a:pt x="80666" y="41200"/>
                  </a:moveTo>
                  <a:cubicBezTo>
                    <a:pt x="80666" y="62997"/>
                    <a:pt x="62997" y="80666"/>
                    <a:pt x="41200" y="80666"/>
                  </a:cubicBezTo>
                  <a:cubicBezTo>
                    <a:pt x="19404" y="80666"/>
                    <a:pt x="1734" y="62997"/>
                    <a:pt x="1734" y="41200"/>
                  </a:cubicBezTo>
                  <a:cubicBezTo>
                    <a:pt x="1734" y="19404"/>
                    <a:pt x="19404" y="1734"/>
                    <a:pt x="41200" y="1734"/>
                  </a:cubicBezTo>
                  <a:cubicBezTo>
                    <a:pt x="62997" y="1734"/>
                    <a:pt x="80666" y="19404"/>
                    <a:pt x="80666" y="41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7F5876D-F1F7-4E74-95EB-DA7484D38E02}"/>
                </a:ext>
              </a:extLst>
            </p:cNvPr>
            <p:cNvSpPr/>
            <p:nvPr/>
          </p:nvSpPr>
          <p:spPr>
            <a:xfrm>
              <a:off x="6069558" y="2673660"/>
              <a:ext cx="159557" cy="120246"/>
            </a:xfrm>
            <a:custGeom>
              <a:avLst/>
              <a:gdLst>
                <a:gd name="connsiteX0" fmla="*/ 137908 w 159556"/>
                <a:gd name="connsiteY0" fmla="*/ 1734 h 120245"/>
                <a:gd name="connsiteX1" fmla="*/ 23420 w 159556"/>
                <a:gd name="connsiteY1" fmla="*/ 1734 h 120245"/>
                <a:gd name="connsiteX2" fmla="*/ 1734 w 159556"/>
                <a:gd name="connsiteY2" fmla="*/ 21783 h 120245"/>
                <a:gd name="connsiteX3" fmla="*/ 1734 w 159556"/>
                <a:gd name="connsiteY3" fmla="*/ 105055 h 120245"/>
                <a:gd name="connsiteX4" fmla="*/ 80664 w 159556"/>
                <a:gd name="connsiteY4" fmla="*/ 120130 h 120245"/>
                <a:gd name="connsiteX5" fmla="*/ 159594 w 159556"/>
                <a:gd name="connsiteY5" fmla="*/ 105055 h 120245"/>
                <a:gd name="connsiteX6" fmla="*/ 159594 w 159556"/>
                <a:gd name="connsiteY6" fmla="*/ 21783 h 120245"/>
                <a:gd name="connsiteX7" fmla="*/ 137908 w 159556"/>
                <a:gd name="connsiteY7" fmla="*/ 1734 h 12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556" h="120245">
                  <a:moveTo>
                    <a:pt x="137908" y="1734"/>
                  </a:moveTo>
                  <a:lnTo>
                    <a:pt x="23420" y="1734"/>
                  </a:lnTo>
                  <a:cubicBezTo>
                    <a:pt x="11463" y="1734"/>
                    <a:pt x="1734" y="10732"/>
                    <a:pt x="1734" y="21783"/>
                  </a:cubicBezTo>
                  <a:lnTo>
                    <a:pt x="1734" y="105055"/>
                  </a:lnTo>
                  <a:cubicBezTo>
                    <a:pt x="26241" y="114666"/>
                    <a:pt x="52802" y="120130"/>
                    <a:pt x="80664" y="120130"/>
                  </a:cubicBezTo>
                  <a:cubicBezTo>
                    <a:pt x="108526" y="120130"/>
                    <a:pt x="135087" y="114663"/>
                    <a:pt x="159594" y="105055"/>
                  </a:cubicBezTo>
                  <a:lnTo>
                    <a:pt x="159594" y="21783"/>
                  </a:lnTo>
                  <a:cubicBezTo>
                    <a:pt x="159594" y="10734"/>
                    <a:pt x="149865" y="1734"/>
                    <a:pt x="137908" y="17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F28DD00-4B45-435B-BEB1-8EA8246554FF}"/>
                </a:ext>
              </a:extLst>
            </p:cNvPr>
            <p:cNvSpPr/>
            <p:nvPr/>
          </p:nvSpPr>
          <p:spPr>
            <a:xfrm>
              <a:off x="6582604" y="2219809"/>
              <a:ext cx="80935" cy="80935"/>
            </a:xfrm>
            <a:custGeom>
              <a:avLst/>
              <a:gdLst>
                <a:gd name="connsiteX0" fmla="*/ 80666 w 80934"/>
                <a:gd name="connsiteY0" fmla="*/ 41200 h 80934"/>
                <a:gd name="connsiteX1" fmla="*/ 41200 w 80934"/>
                <a:gd name="connsiteY1" fmla="*/ 80666 h 80934"/>
                <a:gd name="connsiteX2" fmla="*/ 1734 w 80934"/>
                <a:gd name="connsiteY2" fmla="*/ 41200 h 80934"/>
                <a:gd name="connsiteX3" fmla="*/ 41200 w 80934"/>
                <a:gd name="connsiteY3" fmla="*/ 1734 h 80934"/>
                <a:gd name="connsiteX4" fmla="*/ 80666 w 80934"/>
                <a:gd name="connsiteY4" fmla="*/ 41200 h 8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34" h="80934">
                  <a:moveTo>
                    <a:pt x="80666" y="41200"/>
                  </a:moveTo>
                  <a:cubicBezTo>
                    <a:pt x="80666" y="62997"/>
                    <a:pt x="62997" y="80666"/>
                    <a:pt x="41200" y="80666"/>
                  </a:cubicBezTo>
                  <a:cubicBezTo>
                    <a:pt x="19404" y="80666"/>
                    <a:pt x="1734" y="62997"/>
                    <a:pt x="1734" y="41200"/>
                  </a:cubicBezTo>
                  <a:cubicBezTo>
                    <a:pt x="1734" y="19404"/>
                    <a:pt x="19404" y="1734"/>
                    <a:pt x="41200" y="1734"/>
                  </a:cubicBezTo>
                  <a:cubicBezTo>
                    <a:pt x="62997" y="1734"/>
                    <a:pt x="80666" y="19404"/>
                    <a:pt x="80666" y="41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4973EE0-7647-429C-8305-BE36B0C2AA13}"/>
                </a:ext>
              </a:extLst>
            </p:cNvPr>
            <p:cNvSpPr/>
            <p:nvPr/>
          </p:nvSpPr>
          <p:spPr>
            <a:xfrm>
              <a:off x="6543141" y="2417137"/>
              <a:ext cx="159557" cy="120246"/>
            </a:xfrm>
            <a:custGeom>
              <a:avLst/>
              <a:gdLst>
                <a:gd name="connsiteX0" fmla="*/ 137908 w 159556"/>
                <a:gd name="connsiteY0" fmla="*/ 1734 h 120245"/>
                <a:gd name="connsiteX1" fmla="*/ 23420 w 159556"/>
                <a:gd name="connsiteY1" fmla="*/ 1734 h 120245"/>
                <a:gd name="connsiteX2" fmla="*/ 1734 w 159556"/>
                <a:gd name="connsiteY2" fmla="*/ 21783 h 120245"/>
                <a:gd name="connsiteX3" fmla="*/ 1734 w 159556"/>
                <a:gd name="connsiteY3" fmla="*/ 105055 h 120245"/>
                <a:gd name="connsiteX4" fmla="*/ 80664 w 159556"/>
                <a:gd name="connsiteY4" fmla="*/ 120130 h 120245"/>
                <a:gd name="connsiteX5" fmla="*/ 159594 w 159556"/>
                <a:gd name="connsiteY5" fmla="*/ 105055 h 120245"/>
                <a:gd name="connsiteX6" fmla="*/ 159594 w 159556"/>
                <a:gd name="connsiteY6" fmla="*/ 21783 h 120245"/>
                <a:gd name="connsiteX7" fmla="*/ 137908 w 159556"/>
                <a:gd name="connsiteY7" fmla="*/ 1734 h 12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556" h="120245">
                  <a:moveTo>
                    <a:pt x="137908" y="1734"/>
                  </a:moveTo>
                  <a:lnTo>
                    <a:pt x="23420" y="1734"/>
                  </a:lnTo>
                  <a:cubicBezTo>
                    <a:pt x="11463" y="1734"/>
                    <a:pt x="1734" y="10732"/>
                    <a:pt x="1734" y="21783"/>
                  </a:cubicBezTo>
                  <a:lnTo>
                    <a:pt x="1734" y="105055"/>
                  </a:lnTo>
                  <a:cubicBezTo>
                    <a:pt x="26241" y="114666"/>
                    <a:pt x="52802" y="120130"/>
                    <a:pt x="80664" y="120130"/>
                  </a:cubicBezTo>
                  <a:cubicBezTo>
                    <a:pt x="108526" y="120130"/>
                    <a:pt x="135087" y="114663"/>
                    <a:pt x="159594" y="105055"/>
                  </a:cubicBezTo>
                  <a:lnTo>
                    <a:pt x="159594" y="21783"/>
                  </a:lnTo>
                  <a:cubicBezTo>
                    <a:pt x="159594" y="10732"/>
                    <a:pt x="149865" y="1734"/>
                    <a:pt x="137908" y="17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4F92C3C-8DA2-4D9C-B019-508894C30EDD}"/>
                </a:ext>
              </a:extLst>
            </p:cNvPr>
            <p:cNvSpPr/>
            <p:nvPr/>
          </p:nvSpPr>
          <p:spPr>
            <a:xfrm>
              <a:off x="6839128" y="2732858"/>
              <a:ext cx="80935" cy="80935"/>
            </a:xfrm>
            <a:custGeom>
              <a:avLst/>
              <a:gdLst>
                <a:gd name="connsiteX0" fmla="*/ 80666 w 80934"/>
                <a:gd name="connsiteY0" fmla="*/ 41200 h 80934"/>
                <a:gd name="connsiteX1" fmla="*/ 41200 w 80934"/>
                <a:gd name="connsiteY1" fmla="*/ 80666 h 80934"/>
                <a:gd name="connsiteX2" fmla="*/ 1734 w 80934"/>
                <a:gd name="connsiteY2" fmla="*/ 41200 h 80934"/>
                <a:gd name="connsiteX3" fmla="*/ 41200 w 80934"/>
                <a:gd name="connsiteY3" fmla="*/ 1734 h 80934"/>
                <a:gd name="connsiteX4" fmla="*/ 80666 w 80934"/>
                <a:gd name="connsiteY4" fmla="*/ 41200 h 8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34" h="80934">
                  <a:moveTo>
                    <a:pt x="80666" y="41200"/>
                  </a:moveTo>
                  <a:cubicBezTo>
                    <a:pt x="80666" y="62997"/>
                    <a:pt x="62997" y="80666"/>
                    <a:pt x="41200" y="80666"/>
                  </a:cubicBezTo>
                  <a:cubicBezTo>
                    <a:pt x="19404" y="80666"/>
                    <a:pt x="1734" y="62997"/>
                    <a:pt x="1734" y="41200"/>
                  </a:cubicBezTo>
                  <a:cubicBezTo>
                    <a:pt x="1734" y="19404"/>
                    <a:pt x="19404" y="1734"/>
                    <a:pt x="41200" y="1734"/>
                  </a:cubicBezTo>
                  <a:cubicBezTo>
                    <a:pt x="62997" y="1734"/>
                    <a:pt x="80666" y="19404"/>
                    <a:pt x="80666" y="41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FA449BE-D1AC-45BF-BD12-BFB5C721DA86}"/>
                </a:ext>
              </a:extLst>
            </p:cNvPr>
            <p:cNvSpPr/>
            <p:nvPr/>
          </p:nvSpPr>
          <p:spPr>
            <a:xfrm>
              <a:off x="6799664" y="2930186"/>
              <a:ext cx="159557" cy="120246"/>
            </a:xfrm>
            <a:custGeom>
              <a:avLst/>
              <a:gdLst>
                <a:gd name="connsiteX0" fmla="*/ 137908 w 159556"/>
                <a:gd name="connsiteY0" fmla="*/ 1734 h 120245"/>
                <a:gd name="connsiteX1" fmla="*/ 23420 w 159556"/>
                <a:gd name="connsiteY1" fmla="*/ 1734 h 120245"/>
                <a:gd name="connsiteX2" fmla="*/ 1734 w 159556"/>
                <a:gd name="connsiteY2" fmla="*/ 21783 h 120245"/>
                <a:gd name="connsiteX3" fmla="*/ 1734 w 159556"/>
                <a:gd name="connsiteY3" fmla="*/ 105055 h 120245"/>
                <a:gd name="connsiteX4" fmla="*/ 80664 w 159556"/>
                <a:gd name="connsiteY4" fmla="*/ 120130 h 120245"/>
                <a:gd name="connsiteX5" fmla="*/ 159594 w 159556"/>
                <a:gd name="connsiteY5" fmla="*/ 105055 h 120245"/>
                <a:gd name="connsiteX6" fmla="*/ 159594 w 159556"/>
                <a:gd name="connsiteY6" fmla="*/ 21783 h 120245"/>
                <a:gd name="connsiteX7" fmla="*/ 137908 w 159556"/>
                <a:gd name="connsiteY7" fmla="*/ 1734 h 12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556" h="120245">
                  <a:moveTo>
                    <a:pt x="137908" y="1734"/>
                  </a:moveTo>
                  <a:lnTo>
                    <a:pt x="23420" y="1734"/>
                  </a:lnTo>
                  <a:cubicBezTo>
                    <a:pt x="11463" y="1734"/>
                    <a:pt x="1734" y="10732"/>
                    <a:pt x="1734" y="21783"/>
                  </a:cubicBezTo>
                  <a:lnTo>
                    <a:pt x="1734" y="105055"/>
                  </a:lnTo>
                  <a:cubicBezTo>
                    <a:pt x="26241" y="114666"/>
                    <a:pt x="52802" y="120130"/>
                    <a:pt x="80664" y="120130"/>
                  </a:cubicBezTo>
                  <a:cubicBezTo>
                    <a:pt x="108526" y="120130"/>
                    <a:pt x="135087" y="114663"/>
                    <a:pt x="159594" y="105055"/>
                  </a:cubicBezTo>
                  <a:lnTo>
                    <a:pt x="159594" y="21783"/>
                  </a:lnTo>
                  <a:cubicBezTo>
                    <a:pt x="159594" y="10753"/>
                    <a:pt x="149865" y="1734"/>
                    <a:pt x="137908" y="17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5B6DDCB-BA8C-4B5F-9F0A-E7973867453D}"/>
                </a:ext>
              </a:extLst>
            </p:cNvPr>
            <p:cNvSpPr/>
            <p:nvPr/>
          </p:nvSpPr>
          <p:spPr>
            <a:xfrm>
              <a:off x="5931389" y="2101395"/>
              <a:ext cx="1186269" cy="1186269"/>
            </a:xfrm>
            <a:custGeom>
              <a:avLst/>
              <a:gdLst>
                <a:gd name="connsiteX0" fmla="*/ 948939 w 1186269"/>
                <a:gd name="connsiteY0" fmla="*/ 514802 h 1186269"/>
                <a:gd name="connsiteX1" fmla="*/ 941126 w 1186269"/>
                <a:gd name="connsiteY1" fmla="*/ 515197 h 1186269"/>
                <a:gd name="connsiteX2" fmla="*/ 857439 w 1186269"/>
                <a:gd name="connsiteY2" fmla="*/ 359349 h 1186269"/>
                <a:gd name="connsiteX3" fmla="*/ 908881 w 1186269"/>
                <a:gd name="connsiteY3" fmla="*/ 230238 h 1186269"/>
                <a:gd name="connsiteX4" fmla="*/ 1033019 w 1186269"/>
                <a:gd name="connsiteY4" fmla="*/ 290167 h 1186269"/>
                <a:gd name="connsiteX5" fmla="*/ 1027869 w 1186269"/>
                <a:gd name="connsiteY5" fmla="*/ 317476 h 1186269"/>
                <a:gd name="connsiteX6" fmla="*/ 1106799 w 1186269"/>
                <a:gd name="connsiteY6" fmla="*/ 396406 h 1186269"/>
                <a:gd name="connsiteX7" fmla="*/ 1185728 w 1186269"/>
                <a:gd name="connsiteY7" fmla="*/ 317476 h 1186269"/>
                <a:gd name="connsiteX8" fmla="*/ 1106799 w 1186269"/>
                <a:gd name="connsiteY8" fmla="*/ 238547 h 1186269"/>
                <a:gd name="connsiteX9" fmla="*/ 1056106 w 1186269"/>
                <a:gd name="connsiteY9" fmla="*/ 257490 h 1186269"/>
                <a:gd name="connsiteX10" fmla="*/ 906571 w 1186269"/>
                <a:gd name="connsiteY10" fmla="*/ 185287 h 1186269"/>
                <a:gd name="connsiteX11" fmla="*/ 651072 w 1186269"/>
                <a:gd name="connsiteY11" fmla="*/ 5582 h 1186269"/>
                <a:gd name="connsiteX12" fmla="*/ 479338 w 1186269"/>
                <a:gd name="connsiteY12" fmla="*/ 176743 h 1186269"/>
                <a:gd name="connsiteX13" fmla="*/ 475608 w 1186269"/>
                <a:gd name="connsiteY13" fmla="*/ 209498 h 1186269"/>
                <a:gd name="connsiteX14" fmla="*/ 358653 w 1186269"/>
                <a:gd name="connsiteY14" fmla="*/ 309563 h 1186269"/>
                <a:gd name="connsiteX15" fmla="*/ 238560 w 1186269"/>
                <a:gd name="connsiteY15" fmla="*/ 259266 h 1186269"/>
                <a:gd name="connsiteX16" fmla="*/ 238560 w 1186269"/>
                <a:gd name="connsiteY16" fmla="*/ 156793 h 1186269"/>
                <a:gd name="connsiteX17" fmla="*/ 297758 w 1186269"/>
                <a:gd name="connsiteY17" fmla="*/ 80664 h 1186269"/>
                <a:gd name="connsiteX18" fmla="*/ 218829 w 1186269"/>
                <a:gd name="connsiteY18" fmla="*/ 1734 h 1186269"/>
                <a:gd name="connsiteX19" fmla="*/ 139899 w 1186269"/>
                <a:gd name="connsiteY19" fmla="*/ 80664 h 1186269"/>
                <a:gd name="connsiteX20" fmla="*/ 199097 w 1186269"/>
                <a:gd name="connsiteY20" fmla="*/ 156793 h 1186269"/>
                <a:gd name="connsiteX21" fmla="*/ 199097 w 1186269"/>
                <a:gd name="connsiteY21" fmla="*/ 259266 h 1186269"/>
                <a:gd name="connsiteX22" fmla="*/ 1771 w 1186269"/>
                <a:gd name="connsiteY22" fmla="*/ 475319 h 1186269"/>
                <a:gd name="connsiteX23" fmla="*/ 100435 w 1186269"/>
                <a:gd name="connsiteY23" fmla="*/ 657018 h 1186269"/>
                <a:gd name="connsiteX24" fmla="*/ 100435 w 1186269"/>
                <a:gd name="connsiteY24" fmla="*/ 594032 h 1186269"/>
                <a:gd name="connsiteX25" fmla="*/ 161587 w 1186269"/>
                <a:gd name="connsiteY25" fmla="*/ 534517 h 1186269"/>
                <a:gd name="connsiteX26" fmla="*/ 276075 w 1186269"/>
                <a:gd name="connsiteY26" fmla="*/ 534517 h 1186269"/>
                <a:gd name="connsiteX27" fmla="*/ 337227 w 1186269"/>
                <a:gd name="connsiteY27" fmla="*/ 594032 h 1186269"/>
                <a:gd name="connsiteX28" fmla="*/ 337227 w 1186269"/>
                <a:gd name="connsiteY28" fmla="*/ 657018 h 1186269"/>
                <a:gd name="connsiteX29" fmla="*/ 432218 w 1186269"/>
                <a:gd name="connsiteY29" fmla="*/ 512871 h 1186269"/>
                <a:gd name="connsiteX30" fmla="*/ 521272 w 1186269"/>
                <a:gd name="connsiteY30" fmla="*/ 582289 h 1186269"/>
                <a:gd name="connsiteX31" fmla="*/ 514799 w 1186269"/>
                <a:gd name="connsiteY31" fmla="*/ 613447 h 1186269"/>
                <a:gd name="connsiteX32" fmla="*/ 593729 w 1186269"/>
                <a:gd name="connsiteY32" fmla="*/ 692377 h 1186269"/>
                <a:gd name="connsiteX33" fmla="*/ 672659 w 1186269"/>
                <a:gd name="connsiteY33" fmla="*/ 613447 h 1186269"/>
                <a:gd name="connsiteX34" fmla="*/ 593729 w 1186269"/>
                <a:gd name="connsiteY34" fmla="*/ 534517 h 1186269"/>
                <a:gd name="connsiteX35" fmla="*/ 545679 w 1186269"/>
                <a:gd name="connsiteY35" fmla="*/ 551271 h 1186269"/>
                <a:gd name="connsiteX36" fmla="*/ 435354 w 1186269"/>
                <a:gd name="connsiteY36" fmla="*/ 465277 h 1186269"/>
                <a:gd name="connsiteX37" fmla="*/ 386495 w 1186269"/>
                <a:gd name="connsiteY37" fmla="*/ 337666 h 1186269"/>
                <a:gd name="connsiteX38" fmla="*/ 479040 w 1186269"/>
                <a:gd name="connsiteY38" fmla="*/ 258459 h 1186269"/>
                <a:gd name="connsiteX39" fmla="*/ 573993 w 1186269"/>
                <a:gd name="connsiteY39" fmla="*/ 400473 h 1186269"/>
                <a:gd name="connsiteX40" fmla="*/ 573993 w 1186269"/>
                <a:gd name="connsiteY40" fmla="*/ 337488 h 1186269"/>
                <a:gd name="connsiteX41" fmla="*/ 635144 w 1186269"/>
                <a:gd name="connsiteY41" fmla="*/ 277973 h 1186269"/>
                <a:gd name="connsiteX42" fmla="*/ 749632 w 1186269"/>
                <a:gd name="connsiteY42" fmla="*/ 277973 h 1186269"/>
                <a:gd name="connsiteX43" fmla="*/ 810784 w 1186269"/>
                <a:gd name="connsiteY43" fmla="*/ 337488 h 1186269"/>
                <a:gd name="connsiteX44" fmla="*/ 810784 w 1186269"/>
                <a:gd name="connsiteY44" fmla="*/ 358168 h 1186269"/>
                <a:gd name="connsiteX45" fmla="*/ 821853 w 1186269"/>
                <a:gd name="connsiteY45" fmla="*/ 376105 h 1186269"/>
                <a:gd name="connsiteX46" fmla="*/ 899481 w 1186269"/>
                <a:gd name="connsiteY46" fmla="*/ 520687 h 1186269"/>
                <a:gd name="connsiteX47" fmla="*/ 731873 w 1186269"/>
                <a:gd name="connsiteY47" fmla="*/ 731845 h 1186269"/>
                <a:gd name="connsiteX48" fmla="*/ 743890 w 1186269"/>
                <a:gd name="connsiteY48" fmla="*/ 801759 h 1186269"/>
                <a:gd name="connsiteX49" fmla="*/ 663994 w 1186269"/>
                <a:gd name="connsiteY49" fmla="*/ 861687 h 1186269"/>
                <a:gd name="connsiteX50" fmla="*/ 475331 w 1186269"/>
                <a:gd name="connsiteY50" fmla="*/ 751579 h 1186269"/>
                <a:gd name="connsiteX51" fmla="*/ 259280 w 1186269"/>
                <a:gd name="connsiteY51" fmla="*/ 948905 h 1186269"/>
                <a:gd name="connsiteX52" fmla="*/ 156793 w 1186269"/>
                <a:gd name="connsiteY52" fmla="*/ 948905 h 1186269"/>
                <a:gd name="connsiteX53" fmla="*/ 80664 w 1186269"/>
                <a:gd name="connsiteY53" fmla="*/ 889707 h 1186269"/>
                <a:gd name="connsiteX54" fmla="*/ 1734 w 1186269"/>
                <a:gd name="connsiteY54" fmla="*/ 968634 h 1186269"/>
                <a:gd name="connsiteX55" fmla="*/ 80664 w 1186269"/>
                <a:gd name="connsiteY55" fmla="*/ 1047564 h 1186269"/>
                <a:gd name="connsiteX56" fmla="*/ 156793 w 1186269"/>
                <a:gd name="connsiteY56" fmla="*/ 988366 h 1186269"/>
                <a:gd name="connsiteX57" fmla="*/ 259541 w 1186269"/>
                <a:gd name="connsiteY57" fmla="*/ 988366 h 1186269"/>
                <a:gd name="connsiteX58" fmla="*/ 356942 w 1186269"/>
                <a:gd name="connsiteY58" fmla="*/ 1150332 h 1186269"/>
                <a:gd name="connsiteX59" fmla="*/ 356942 w 1186269"/>
                <a:gd name="connsiteY59" fmla="*/ 1087347 h 1186269"/>
                <a:gd name="connsiteX60" fmla="*/ 418094 w 1186269"/>
                <a:gd name="connsiteY60" fmla="*/ 1027832 h 1186269"/>
                <a:gd name="connsiteX61" fmla="*/ 532582 w 1186269"/>
                <a:gd name="connsiteY61" fmla="*/ 1027832 h 1186269"/>
                <a:gd name="connsiteX62" fmla="*/ 593734 w 1186269"/>
                <a:gd name="connsiteY62" fmla="*/ 1087347 h 1186269"/>
                <a:gd name="connsiteX63" fmla="*/ 593734 w 1186269"/>
                <a:gd name="connsiteY63" fmla="*/ 1150332 h 1186269"/>
                <a:gd name="connsiteX64" fmla="*/ 686614 w 1186269"/>
                <a:gd name="connsiteY64" fmla="*/ 1017019 h 1186269"/>
                <a:gd name="connsiteX65" fmla="*/ 815941 w 1186269"/>
                <a:gd name="connsiteY65" fmla="*/ 1079473 h 1186269"/>
                <a:gd name="connsiteX66" fmla="*/ 810791 w 1186269"/>
                <a:gd name="connsiteY66" fmla="*/ 1106783 h 1186269"/>
                <a:gd name="connsiteX67" fmla="*/ 889721 w 1186269"/>
                <a:gd name="connsiteY67" fmla="*/ 1185712 h 1186269"/>
                <a:gd name="connsiteX68" fmla="*/ 968650 w 1186269"/>
                <a:gd name="connsiteY68" fmla="*/ 1106783 h 1186269"/>
                <a:gd name="connsiteX69" fmla="*/ 889721 w 1186269"/>
                <a:gd name="connsiteY69" fmla="*/ 1027853 h 1186269"/>
                <a:gd name="connsiteX70" fmla="*/ 839028 w 1186269"/>
                <a:gd name="connsiteY70" fmla="*/ 1046796 h 1186269"/>
                <a:gd name="connsiteX71" fmla="*/ 691942 w 1186269"/>
                <a:gd name="connsiteY71" fmla="*/ 975779 h 1186269"/>
                <a:gd name="connsiteX72" fmla="*/ 692395 w 1186269"/>
                <a:gd name="connsiteY72" fmla="*/ 968655 h 1186269"/>
                <a:gd name="connsiteX73" fmla="*/ 680576 w 1186269"/>
                <a:gd name="connsiteY73" fmla="*/ 898584 h 1186269"/>
                <a:gd name="connsiteX74" fmla="*/ 760315 w 1186269"/>
                <a:gd name="connsiteY74" fmla="*/ 838773 h 1186269"/>
                <a:gd name="connsiteX75" fmla="*/ 830544 w 1186269"/>
                <a:gd name="connsiteY75" fmla="*/ 913541 h 1186269"/>
                <a:gd name="connsiteX76" fmla="*/ 830544 w 1186269"/>
                <a:gd name="connsiteY76" fmla="*/ 850555 h 1186269"/>
                <a:gd name="connsiteX77" fmla="*/ 891695 w 1186269"/>
                <a:gd name="connsiteY77" fmla="*/ 791041 h 1186269"/>
                <a:gd name="connsiteX78" fmla="*/ 1006183 w 1186269"/>
                <a:gd name="connsiteY78" fmla="*/ 791041 h 1186269"/>
                <a:gd name="connsiteX79" fmla="*/ 1067335 w 1186269"/>
                <a:gd name="connsiteY79" fmla="*/ 850555 h 1186269"/>
                <a:gd name="connsiteX80" fmla="*/ 1067335 w 1186269"/>
                <a:gd name="connsiteY80" fmla="*/ 913541 h 1186269"/>
                <a:gd name="connsiteX81" fmla="*/ 1165999 w 1186269"/>
                <a:gd name="connsiteY81" fmla="*/ 731843 h 1186269"/>
                <a:gd name="connsiteX82" fmla="*/ 948939 w 1186269"/>
                <a:gd name="connsiteY82" fmla="*/ 514802 h 1186269"/>
                <a:gd name="connsiteX83" fmla="*/ 218833 w 1186269"/>
                <a:gd name="connsiteY83" fmla="*/ 495070 h 1186269"/>
                <a:gd name="connsiteX84" fmla="*/ 139903 w 1186269"/>
                <a:gd name="connsiteY84" fmla="*/ 416140 h 1186269"/>
                <a:gd name="connsiteX85" fmla="*/ 218833 w 1186269"/>
                <a:gd name="connsiteY85" fmla="*/ 337210 h 1186269"/>
                <a:gd name="connsiteX86" fmla="*/ 297763 w 1186269"/>
                <a:gd name="connsiteY86" fmla="*/ 416140 h 1186269"/>
                <a:gd name="connsiteX87" fmla="*/ 218833 w 1186269"/>
                <a:gd name="connsiteY87" fmla="*/ 495070 h 1186269"/>
                <a:gd name="connsiteX88" fmla="*/ 692416 w 1186269"/>
                <a:gd name="connsiteY88" fmla="*/ 238547 h 1186269"/>
                <a:gd name="connsiteX89" fmla="*/ 613486 w 1186269"/>
                <a:gd name="connsiteY89" fmla="*/ 159617 h 1186269"/>
                <a:gd name="connsiteX90" fmla="*/ 692416 w 1186269"/>
                <a:gd name="connsiteY90" fmla="*/ 80687 h 1186269"/>
                <a:gd name="connsiteX91" fmla="*/ 771346 w 1186269"/>
                <a:gd name="connsiteY91" fmla="*/ 159617 h 1186269"/>
                <a:gd name="connsiteX92" fmla="*/ 692416 w 1186269"/>
                <a:gd name="connsiteY92" fmla="*/ 238547 h 1186269"/>
                <a:gd name="connsiteX93" fmla="*/ 475356 w 1186269"/>
                <a:gd name="connsiteY93" fmla="*/ 988384 h 1186269"/>
                <a:gd name="connsiteX94" fmla="*/ 396427 w 1186269"/>
                <a:gd name="connsiteY94" fmla="*/ 909455 h 1186269"/>
                <a:gd name="connsiteX95" fmla="*/ 475356 w 1186269"/>
                <a:gd name="connsiteY95" fmla="*/ 830525 h 1186269"/>
                <a:gd name="connsiteX96" fmla="*/ 554286 w 1186269"/>
                <a:gd name="connsiteY96" fmla="*/ 909455 h 1186269"/>
                <a:gd name="connsiteX97" fmla="*/ 475356 w 1186269"/>
                <a:gd name="connsiteY97" fmla="*/ 988384 h 1186269"/>
                <a:gd name="connsiteX98" fmla="*/ 948939 w 1186269"/>
                <a:gd name="connsiteY98" fmla="*/ 751593 h 1186269"/>
                <a:gd name="connsiteX99" fmla="*/ 870010 w 1186269"/>
                <a:gd name="connsiteY99" fmla="*/ 672663 h 1186269"/>
                <a:gd name="connsiteX100" fmla="*/ 948939 w 1186269"/>
                <a:gd name="connsiteY100" fmla="*/ 593734 h 1186269"/>
                <a:gd name="connsiteX101" fmla="*/ 1027869 w 1186269"/>
                <a:gd name="connsiteY101" fmla="*/ 672663 h 1186269"/>
                <a:gd name="connsiteX102" fmla="*/ 948939 w 1186269"/>
                <a:gd name="connsiteY102" fmla="*/ 751593 h 118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86269" h="1186269">
                  <a:moveTo>
                    <a:pt x="948939" y="514802"/>
                  </a:moveTo>
                  <a:cubicBezTo>
                    <a:pt x="946296" y="514802"/>
                    <a:pt x="943729" y="515098"/>
                    <a:pt x="941126" y="515197"/>
                  </a:cubicBezTo>
                  <a:lnTo>
                    <a:pt x="857439" y="359349"/>
                  </a:lnTo>
                  <a:cubicBezTo>
                    <a:pt x="887473" y="324187"/>
                    <a:pt x="906317" y="279372"/>
                    <a:pt x="908881" y="230238"/>
                  </a:cubicBezTo>
                  <a:lnTo>
                    <a:pt x="1033019" y="290167"/>
                  </a:lnTo>
                  <a:cubicBezTo>
                    <a:pt x="1029841" y="298711"/>
                    <a:pt x="1027869" y="307847"/>
                    <a:pt x="1027869" y="317476"/>
                  </a:cubicBezTo>
                  <a:cubicBezTo>
                    <a:pt x="1027869" y="361007"/>
                    <a:pt x="1063270" y="396406"/>
                    <a:pt x="1106799" y="396406"/>
                  </a:cubicBezTo>
                  <a:cubicBezTo>
                    <a:pt x="1150330" y="396406"/>
                    <a:pt x="1185728" y="361005"/>
                    <a:pt x="1185728" y="317476"/>
                  </a:cubicBezTo>
                  <a:cubicBezTo>
                    <a:pt x="1185728" y="273945"/>
                    <a:pt x="1150328" y="238547"/>
                    <a:pt x="1106799" y="238547"/>
                  </a:cubicBezTo>
                  <a:cubicBezTo>
                    <a:pt x="1087402" y="238547"/>
                    <a:pt x="1069860" y="245847"/>
                    <a:pt x="1056106" y="257490"/>
                  </a:cubicBezTo>
                  <a:lnTo>
                    <a:pt x="906571" y="185287"/>
                  </a:lnTo>
                  <a:cubicBezTo>
                    <a:pt x="888338" y="68528"/>
                    <a:pt x="777027" y="-17801"/>
                    <a:pt x="651072" y="5582"/>
                  </a:cubicBezTo>
                  <a:cubicBezTo>
                    <a:pt x="564919" y="21566"/>
                    <a:pt x="495618" y="90649"/>
                    <a:pt x="479338" y="176743"/>
                  </a:cubicBezTo>
                  <a:cubicBezTo>
                    <a:pt x="477246" y="187794"/>
                    <a:pt x="476062" y="198724"/>
                    <a:pt x="475608" y="209498"/>
                  </a:cubicBezTo>
                  <a:lnTo>
                    <a:pt x="358653" y="309563"/>
                  </a:lnTo>
                  <a:cubicBezTo>
                    <a:pt x="325581" y="281622"/>
                    <a:pt x="284103" y="263389"/>
                    <a:pt x="238560" y="259266"/>
                  </a:cubicBezTo>
                  <a:lnTo>
                    <a:pt x="238560" y="156793"/>
                  </a:lnTo>
                  <a:cubicBezTo>
                    <a:pt x="272500" y="147974"/>
                    <a:pt x="297758" y="117348"/>
                    <a:pt x="297758" y="80664"/>
                  </a:cubicBezTo>
                  <a:cubicBezTo>
                    <a:pt x="297758" y="37133"/>
                    <a:pt x="262357" y="1734"/>
                    <a:pt x="218829" y="1734"/>
                  </a:cubicBezTo>
                  <a:cubicBezTo>
                    <a:pt x="175297" y="1734"/>
                    <a:pt x="139899" y="37135"/>
                    <a:pt x="139899" y="80664"/>
                  </a:cubicBezTo>
                  <a:cubicBezTo>
                    <a:pt x="139899" y="117346"/>
                    <a:pt x="165157" y="147972"/>
                    <a:pt x="199097" y="156793"/>
                  </a:cubicBezTo>
                  <a:lnTo>
                    <a:pt x="199097" y="259266"/>
                  </a:lnTo>
                  <a:cubicBezTo>
                    <a:pt x="88633" y="269290"/>
                    <a:pt x="1771" y="362291"/>
                    <a:pt x="1771" y="475319"/>
                  </a:cubicBezTo>
                  <a:cubicBezTo>
                    <a:pt x="1771" y="551329"/>
                    <a:pt x="41119" y="618222"/>
                    <a:pt x="100435" y="657018"/>
                  </a:cubicBezTo>
                  <a:lnTo>
                    <a:pt x="100435" y="594032"/>
                  </a:lnTo>
                  <a:cubicBezTo>
                    <a:pt x="100435" y="561216"/>
                    <a:pt x="127884" y="534517"/>
                    <a:pt x="161587" y="534517"/>
                  </a:cubicBezTo>
                  <a:lnTo>
                    <a:pt x="276075" y="534517"/>
                  </a:lnTo>
                  <a:cubicBezTo>
                    <a:pt x="309797" y="534517"/>
                    <a:pt x="337227" y="561216"/>
                    <a:pt x="337227" y="594032"/>
                  </a:cubicBezTo>
                  <a:lnTo>
                    <a:pt x="337227" y="657018"/>
                  </a:lnTo>
                  <a:cubicBezTo>
                    <a:pt x="386518" y="624794"/>
                    <a:pt x="421623" y="573017"/>
                    <a:pt x="432218" y="512871"/>
                  </a:cubicBezTo>
                  <a:lnTo>
                    <a:pt x="521272" y="582289"/>
                  </a:lnTo>
                  <a:cubicBezTo>
                    <a:pt x="517146" y="591861"/>
                    <a:pt x="514799" y="602377"/>
                    <a:pt x="514799" y="613447"/>
                  </a:cubicBezTo>
                  <a:cubicBezTo>
                    <a:pt x="514799" y="656978"/>
                    <a:pt x="550200" y="692377"/>
                    <a:pt x="593729" y="692377"/>
                  </a:cubicBezTo>
                  <a:cubicBezTo>
                    <a:pt x="637258" y="692377"/>
                    <a:pt x="672659" y="656976"/>
                    <a:pt x="672659" y="613447"/>
                  </a:cubicBezTo>
                  <a:cubicBezTo>
                    <a:pt x="672659" y="569916"/>
                    <a:pt x="637258" y="534517"/>
                    <a:pt x="593729" y="534517"/>
                  </a:cubicBezTo>
                  <a:cubicBezTo>
                    <a:pt x="575574" y="534517"/>
                    <a:pt x="559038" y="540930"/>
                    <a:pt x="545679" y="551271"/>
                  </a:cubicBezTo>
                  <a:lnTo>
                    <a:pt x="435354" y="465277"/>
                  </a:lnTo>
                  <a:cubicBezTo>
                    <a:pt x="433143" y="416991"/>
                    <a:pt x="415326" y="372711"/>
                    <a:pt x="386495" y="337666"/>
                  </a:cubicBezTo>
                  <a:lnTo>
                    <a:pt x="479040" y="258459"/>
                  </a:lnTo>
                  <a:cubicBezTo>
                    <a:pt x="490070" y="317735"/>
                    <a:pt x="525254" y="368606"/>
                    <a:pt x="573993" y="400473"/>
                  </a:cubicBezTo>
                  <a:lnTo>
                    <a:pt x="573993" y="337488"/>
                  </a:lnTo>
                  <a:cubicBezTo>
                    <a:pt x="573993" y="304672"/>
                    <a:pt x="601441" y="277973"/>
                    <a:pt x="635144" y="277973"/>
                  </a:cubicBezTo>
                  <a:lnTo>
                    <a:pt x="749632" y="277973"/>
                  </a:lnTo>
                  <a:cubicBezTo>
                    <a:pt x="783354" y="277973"/>
                    <a:pt x="810784" y="304672"/>
                    <a:pt x="810784" y="337488"/>
                  </a:cubicBezTo>
                  <a:lnTo>
                    <a:pt x="810784" y="358168"/>
                  </a:lnTo>
                  <a:cubicBezTo>
                    <a:pt x="810784" y="366435"/>
                    <a:pt x="815559" y="372810"/>
                    <a:pt x="821853" y="376105"/>
                  </a:cubicBezTo>
                  <a:lnTo>
                    <a:pt x="899481" y="520687"/>
                  </a:lnTo>
                  <a:cubicBezTo>
                    <a:pt x="803581" y="543161"/>
                    <a:pt x="731873" y="629197"/>
                    <a:pt x="731873" y="731845"/>
                  </a:cubicBezTo>
                  <a:cubicBezTo>
                    <a:pt x="731873" y="756373"/>
                    <a:pt x="736352" y="779774"/>
                    <a:pt x="743890" y="801759"/>
                  </a:cubicBezTo>
                  <a:lnTo>
                    <a:pt x="663994" y="861687"/>
                  </a:lnTo>
                  <a:cubicBezTo>
                    <a:pt x="626621" y="796038"/>
                    <a:pt x="556136" y="751579"/>
                    <a:pt x="475331" y="751579"/>
                  </a:cubicBezTo>
                  <a:cubicBezTo>
                    <a:pt x="362302" y="751579"/>
                    <a:pt x="269283" y="838443"/>
                    <a:pt x="259280" y="948905"/>
                  </a:cubicBezTo>
                  <a:lnTo>
                    <a:pt x="156793" y="948905"/>
                  </a:lnTo>
                  <a:cubicBezTo>
                    <a:pt x="147974" y="914965"/>
                    <a:pt x="117327" y="889707"/>
                    <a:pt x="80664" y="889707"/>
                  </a:cubicBezTo>
                  <a:cubicBezTo>
                    <a:pt x="37135" y="889702"/>
                    <a:pt x="1734" y="925103"/>
                    <a:pt x="1734" y="968634"/>
                  </a:cubicBezTo>
                  <a:cubicBezTo>
                    <a:pt x="1734" y="1012165"/>
                    <a:pt x="37135" y="1047564"/>
                    <a:pt x="80664" y="1047564"/>
                  </a:cubicBezTo>
                  <a:cubicBezTo>
                    <a:pt x="117327" y="1047564"/>
                    <a:pt x="147972" y="1022305"/>
                    <a:pt x="156793" y="988366"/>
                  </a:cubicBezTo>
                  <a:lnTo>
                    <a:pt x="259541" y="988366"/>
                  </a:lnTo>
                  <a:cubicBezTo>
                    <a:pt x="265717" y="1056087"/>
                    <a:pt x="302834" y="1114950"/>
                    <a:pt x="356942" y="1150332"/>
                  </a:cubicBezTo>
                  <a:lnTo>
                    <a:pt x="356942" y="1087347"/>
                  </a:lnTo>
                  <a:cubicBezTo>
                    <a:pt x="356942" y="1054531"/>
                    <a:pt x="384391" y="1027832"/>
                    <a:pt x="418094" y="1027832"/>
                  </a:cubicBezTo>
                  <a:lnTo>
                    <a:pt x="532582" y="1027832"/>
                  </a:lnTo>
                  <a:cubicBezTo>
                    <a:pt x="566304" y="1027832"/>
                    <a:pt x="593734" y="1054531"/>
                    <a:pt x="593734" y="1087347"/>
                  </a:cubicBezTo>
                  <a:lnTo>
                    <a:pt x="593734" y="1150332"/>
                  </a:lnTo>
                  <a:cubicBezTo>
                    <a:pt x="640047" y="1120063"/>
                    <a:pt x="673868" y="1072526"/>
                    <a:pt x="686614" y="1017019"/>
                  </a:cubicBezTo>
                  <a:lnTo>
                    <a:pt x="815941" y="1079473"/>
                  </a:lnTo>
                  <a:cubicBezTo>
                    <a:pt x="812763" y="1088017"/>
                    <a:pt x="810791" y="1097154"/>
                    <a:pt x="810791" y="1106783"/>
                  </a:cubicBezTo>
                  <a:cubicBezTo>
                    <a:pt x="810791" y="1150314"/>
                    <a:pt x="846192" y="1185712"/>
                    <a:pt x="889721" y="1185712"/>
                  </a:cubicBezTo>
                  <a:cubicBezTo>
                    <a:pt x="933252" y="1185712"/>
                    <a:pt x="968650" y="1150311"/>
                    <a:pt x="968650" y="1106783"/>
                  </a:cubicBezTo>
                  <a:cubicBezTo>
                    <a:pt x="968650" y="1063254"/>
                    <a:pt x="933250" y="1027853"/>
                    <a:pt x="889721" y="1027853"/>
                  </a:cubicBezTo>
                  <a:cubicBezTo>
                    <a:pt x="870324" y="1027853"/>
                    <a:pt x="852782" y="1035153"/>
                    <a:pt x="839028" y="1046796"/>
                  </a:cubicBezTo>
                  <a:lnTo>
                    <a:pt x="691942" y="975779"/>
                  </a:lnTo>
                  <a:cubicBezTo>
                    <a:pt x="692021" y="973372"/>
                    <a:pt x="692395" y="971064"/>
                    <a:pt x="692395" y="968655"/>
                  </a:cubicBezTo>
                  <a:cubicBezTo>
                    <a:pt x="692395" y="944109"/>
                    <a:pt x="688113" y="920605"/>
                    <a:pt x="680576" y="898584"/>
                  </a:cubicBezTo>
                  <a:lnTo>
                    <a:pt x="760315" y="838773"/>
                  </a:lnTo>
                  <a:cubicBezTo>
                    <a:pt x="777501" y="868886"/>
                    <a:pt x="801576" y="894597"/>
                    <a:pt x="830544" y="913541"/>
                  </a:cubicBezTo>
                  <a:lnTo>
                    <a:pt x="830544" y="850555"/>
                  </a:lnTo>
                  <a:cubicBezTo>
                    <a:pt x="830544" y="817740"/>
                    <a:pt x="857992" y="791041"/>
                    <a:pt x="891695" y="791041"/>
                  </a:cubicBezTo>
                  <a:lnTo>
                    <a:pt x="1006183" y="791041"/>
                  </a:lnTo>
                  <a:cubicBezTo>
                    <a:pt x="1039905" y="791041"/>
                    <a:pt x="1067335" y="817740"/>
                    <a:pt x="1067335" y="850555"/>
                  </a:cubicBezTo>
                  <a:lnTo>
                    <a:pt x="1067335" y="913541"/>
                  </a:lnTo>
                  <a:cubicBezTo>
                    <a:pt x="1126651" y="874745"/>
                    <a:pt x="1165999" y="807852"/>
                    <a:pt x="1165999" y="731843"/>
                  </a:cubicBezTo>
                  <a:cubicBezTo>
                    <a:pt x="1165999" y="612182"/>
                    <a:pt x="1068618" y="514802"/>
                    <a:pt x="948939" y="514802"/>
                  </a:cubicBezTo>
                  <a:close/>
                  <a:moveTo>
                    <a:pt x="218833" y="495070"/>
                  </a:moveTo>
                  <a:cubicBezTo>
                    <a:pt x="175302" y="495070"/>
                    <a:pt x="139903" y="459669"/>
                    <a:pt x="139903" y="416140"/>
                  </a:cubicBezTo>
                  <a:cubicBezTo>
                    <a:pt x="139903" y="372611"/>
                    <a:pt x="175304" y="337210"/>
                    <a:pt x="218833" y="337210"/>
                  </a:cubicBezTo>
                  <a:cubicBezTo>
                    <a:pt x="262362" y="337210"/>
                    <a:pt x="297763" y="372611"/>
                    <a:pt x="297763" y="416140"/>
                  </a:cubicBezTo>
                  <a:cubicBezTo>
                    <a:pt x="297763" y="459669"/>
                    <a:pt x="262344" y="495070"/>
                    <a:pt x="218833" y="495070"/>
                  </a:cubicBezTo>
                  <a:close/>
                  <a:moveTo>
                    <a:pt x="692416" y="238547"/>
                  </a:moveTo>
                  <a:cubicBezTo>
                    <a:pt x="648885" y="238547"/>
                    <a:pt x="613486" y="203146"/>
                    <a:pt x="613486" y="159617"/>
                  </a:cubicBezTo>
                  <a:cubicBezTo>
                    <a:pt x="613486" y="116088"/>
                    <a:pt x="648887" y="80687"/>
                    <a:pt x="692416" y="80687"/>
                  </a:cubicBezTo>
                  <a:cubicBezTo>
                    <a:pt x="735945" y="80687"/>
                    <a:pt x="771346" y="116088"/>
                    <a:pt x="771346" y="159617"/>
                  </a:cubicBezTo>
                  <a:cubicBezTo>
                    <a:pt x="771346" y="203146"/>
                    <a:pt x="735926" y="238547"/>
                    <a:pt x="692416" y="238547"/>
                  </a:cubicBezTo>
                  <a:close/>
                  <a:moveTo>
                    <a:pt x="475356" y="988384"/>
                  </a:moveTo>
                  <a:cubicBezTo>
                    <a:pt x="431825" y="988384"/>
                    <a:pt x="396427" y="952984"/>
                    <a:pt x="396427" y="909455"/>
                  </a:cubicBezTo>
                  <a:cubicBezTo>
                    <a:pt x="396427" y="865924"/>
                    <a:pt x="431828" y="830525"/>
                    <a:pt x="475356" y="830525"/>
                  </a:cubicBezTo>
                  <a:cubicBezTo>
                    <a:pt x="518885" y="830525"/>
                    <a:pt x="554286" y="865926"/>
                    <a:pt x="554286" y="909455"/>
                  </a:cubicBezTo>
                  <a:cubicBezTo>
                    <a:pt x="554286" y="952986"/>
                    <a:pt x="518867" y="988384"/>
                    <a:pt x="475356" y="988384"/>
                  </a:cubicBezTo>
                  <a:close/>
                  <a:moveTo>
                    <a:pt x="948939" y="751593"/>
                  </a:moveTo>
                  <a:cubicBezTo>
                    <a:pt x="905408" y="751593"/>
                    <a:pt x="870010" y="716192"/>
                    <a:pt x="870010" y="672663"/>
                  </a:cubicBezTo>
                  <a:cubicBezTo>
                    <a:pt x="870010" y="629132"/>
                    <a:pt x="905410" y="593734"/>
                    <a:pt x="948939" y="593734"/>
                  </a:cubicBezTo>
                  <a:cubicBezTo>
                    <a:pt x="992468" y="593734"/>
                    <a:pt x="1027869" y="629134"/>
                    <a:pt x="1027869" y="672663"/>
                  </a:cubicBezTo>
                  <a:cubicBezTo>
                    <a:pt x="1027869" y="716213"/>
                    <a:pt x="992450" y="751593"/>
                    <a:pt x="948939" y="751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DFE58C1-5135-40F6-8E7A-2C2B67E6D9A2}"/>
                </a:ext>
              </a:extLst>
            </p:cNvPr>
            <p:cNvSpPr/>
            <p:nvPr/>
          </p:nvSpPr>
          <p:spPr>
            <a:xfrm>
              <a:off x="6365545" y="2969649"/>
              <a:ext cx="80935" cy="80935"/>
            </a:xfrm>
            <a:custGeom>
              <a:avLst/>
              <a:gdLst>
                <a:gd name="connsiteX0" fmla="*/ 80666 w 80934"/>
                <a:gd name="connsiteY0" fmla="*/ 41200 h 80934"/>
                <a:gd name="connsiteX1" fmla="*/ 41200 w 80934"/>
                <a:gd name="connsiteY1" fmla="*/ 80666 h 80934"/>
                <a:gd name="connsiteX2" fmla="*/ 1734 w 80934"/>
                <a:gd name="connsiteY2" fmla="*/ 41200 h 80934"/>
                <a:gd name="connsiteX3" fmla="*/ 41200 w 80934"/>
                <a:gd name="connsiteY3" fmla="*/ 1734 h 80934"/>
                <a:gd name="connsiteX4" fmla="*/ 80666 w 80934"/>
                <a:gd name="connsiteY4" fmla="*/ 41200 h 8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34" h="80934">
                  <a:moveTo>
                    <a:pt x="80666" y="41200"/>
                  </a:moveTo>
                  <a:cubicBezTo>
                    <a:pt x="80666" y="62997"/>
                    <a:pt x="62997" y="80666"/>
                    <a:pt x="41200" y="80666"/>
                  </a:cubicBezTo>
                  <a:cubicBezTo>
                    <a:pt x="19404" y="80666"/>
                    <a:pt x="1734" y="62997"/>
                    <a:pt x="1734" y="41200"/>
                  </a:cubicBezTo>
                  <a:cubicBezTo>
                    <a:pt x="1734" y="19404"/>
                    <a:pt x="19404" y="1734"/>
                    <a:pt x="41200" y="1734"/>
                  </a:cubicBezTo>
                  <a:cubicBezTo>
                    <a:pt x="62997" y="1734"/>
                    <a:pt x="80666" y="19404"/>
                    <a:pt x="80666" y="41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CFF42C2-18B0-40BD-A107-218F065B2367}"/>
                </a:ext>
              </a:extLst>
            </p:cNvPr>
            <p:cNvSpPr/>
            <p:nvPr/>
          </p:nvSpPr>
          <p:spPr>
            <a:xfrm>
              <a:off x="6326081" y="3166977"/>
              <a:ext cx="159557" cy="120246"/>
            </a:xfrm>
            <a:custGeom>
              <a:avLst/>
              <a:gdLst>
                <a:gd name="connsiteX0" fmla="*/ 137908 w 159556"/>
                <a:gd name="connsiteY0" fmla="*/ 1734 h 120245"/>
                <a:gd name="connsiteX1" fmla="*/ 23420 w 159556"/>
                <a:gd name="connsiteY1" fmla="*/ 1734 h 120245"/>
                <a:gd name="connsiteX2" fmla="*/ 1734 w 159556"/>
                <a:gd name="connsiteY2" fmla="*/ 21783 h 120245"/>
                <a:gd name="connsiteX3" fmla="*/ 1734 w 159556"/>
                <a:gd name="connsiteY3" fmla="*/ 105055 h 120245"/>
                <a:gd name="connsiteX4" fmla="*/ 80664 w 159556"/>
                <a:gd name="connsiteY4" fmla="*/ 120130 h 120245"/>
                <a:gd name="connsiteX5" fmla="*/ 159594 w 159556"/>
                <a:gd name="connsiteY5" fmla="*/ 105055 h 120245"/>
                <a:gd name="connsiteX6" fmla="*/ 159594 w 159556"/>
                <a:gd name="connsiteY6" fmla="*/ 21783 h 120245"/>
                <a:gd name="connsiteX7" fmla="*/ 137908 w 159556"/>
                <a:gd name="connsiteY7" fmla="*/ 1734 h 12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556" h="120245">
                  <a:moveTo>
                    <a:pt x="137908" y="1734"/>
                  </a:moveTo>
                  <a:lnTo>
                    <a:pt x="23420" y="1734"/>
                  </a:lnTo>
                  <a:cubicBezTo>
                    <a:pt x="11463" y="1734"/>
                    <a:pt x="1734" y="10732"/>
                    <a:pt x="1734" y="21783"/>
                  </a:cubicBezTo>
                  <a:lnTo>
                    <a:pt x="1734" y="105055"/>
                  </a:lnTo>
                  <a:cubicBezTo>
                    <a:pt x="26241" y="114666"/>
                    <a:pt x="52802" y="120130"/>
                    <a:pt x="80664" y="120130"/>
                  </a:cubicBezTo>
                  <a:cubicBezTo>
                    <a:pt x="108526" y="120130"/>
                    <a:pt x="135087" y="114663"/>
                    <a:pt x="159594" y="105055"/>
                  </a:cubicBezTo>
                  <a:lnTo>
                    <a:pt x="159594" y="21783"/>
                  </a:lnTo>
                  <a:cubicBezTo>
                    <a:pt x="159594" y="10753"/>
                    <a:pt x="149865" y="1734"/>
                    <a:pt x="137908" y="17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23027-B1E4-4696-9BD1-E61ED5224B90}"/>
              </a:ext>
            </a:extLst>
          </p:cNvPr>
          <p:cNvSpPr txBox="1"/>
          <p:nvPr/>
        </p:nvSpPr>
        <p:spPr>
          <a:xfrm>
            <a:off x="2292686" y="1278967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2.07%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12092-4FAE-47D1-A2A2-BF20104CEB01}"/>
              </a:ext>
            </a:extLst>
          </p:cNvPr>
          <p:cNvSpPr txBox="1"/>
          <p:nvPr/>
        </p:nvSpPr>
        <p:spPr>
          <a:xfrm>
            <a:off x="342255" y="1913708"/>
            <a:ext cx="631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CASE </a:t>
            </a:r>
            <a:b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3CD17C-279E-4B83-B2B5-EB1E94252AD3}"/>
              </a:ext>
            </a:extLst>
          </p:cNvPr>
          <p:cNvSpPr txBox="1"/>
          <p:nvPr/>
        </p:nvSpPr>
        <p:spPr>
          <a:xfrm>
            <a:off x="992604" y="1929338"/>
            <a:ext cx="631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DEATH</a:t>
            </a:r>
            <a:b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C080F1-7E48-4186-B46C-F638F4402B10}"/>
              </a:ext>
            </a:extLst>
          </p:cNvPr>
          <p:cNvSpPr txBox="1"/>
          <p:nvPr/>
        </p:nvSpPr>
        <p:spPr>
          <a:xfrm>
            <a:off x="1581745" y="1934113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SO. BAY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D278F8-E3B0-456A-881F-8AFE8943CDB2}"/>
              </a:ext>
            </a:extLst>
          </p:cNvPr>
          <p:cNvSpPr txBox="1"/>
          <p:nvPr/>
        </p:nvSpPr>
        <p:spPr>
          <a:xfrm>
            <a:off x="2200774" y="1928108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INFECTION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971C61-3D7F-412D-97AC-1723F263E84E}"/>
              </a:ext>
            </a:extLst>
          </p:cNvPr>
          <p:cNvSpPr/>
          <p:nvPr/>
        </p:nvSpPr>
        <p:spPr>
          <a:xfrm>
            <a:off x="222044" y="3380824"/>
            <a:ext cx="2765610" cy="2234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23F4891-237A-4019-B08A-7D2B89DC80EF}"/>
              </a:ext>
            </a:extLst>
          </p:cNvPr>
          <p:cNvSpPr txBox="1"/>
          <p:nvPr/>
        </p:nvSpPr>
        <p:spPr>
          <a:xfrm>
            <a:off x="206190" y="3348390"/>
            <a:ext cx="752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Impacts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792E8CA-5252-441B-BA1B-F5E9C0C7FA34}"/>
              </a:ext>
            </a:extLst>
          </p:cNvPr>
          <p:cNvSpPr/>
          <p:nvPr/>
        </p:nvSpPr>
        <p:spPr>
          <a:xfrm>
            <a:off x="315046" y="1080656"/>
            <a:ext cx="2668875" cy="2365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B409170-32D7-414A-931F-F88CBE2847F4}"/>
              </a:ext>
            </a:extLst>
          </p:cNvPr>
          <p:cNvSpPr/>
          <p:nvPr/>
        </p:nvSpPr>
        <p:spPr>
          <a:xfrm>
            <a:off x="266801" y="1061295"/>
            <a:ext cx="16654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COVID-19 Overview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84403DC-0981-4609-ADCB-F41612D6F3B4}"/>
              </a:ext>
            </a:extLst>
          </p:cNvPr>
          <p:cNvSpPr/>
          <p:nvPr/>
        </p:nvSpPr>
        <p:spPr>
          <a:xfrm>
            <a:off x="3237562" y="1080656"/>
            <a:ext cx="2765610" cy="2365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0AD8C5A-21B3-4BD3-A9A1-A4D9702C1831}"/>
              </a:ext>
            </a:extLst>
          </p:cNvPr>
          <p:cNvSpPr/>
          <p:nvPr/>
        </p:nvSpPr>
        <p:spPr>
          <a:xfrm>
            <a:off x="6192735" y="1080655"/>
            <a:ext cx="2668875" cy="2365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51ABD0E-3B0F-437E-9C30-8D889F9A2AC4}"/>
              </a:ext>
            </a:extLst>
          </p:cNvPr>
          <p:cNvSpPr/>
          <p:nvPr/>
        </p:nvSpPr>
        <p:spPr>
          <a:xfrm>
            <a:off x="3194294" y="3372149"/>
            <a:ext cx="2765610" cy="2234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ACFE563-23B5-40C8-9B89-2A9AA5B96529}"/>
              </a:ext>
            </a:extLst>
          </p:cNvPr>
          <p:cNvSpPr/>
          <p:nvPr/>
        </p:nvSpPr>
        <p:spPr>
          <a:xfrm>
            <a:off x="6149790" y="3378102"/>
            <a:ext cx="2765610" cy="2234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894FD9C-1AAB-49AD-B2F3-018A739650E5}"/>
              </a:ext>
            </a:extLst>
          </p:cNvPr>
          <p:cNvSpPr txBox="1"/>
          <p:nvPr/>
        </p:nvSpPr>
        <p:spPr>
          <a:xfrm>
            <a:off x="6308964" y="1943040"/>
            <a:ext cx="1088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SURVEY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PARTICIPANTS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B9C4FC4-DEF6-4D4E-9D5C-4ED0D3F251DF}"/>
              </a:ext>
            </a:extLst>
          </p:cNvPr>
          <p:cNvSpPr txBox="1"/>
          <p:nvPr/>
        </p:nvSpPr>
        <p:spPr>
          <a:xfrm>
            <a:off x="6583077" y="1268142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140</a:t>
            </a:r>
          </a:p>
        </p:txBody>
      </p:sp>
      <p:pic>
        <p:nvPicPr>
          <p:cNvPr id="11" name="Graphic 10" descr="Burger and drink">
            <a:extLst>
              <a:ext uri="{FF2B5EF4-FFF2-40B4-BE49-F238E27FC236}">
                <a16:creationId xmlns:a16="http://schemas.microsoft.com/office/drawing/2014/main" id="{584B3B87-1F52-484C-BEF7-368194FF2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37570" y="1487730"/>
            <a:ext cx="487985" cy="487985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3E8DF4E7-6CE7-4EA6-BBFC-C345638D741B}"/>
              </a:ext>
            </a:extLst>
          </p:cNvPr>
          <p:cNvSpPr txBox="1"/>
          <p:nvPr/>
        </p:nvSpPr>
        <p:spPr>
          <a:xfrm>
            <a:off x="7400126" y="1943040"/>
            <a:ext cx="1362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OUTDOOR DINING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4AF808E-2003-48B2-97FB-0981A94EC99F}"/>
              </a:ext>
            </a:extLst>
          </p:cNvPr>
          <p:cNvSpPr txBox="1"/>
          <p:nvPr/>
        </p:nvSpPr>
        <p:spPr>
          <a:xfrm>
            <a:off x="7874718" y="1275179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26F0619-1C41-4F59-BFBC-0DC65D9EA844}"/>
              </a:ext>
            </a:extLst>
          </p:cNvPr>
          <p:cNvSpPr txBox="1"/>
          <p:nvPr/>
        </p:nvSpPr>
        <p:spPr>
          <a:xfrm>
            <a:off x="3595326" y="1928059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FURLOUGH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LAYOFFS</a:t>
            </a:r>
          </a:p>
        </p:txBody>
      </p:sp>
      <p:pic>
        <p:nvPicPr>
          <p:cNvPr id="13" name="Graphic 12" descr="Office worker">
            <a:extLst>
              <a:ext uri="{FF2B5EF4-FFF2-40B4-BE49-F238E27FC236}">
                <a16:creationId xmlns:a16="http://schemas.microsoft.com/office/drawing/2014/main" id="{F8CFF190-B5FB-43F3-B371-F40AC31A84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03445" y="1510906"/>
            <a:ext cx="464017" cy="464017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CD61B447-A904-4332-AB91-6C56AAA8A18E}"/>
              </a:ext>
            </a:extLst>
          </p:cNvPr>
          <p:cNvSpPr txBox="1"/>
          <p:nvPr/>
        </p:nvSpPr>
        <p:spPr>
          <a:xfrm>
            <a:off x="3681086" y="1279970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5,312</a:t>
            </a:r>
          </a:p>
        </p:txBody>
      </p:sp>
      <p:pic>
        <p:nvPicPr>
          <p:cNvPr id="24" name="Graphic 23" descr="Boardroom">
            <a:extLst>
              <a:ext uri="{FF2B5EF4-FFF2-40B4-BE49-F238E27FC236}">
                <a16:creationId xmlns:a16="http://schemas.microsoft.com/office/drawing/2014/main" id="{96819B87-1607-494E-8F6F-D9CF1DE383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1571" y="1426317"/>
            <a:ext cx="609601" cy="60960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F7B5039E-93E6-4337-8069-501C3DDB3D4A}"/>
              </a:ext>
            </a:extLst>
          </p:cNvPr>
          <p:cNvSpPr txBox="1"/>
          <p:nvPr/>
        </p:nvSpPr>
        <p:spPr>
          <a:xfrm>
            <a:off x="4842023" y="1922992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 </a:t>
            </a:r>
            <a:b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CHECKS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C8A6515-1BAE-48FC-A13E-A63D6ED6EAAB}"/>
              </a:ext>
            </a:extLst>
          </p:cNvPr>
          <p:cNvSpPr txBox="1"/>
          <p:nvPr/>
        </p:nvSpPr>
        <p:spPr>
          <a:xfrm>
            <a:off x="4989129" y="1283038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274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FEAA1FA-03B2-4968-8C93-5D3B8AF3B4EE}"/>
              </a:ext>
            </a:extLst>
          </p:cNvPr>
          <p:cNvSpPr/>
          <p:nvPr/>
        </p:nvSpPr>
        <p:spPr>
          <a:xfrm>
            <a:off x="3212696" y="1047750"/>
            <a:ext cx="1604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Economic Overview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01C089A-F4D3-4931-BE4E-9D1617D6EE3E}"/>
              </a:ext>
            </a:extLst>
          </p:cNvPr>
          <p:cNvSpPr/>
          <p:nvPr/>
        </p:nvSpPr>
        <p:spPr>
          <a:xfrm>
            <a:off x="6150318" y="1063550"/>
            <a:ext cx="23297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Response Programs Overview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EAB3519-8059-4AB2-BAD9-92E9F84E0E4D}"/>
              </a:ext>
            </a:extLst>
          </p:cNvPr>
          <p:cNvSpPr txBox="1"/>
          <p:nvPr/>
        </p:nvSpPr>
        <p:spPr>
          <a:xfrm>
            <a:off x="3177990" y="3340592"/>
            <a:ext cx="793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Impacts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FE1A96D-5622-42E9-A6D5-A38207FC65CB}"/>
              </a:ext>
            </a:extLst>
          </p:cNvPr>
          <p:cNvSpPr txBox="1"/>
          <p:nvPr/>
        </p:nvSpPr>
        <p:spPr>
          <a:xfrm>
            <a:off x="6163725" y="3340592"/>
            <a:ext cx="793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Impacts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8DE6B49-DA65-41E8-9545-28F128F2C131}"/>
              </a:ext>
            </a:extLst>
          </p:cNvPr>
          <p:cNvSpPr/>
          <p:nvPr/>
        </p:nvSpPr>
        <p:spPr>
          <a:xfrm>
            <a:off x="222044" y="2307182"/>
            <a:ext cx="2765610" cy="2234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A19306A-09BC-4198-A7BE-0769FF751AC6}"/>
              </a:ext>
            </a:extLst>
          </p:cNvPr>
          <p:cNvSpPr txBox="1"/>
          <p:nvPr/>
        </p:nvSpPr>
        <p:spPr>
          <a:xfrm>
            <a:off x="206190" y="2274748"/>
            <a:ext cx="778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8F0C3AA-677D-4CF9-8836-2C6D2B1FAC2D}"/>
              </a:ext>
            </a:extLst>
          </p:cNvPr>
          <p:cNvSpPr/>
          <p:nvPr/>
        </p:nvSpPr>
        <p:spPr>
          <a:xfrm>
            <a:off x="3194294" y="2298507"/>
            <a:ext cx="2765610" cy="2234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8C14929-99B0-4EE0-89BB-086EDB24F42B}"/>
              </a:ext>
            </a:extLst>
          </p:cNvPr>
          <p:cNvSpPr/>
          <p:nvPr/>
        </p:nvSpPr>
        <p:spPr>
          <a:xfrm>
            <a:off x="6149790" y="2304460"/>
            <a:ext cx="2765610" cy="2234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12D6E57-C116-49AD-81C7-C355A36B6954}"/>
              </a:ext>
            </a:extLst>
          </p:cNvPr>
          <p:cNvSpPr txBox="1"/>
          <p:nvPr/>
        </p:nvSpPr>
        <p:spPr>
          <a:xfrm>
            <a:off x="3177990" y="2266950"/>
            <a:ext cx="820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Updates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BB4984D-57F8-46E2-8FFF-DCA28C1631AE}"/>
              </a:ext>
            </a:extLst>
          </p:cNvPr>
          <p:cNvSpPr txBox="1"/>
          <p:nvPr/>
        </p:nvSpPr>
        <p:spPr>
          <a:xfrm>
            <a:off x="6163725" y="2266950"/>
            <a:ext cx="820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Updates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15D77C8-CEDE-4C48-A7B8-AD44EC761816}"/>
              </a:ext>
            </a:extLst>
          </p:cNvPr>
          <p:cNvSpPr txBox="1"/>
          <p:nvPr/>
        </p:nvSpPr>
        <p:spPr>
          <a:xfrm>
            <a:off x="7409230" y="49306"/>
            <a:ext cx="1734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of September 22, 2020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575D97-11AB-41D4-8D33-B36B6AF56986}"/>
              </a:ext>
            </a:extLst>
          </p:cNvPr>
          <p:cNvSpPr txBox="1"/>
          <p:nvPr/>
        </p:nvSpPr>
        <p:spPr>
          <a:xfrm>
            <a:off x="6098668" y="2518430"/>
            <a:ext cx="28167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Restaurants continue to apply for outdoor dining with Community Development. 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Staff created an Outdoor Dining Map to promote the participating restaurants. The interactive map is available on our </a:t>
            </a:r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8D3FA13-35EC-4200-8079-511EA169C6D8}"/>
              </a:ext>
            </a:extLst>
          </p:cNvPr>
          <p:cNvSpPr txBox="1"/>
          <p:nvPr/>
        </p:nvSpPr>
        <p:spPr>
          <a:xfrm>
            <a:off x="3131483" y="3613171"/>
            <a:ext cx="2915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 the last 2 weeks, the Economic Development Manager received 32 calls from businesses for financial assistance. 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Economic Development Manager has developed social media and restaurant resources that will be presented to the City Council members during the September 22, 2020 City Council meeting.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C562337-6053-4072-AA20-50F773FA64CC}"/>
              </a:ext>
            </a:extLst>
          </p:cNvPr>
          <p:cNvSpPr txBox="1"/>
          <p:nvPr/>
        </p:nvSpPr>
        <p:spPr>
          <a:xfrm>
            <a:off x="3104283" y="2513298"/>
            <a:ext cx="2915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LA County is in Tier 1 of the State’s new framework, indicating the transmission of COVID-19 is still widespread. As of September 2, 2020, hair salons and barbershops may reopen indoor services at 25% capacity.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A9CB4AE-DD6F-436A-996E-18B3CCAED189}"/>
              </a:ext>
            </a:extLst>
          </p:cNvPr>
          <p:cNvSpPr txBox="1"/>
          <p:nvPr/>
        </p:nvSpPr>
        <p:spPr>
          <a:xfrm>
            <a:off x="6098667" y="3609022"/>
            <a:ext cx="2915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Majority of participating restaurant owners believed they could sustain current economic conditions for the next 1-6 months. 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Restaurants have requested for the City to sponsor an event that promotes foot traffic to their establishments. 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Restaurants would like the City to assist with their individual marketing efforts and highlight them on our City platforms. </a:t>
            </a:r>
          </a:p>
        </p:txBody>
      </p:sp>
      <p:pic>
        <p:nvPicPr>
          <p:cNvPr id="10" name="Graphic 9" descr="Customer review">
            <a:extLst>
              <a:ext uri="{FF2B5EF4-FFF2-40B4-BE49-F238E27FC236}">
                <a16:creationId xmlns:a16="http://schemas.microsoft.com/office/drawing/2014/main" id="{C66DF4D3-E05D-40C8-AFB7-99B1788DA2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36358" y="1560309"/>
            <a:ext cx="432203" cy="4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9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312FBF28-4AC1-47C0-A2F8-E62FB0ACD8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855019"/>
              </p:ext>
            </p:extLst>
          </p:nvPr>
        </p:nvGraphicFramePr>
        <p:xfrm>
          <a:off x="2243988" y="2571750"/>
          <a:ext cx="6993179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32F38BD2-E85C-4E30-BB63-1A30FAD2F963}"/>
              </a:ext>
            </a:extLst>
          </p:cNvPr>
          <p:cNvGrpSpPr/>
          <p:nvPr/>
        </p:nvGrpSpPr>
        <p:grpSpPr>
          <a:xfrm>
            <a:off x="367063" y="1256507"/>
            <a:ext cx="1658922" cy="1755822"/>
            <a:chOff x="3972909" y="1281255"/>
            <a:chExt cx="1658922" cy="1755822"/>
          </a:xfrm>
        </p:grpSpPr>
        <p:sp>
          <p:nvSpPr>
            <p:cNvPr id="58" name="Rectangle: Top Corners Rounded 57">
              <a:extLst>
                <a:ext uri="{FF2B5EF4-FFF2-40B4-BE49-F238E27FC236}">
                  <a16:creationId xmlns:a16="http://schemas.microsoft.com/office/drawing/2014/main" id="{08B1D7C9-9EAC-4674-9196-0E6A5DA0D521}"/>
                </a:ext>
              </a:extLst>
            </p:cNvPr>
            <p:cNvSpPr/>
            <p:nvPr/>
          </p:nvSpPr>
          <p:spPr>
            <a:xfrm>
              <a:off x="4093567" y="1281255"/>
              <a:ext cx="1380819" cy="1755822"/>
            </a:xfrm>
            <a:prstGeom prst="round2SameRect">
              <a:avLst>
                <a:gd name="adj1" fmla="val 3823"/>
                <a:gd name="adj2" fmla="val 273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25400" dist="12700" dir="27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810FF27-5D3B-46AE-AE20-0B526792623D}"/>
                </a:ext>
              </a:extLst>
            </p:cNvPr>
            <p:cNvSpPr txBox="1"/>
            <p:nvPr/>
          </p:nvSpPr>
          <p:spPr>
            <a:xfrm>
              <a:off x="4168418" y="1910070"/>
              <a:ext cx="122465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tx2">
                      <a:alpha val="31000"/>
                    </a:schemeClr>
                  </a:solidFill>
                </a:defRPr>
              </a:lvl1pPr>
            </a:lstStyle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1,227</a:t>
              </a:r>
              <a:endParaRPr lang="en-US" sz="2600" dirty="0">
                <a:solidFill>
                  <a:schemeClr val="bg1">
                    <a:alpha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665B20E-8A24-4B46-B67A-64078D3C814E}"/>
                </a:ext>
              </a:extLst>
            </p:cNvPr>
            <p:cNvSpPr txBox="1"/>
            <p:nvPr/>
          </p:nvSpPr>
          <p:spPr>
            <a:xfrm>
              <a:off x="3972909" y="2349382"/>
              <a:ext cx="1658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tx2">
                      <a:alpha val="31000"/>
                    </a:schemeClr>
                  </a:solidFill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TOTAL</a:t>
              </a:r>
              <a:br>
                <a:rPr lang="en-US" sz="18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8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CASES</a:t>
              </a:r>
              <a:endParaRPr lang="en-US" sz="1800" dirty="0">
                <a:solidFill>
                  <a:schemeClr val="bg1">
                    <a:alpha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1D009CE-5CC8-44B7-9E27-E5E729C6C0A6}"/>
                </a:ext>
              </a:extLst>
            </p:cNvPr>
            <p:cNvSpPr/>
            <p:nvPr/>
          </p:nvSpPr>
          <p:spPr>
            <a:xfrm>
              <a:off x="4518627" y="1446372"/>
              <a:ext cx="530695" cy="457200"/>
            </a:xfrm>
            <a:custGeom>
              <a:avLst/>
              <a:gdLst>
                <a:gd name="connsiteX0" fmla="*/ 259299 w 905320"/>
                <a:gd name="connsiteY0" fmla="*/ 413727 h 710745"/>
                <a:gd name="connsiteX1" fmla="*/ 523963 w 905320"/>
                <a:gd name="connsiteY1" fmla="*/ 413727 h 710745"/>
                <a:gd name="connsiteX2" fmla="*/ 557643 w 905320"/>
                <a:gd name="connsiteY2" fmla="*/ 447407 h 710745"/>
                <a:gd name="connsiteX3" fmla="*/ 523963 w 905320"/>
                <a:gd name="connsiteY3" fmla="*/ 481087 h 710745"/>
                <a:gd name="connsiteX4" fmla="*/ 259299 w 905320"/>
                <a:gd name="connsiteY4" fmla="*/ 481087 h 710745"/>
                <a:gd name="connsiteX5" fmla="*/ 225619 w 905320"/>
                <a:gd name="connsiteY5" fmla="*/ 447407 h 710745"/>
                <a:gd name="connsiteX6" fmla="*/ 259299 w 905320"/>
                <a:gd name="connsiteY6" fmla="*/ 413727 h 710745"/>
                <a:gd name="connsiteX7" fmla="*/ 306656 w 905320"/>
                <a:gd name="connsiteY7" fmla="*/ 360985 h 710745"/>
                <a:gd name="connsiteX8" fmla="*/ 758259 w 905320"/>
                <a:gd name="connsiteY8" fmla="*/ 360985 h 710745"/>
                <a:gd name="connsiteX9" fmla="*/ 805618 w 905320"/>
                <a:gd name="connsiteY9" fmla="*/ 408344 h 710745"/>
                <a:gd name="connsiteX10" fmla="*/ 805618 w 905320"/>
                <a:gd name="connsiteY10" fmla="*/ 533830 h 710745"/>
                <a:gd name="connsiteX11" fmla="*/ 259299 w 905320"/>
                <a:gd name="connsiteY11" fmla="*/ 533830 h 710745"/>
                <a:gd name="connsiteX12" fmla="*/ 259299 w 905320"/>
                <a:gd name="connsiteY12" fmla="*/ 504634 h 710745"/>
                <a:gd name="connsiteX13" fmla="*/ 523964 w 905320"/>
                <a:gd name="connsiteY13" fmla="*/ 504634 h 710745"/>
                <a:gd name="connsiteX14" fmla="*/ 581190 w 905320"/>
                <a:gd name="connsiteY14" fmla="*/ 447408 h 710745"/>
                <a:gd name="connsiteX15" fmla="*/ 523962 w 905320"/>
                <a:gd name="connsiteY15" fmla="*/ 390181 h 710745"/>
                <a:gd name="connsiteX16" fmla="*/ 262913 w 905320"/>
                <a:gd name="connsiteY16" fmla="*/ 390181 h 710745"/>
                <a:gd name="connsiteX17" fmla="*/ 306656 w 905320"/>
                <a:gd name="connsiteY17" fmla="*/ 360985 h 710745"/>
                <a:gd name="connsiteX18" fmla="*/ 35767 w 905320"/>
                <a:gd name="connsiteY18" fmla="*/ 165501 h 710745"/>
                <a:gd name="connsiteX19" fmla="*/ 71534 w 905320"/>
                <a:gd name="connsiteY19" fmla="*/ 201268 h 710745"/>
                <a:gd name="connsiteX20" fmla="*/ 71534 w 905320"/>
                <a:gd name="connsiteY20" fmla="*/ 428837 h 710745"/>
                <a:gd name="connsiteX21" fmla="*/ 143608 w 905320"/>
                <a:gd name="connsiteY21" fmla="*/ 428837 h 710745"/>
                <a:gd name="connsiteX22" fmla="*/ 91205 w 905320"/>
                <a:gd name="connsiteY22" fmla="*/ 362772 h 710745"/>
                <a:gd name="connsiteX23" fmla="*/ 159058 w 905320"/>
                <a:gd name="connsiteY23" fmla="*/ 294919 h 710745"/>
                <a:gd name="connsiteX24" fmla="*/ 226910 w 905320"/>
                <a:gd name="connsiteY24" fmla="*/ 362772 h 710745"/>
                <a:gd name="connsiteX25" fmla="*/ 173605 w 905320"/>
                <a:gd name="connsiteY25" fmla="*/ 429045 h 710745"/>
                <a:gd name="connsiteX26" fmla="*/ 198500 w 905320"/>
                <a:gd name="connsiteY26" fmla="*/ 457023 h 710745"/>
                <a:gd name="connsiteX27" fmla="*/ 198500 w 905320"/>
                <a:gd name="connsiteY27" fmla="*/ 483290 h 710745"/>
                <a:gd name="connsiteX28" fmla="*/ 214732 w 905320"/>
                <a:gd name="connsiteY28" fmla="*/ 483290 h 710745"/>
                <a:gd name="connsiteX29" fmla="*/ 232475 w 905320"/>
                <a:gd name="connsiteY29" fmla="*/ 497960 h 710745"/>
                <a:gd name="connsiteX30" fmla="*/ 232475 w 905320"/>
                <a:gd name="connsiteY30" fmla="*/ 533830 h 710745"/>
                <a:gd name="connsiteX31" fmla="*/ 259299 w 905320"/>
                <a:gd name="connsiteY31" fmla="*/ 560655 h 710745"/>
                <a:gd name="connsiteX32" fmla="*/ 805618 w 905320"/>
                <a:gd name="connsiteY32" fmla="*/ 560655 h 710745"/>
                <a:gd name="connsiteX33" fmla="*/ 833115 w 905320"/>
                <a:gd name="connsiteY33" fmla="*/ 533830 h 710745"/>
                <a:gd name="connsiteX34" fmla="*/ 833115 w 905320"/>
                <a:gd name="connsiteY34" fmla="*/ 394409 h 710745"/>
                <a:gd name="connsiteX35" fmla="*/ 869553 w 905320"/>
                <a:gd name="connsiteY35" fmla="*/ 358642 h 710745"/>
                <a:gd name="connsiteX36" fmla="*/ 905320 w 905320"/>
                <a:gd name="connsiteY36" fmla="*/ 394409 h 710745"/>
                <a:gd name="connsiteX37" fmla="*/ 905320 w 905320"/>
                <a:gd name="connsiteY37" fmla="*/ 674978 h 710745"/>
                <a:gd name="connsiteX38" fmla="*/ 869553 w 905320"/>
                <a:gd name="connsiteY38" fmla="*/ 710745 h 710745"/>
                <a:gd name="connsiteX39" fmla="*/ 833786 w 905320"/>
                <a:gd name="connsiteY39" fmla="*/ 674978 h 710745"/>
                <a:gd name="connsiteX40" fmla="*/ 833786 w 905320"/>
                <a:gd name="connsiteY40" fmla="*/ 610226 h 710745"/>
                <a:gd name="connsiteX41" fmla="*/ 71534 w 905320"/>
                <a:gd name="connsiteY41" fmla="*/ 610226 h 710745"/>
                <a:gd name="connsiteX42" fmla="*/ 71534 w 905320"/>
                <a:gd name="connsiteY42" fmla="*/ 674978 h 710745"/>
                <a:gd name="connsiteX43" fmla="*/ 35767 w 905320"/>
                <a:gd name="connsiteY43" fmla="*/ 710745 h 710745"/>
                <a:gd name="connsiteX44" fmla="*/ 0 w 905320"/>
                <a:gd name="connsiteY44" fmla="*/ 674978 h 710745"/>
                <a:gd name="connsiteX45" fmla="*/ 0 w 905320"/>
                <a:gd name="connsiteY45" fmla="*/ 201268 h 710745"/>
                <a:gd name="connsiteX46" fmla="*/ 35767 w 905320"/>
                <a:gd name="connsiteY46" fmla="*/ 165501 h 710745"/>
                <a:gd name="connsiteX47" fmla="*/ 259300 w 905320"/>
                <a:gd name="connsiteY47" fmla="*/ 108715 h 710745"/>
                <a:gd name="connsiteX48" fmla="*/ 228671 w 905320"/>
                <a:gd name="connsiteY48" fmla="*/ 139344 h 710745"/>
                <a:gd name="connsiteX49" fmla="*/ 259300 w 905320"/>
                <a:gd name="connsiteY49" fmla="*/ 169973 h 710745"/>
                <a:gd name="connsiteX50" fmla="*/ 289929 w 905320"/>
                <a:gd name="connsiteY50" fmla="*/ 139344 h 710745"/>
                <a:gd name="connsiteX51" fmla="*/ 259300 w 905320"/>
                <a:gd name="connsiteY51" fmla="*/ 108715 h 710745"/>
                <a:gd name="connsiteX52" fmla="*/ 530415 w 905320"/>
                <a:gd name="connsiteY52" fmla="*/ 51735 h 710745"/>
                <a:gd name="connsiteX53" fmla="*/ 506282 w 905320"/>
                <a:gd name="connsiteY53" fmla="*/ 75868 h 710745"/>
                <a:gd name="connsiteX54" fmla="*/ 530415 w 905320"/>
                <a:gd name="connsiteY54" fmla="*/ 100000 h 710745"/>
                <a:gd name="connsiteX55" fmla="*/ 554547 w 905320"/>
                <a:gd name="connsiteY55" fmla="*/ 75868 h 710745"/>
                <a:gd name="connsiteX56" fmla="*/ 530415 w 905320"/>
                <a:gd name="connsiteY56" fmla="*/ 51735 h 710745"/>
                <a:gd name="connsiteX57" fmla="*/ 240212 w 905320"/>
                <a:gd name="connsiteY57" fmla="*/ 43058 h 710745"/>
                <a:gd name="connsiteX58" fmla="*/ 278389 w 905320"/>
                <a:gd name="connsiteY58" fmla="*/ 43058 h 710745"/>
                <a:gd name="connsiteX59" fmla="*/ 292007 w 905320"/>
                <a:gd name="connsiteY59" fmla="*/ 56676 h 710745"/>
                <a:gd name="connsiteX60" fmla="*/ 278389 w 905320"/>
                <a:gd name="connsiteY60" fmla="*/ 70295 h 710745"/>
                <a:gd name="connsiteX61" fmla="*/ 272918 w 905320"/>
                <a:gd name="connsiteY61" fmla="*/ 70295 h 710745"/>
                <a:gd name="connsiteX62" fmla="*/ 272918 w 905320"/>
                <a:gd name="connsiteY62" fmla="*/ 83107 h 710745"/>
                <a:gd name="connsiteX63" fmla="*/ 301180 w 905320"/>
                <a:gd name="connsiteY63" fmla="*/ 99439 h 710745"/>
                <a:gd name="connsiteX64" fmla="*/ 312287 w 905320"/>
                <a:gd name="connsiteY64" fmla="*/ 93026 h 710745"/>
                <a:gd name="connsiteX65" fmla="*/ 309552 w 905320"/>
                <a:gd name="connsiteY65" fmla="*/ 88288 h 710745"/>
                <a:gd name="connsiteX66" fmla="*/ 314536 w 905320"/>
                <a:gd name="connsiteY66" fmla="*/ 69684 h 710745"/>
                <a:gd name="connsiteX67" fmla="*/ 333139 w 905320"/>
                <a:gd name="connsiteY67" fmla="*/ 74668 h 710745"/>
                <a:gd name="connsiteX68" fmla="*/ 352228 w 905320"/>
                <a:gd name="connsiteY68" fmla="*/ 107731 h 710745"/>
                <a:gd name="connsiteX69" fmla="*/ 347244 w 905320"/>
                <a:gd name="connsiteY69" fmla="*/ 126335 h 710745"/>
                <a:gd name="connsiteX70" fmla="*/ 340448 w 905320"/>
                <a:gd name="connsiteY70" fmla="*/ 128163 h 710745"/>
                <a:gd name="connsiteX71" fmla="*/ 328641 w 905320"/>
                <a:gd name="connsiteY71" fmla="*/ 121352 h 710745"/>
                <a:gd name="connsiteX72" fmla="*/ 325906 w 905320"/>
                <a:gd name="connsiteY72" fmla="*/ 116613 h 710745"/>
                <a:gd name="connsiteX73" fmla="*/ 314813 w 905320"/>
                <a:gd name="connsiteY73" fmla="*/ 123018 h 710745"/>
                <a:gd name="connsiteX74" fmla="*/ 317164 w 905320"/>
                <a:gd name="connsiteY74" fmla="*/ 139343 h 710745"/>
                <a:gd name="connsiteX75" fmla="*/ 314813 w 905320"/>
                <a:gd name="connsiteY75" fmla="*/ 155669 h 710745"/>
                <a:gd name="connsiteX76" fmla="*/ 325906 w 905320"/>
                <a:gd name="connsiteY76" fmla="*/ 162074 h 710745"/>
                <a:gd name="connsiteX77" fmla="*/ 328641 w 905320"/>
                <a:gd name="connsiteY77" fmla="*/ 157335 h 710745"/>
                <a:gd name="connsiteX78" fmla="*/ 347244 w 905320"/>
                <a:gd name="connsiteY78" fmla="*/ 152352 h 710745"/>
                <a:gd name="connsiteX79" fmla="*/ 352228 w 905320"/>
                <a:gd name="connsiteY79" fmla="*/ 170956 h 710745"/>
                <a:gd name="connsiteX80" fmla="*/ 333139 w 905320"/>
                <a:gd name="connsiteY80" fmla="*/ 204020 h 710745"/>
                <a:gd name="connsiteX81" fmla="*/ 321332 w 905320"/>
                <a:gd name="connsiteY81" fmla="*/ 210831 h 710745"/>
                <a:gd name="connsiteX82" fmla="*/ 314536 w 905320"/>
                <a:gd name="connsiteY82" fmla="*/ 209003 h 710745"/>
                <a:gd name="connsiteX83" fmla="*/ 309552 w 905320"/>
                <a:gd name="connsiteY83" fmla="*/ 190399 h 710745"/>
                <a:gd name="connsiteX84" fmla="*/ 312287 w 905320"/>
                <a:gd name="connsiteY84" fmla="*/ 185661 h 710745"/>
                <a:gd name="connsiteX85" fmla="*/ 301180 w 905320"/>
                <a:gd name="connsiteY85" fmla="*/ 179248 h 710745"/>
                <a:gd name="connsiteX86" fmla="*/ 272918 w 905320"/>
                <a:gd name="connsiteY86" fmla="*/ 195580 h 710745"/>
                <a:gd name="connsiteX87" fmla="*/ 272918 w 905320"/>
                <a:gd name="connsiteY87" fmla="*/ 208390 h 710745"/>
                <a:gd name="connsiteX88" fmla="*/ 278389 w 905320"/>
                <a:gd name="connsiteY88" fmla="*/ 208390 h 710745"/>
                <a:gd name="connsiteX89" fmla="*/ 292007 w 905320"/>
                <a:gd name="connsiteY89" fmla="*/ 222009 h 710745"/>
                <a:gd name="connsiteX90" fmla="*/ 278389 w 905320"/>
                <a:gd name="connsiteY90" fmla="*/ 235627 h 710745"/>
                <a:gd name="connsiteX91" fmla="*/ 240212 w 905320"/>
                <a:gd name="connsiteY91" fmla="*/ 235627 h 710745"/>
                <a:gd name="connsiteX92" fmla="*/ 226593 w 905320"/>
                <a:gd name="connsiteY92" fmla="*/ 222009 h 710745"/>
                <a:gd name="connsiteX93" fmla="*/ 240212 w 905320"/>
                <a:gd name="connsiteY93" fmla="*/ 208390 h 710745"/>
                <a:gd name="connsiteX94" fmla="*/ 245682 w 905320"/>
                <a:gd name="connsiteY94" fmla="*/ 208390 h 710745"/>
                <a:gd name="connsiteX95" fmla="*/ 245682 w 905320"/>
                <a:gd name="connsiteY95" fmla="*/ 195580 h 710745"/>
                <a:gd name="connsiteX96" fmla="*/ 217418 w 905320"/>
                <a:gd name="connsiteY96" fmla="*/ 179248 h 710745"/>
                <a:gd name="connsiteX97" fmla="*/ 206311 w 905320"/>
                <a:gd name="connsiteY97" fmla="*/ 185661 h 710745"/>
                <a:gd name="connsiteX98" fmla="*/ 209046 w 905320"/>
                <a:gd name="connsiteY98" fmla="*/ 190399 h 710745"/>
                <a:gd name="connsiteX99" fmla="*/ 204062 w 905320"/>
                <a:gd name="connsiteY99" fmla="*/ 209003 h 710745"/>
                <a:gd name="connsiteX100" fmla="*/ 197266 w 905320"/>
                <a:gd name="connsiteY100" fmla="*/ 210831 h 710745"/>
                <a:gd name="connsiteX101" fmla="*/ 185459 w 905320"/>
                <a:gd name="connsiteY101" fmla="*/ 204020 h 710745"/>
                <a:gd name="connsiteX102" fmla="*/ 166370 w 905320"/>
                <a:gd name="connsiteY102" fmla="*/ 170956 h 710745"/>
                <a:gd name="connsiteX103" fmla="*/ 171354 w 905320"/>
                <a:gd name="connsiteY103" fmla="*/ 152352 h 710745"/>
                <a:gd name="connsiteX104" fmla="*/ 189957 w 905320"/>
                <a:gd name="connsiteY104" fmla="*/ 157335 h 710745"/>
                <a:gd name="connsiteX105" fmla="*/ 192692 w 905320"/>
                <a:gd name="connsiteY105" fmla="*/ 162076 h 710745"/>
                <a:gd name="connsiteX106" fmla="*/ 203786 w 905320"/>
                <a:gd name="connsiteY106" fmla="*/ 155671 h 710745"/>
                <a:gd name="connsiteX107" fmla="*/ 201434 w 905320"/>
                <a:gd name="connsiteY107" fmla="*/ 139344 h 710745"/>
                <a:gd name="connsiteX108" fmla="*/ 203786 w 905320"/>
                <a:gd name="connsiteY108" fmla="*/ 123019 h 710745"/>
                <a:gd name="connsiteX109" fmla="*/ 192692 w 905320"/>
                <a:gd name="connsiteY109" fmla="*/ 116615 h 710745"/>
                <a:gd name="connsiteX110" fmla="*/ 189957 w 905320"/>
                <a:gd name="connsiteY110" fmla="*/ 121353 h 710745"/>
                <a:gd name="connsiteX111" fmla="*/ 178151 w 905320"/>
                <a:gd name="connsiteY111" fmla="*/ 128164 h 710745"/>
                <a:gd name="connsiteX112" fmla="*/ 171354 w 905320"/>
                <a:gd name="connsiteY112" fmla="*/ 126337 h 710745"/>
                <a:gd name="connsiteX113" fmla="*/ 166370 w 905320"/>
                <a:gd name="connsiteY113" fmla="*/ 107733 h 710745"/>
                <a:gd name="connsiteX114" fmla="*/ 185459 w 905320"/>
                <a:gd name="connsiteY114" fmla="*/ 74666 h 710745"/>
                <a:gd name="connsiteX115" fmla="*/ 204062 w 905320"/>
                <a:gd name="connsiteY115" fmla="*/ 69682 h 710745"/>
                <a:gd name="connsiteX116" fmla="*/ 209046 w 905320"/>
                <a:gd name="connsiteY116" fmla="*/ 88286 h 710745"/>
                <a:gd name="connsiteX117" fmla="*/ 206311 w 905320"/>
                <a:gd name="connsiteY117" fmla="*/ 93024 h 710745"/>
                <a:gd name="connsiteX118" fmla="*/ 217418 w 905320"/>
                <a:gd name="connsiteY118" fmla="*/ 99438 h 710745"/>
                <a:gd name="connsiteX119" fmla="*/ 245682 w 905320"/>
                <a:gd name="connsiteY119" fmla="*/ 83105 h 710745"/>
                <a:gd name="connsiteX120" fmla="*/ 245682 w 905320"/>
                <a:gd name="connsiteY120" fmla="*/ 70295 h 710745"/>
                <a:gd name="connsiteX121" fmla="*/ 240212 w 905320"/>
                <a:gd name="connsiteY121" fmla="*/ 70295 h 710745"/>
                <a:gd name="connsiteX122" fmla="*/ 226593 w 905320"/>
                <a:gd name="connsiteY122" fmla="*/ 56676 h 710745"/>
                <a:gd name="connsiteX123" fmla="*/ 240212 w 905320"/>
                <a:gd name="connsiteY123" fmla="*/ 43058 h 710745"/>
                <a:gd name="connsiteX124" fmla="*/ 515369 w 905320"/>
                <a:gd name="connsiteY124" fmla="*/ 0 h 710745"/>
                <a:gd name="connsiteX125" fmla="*/ 545451 w 905320"/>
                <a:gd name="connsiteY125" fmla="*/ 0 h 710745"/>
                <a:gd name="connsiteX126" fmla="*/ 556181 w 905320"/>
                <a:gd name="connsiteY126" fmla="*/ 10731 h 710745"/>
                <a:gd name="connsiteX127" fmla="*/ 545451 w 905320"/>
                <a:gd name="connsiteY127" fmla="*/ 21461 h 710745"/>
                <a:gd name="connsiteX128" fmla="*/ 541140 w 905320"/>
                <a:gd name="connsiteY128" fmla="*/ 21461 h 710745"/>
                <a:gd name="connsiteX129" fmla="*/ 541140 w 905320"/>
                <a:gd name="connsiteY129" fmla="*/ 31556 h 710745"/>
                <a:gd name="connsiteX130" fmla="*/ 563408 w 905320"/>
                <a:gd name="connsiteY130" fmla="*/ 44425 h 710745"/>
                <a:gd name="connsiteX131" fmla="*/ 572160 w 905320"/>
                <a:gd name="connsiteY131" fmla="*/ 39372 h 710745"/>
                <a:gd name="connsiteX132" fmla="*/ 570006 w 905320"/>
                <a:gd name="connsiteY132" fmla="*/ 35639 h 710745"/>
                <a:gd name="connsiteX133" fmla="*/ 573934 w 905320"/>
                <a:gd name="connsiteY133" fmla="*/ 20982 h 710745"/>
                <a:gd name="connsiteX134" fmla="*/ 588592 w 905320"/>
                <a:gd name="connsiteY134" fmla="*/ 24910 h 710745"/>
                <a:gd name="connsiteX135" fmla="*/ 603633 w 905320"/>
                <a:gd name="connsiteY135" fmla="*/ 50963 h 710745"/>
                <a:gd name="connsiteX136" fmla="*/ 599704 w 905320"/>
                <a:gd name="connsiteY136" fmla="*/ 65620 h 710745"/>
                <a:gd name="connsiteX137" fmla="*/ 594350 w 905320"/>
                <a:gd name="connsiteY137" fmla="*/ 67059 h 710745"/>
                <a:gd name="connsiteX138" fmla="*/ 585047 w 905320"/>
                <a:gd name="connsiteY138" fmla="*/ 61692 h 710745"/>
                <a:gd name="connsiteX139" fmla="*/ 582893 w 905320"/>
                <a:gd name="connsiteY139" fmla="*/ 57959 h 710745"/>
                <a:gd name="connsiteX140" fmla="*/ 574153 w 905320"/>
                <a:gd name="connsiteY140" fmla="*/ 63004 h 710745"/>
                <a:gd name="connsiteX141" fmla="*/ 576005 w 905320"/>
                <a:gd name="connsiteY141" fmla="*/ 75868 h 710745"/>
                <a:gd name="connsiteX142" fmla="*/ 574153 w 905320"/>
                <a:gd name="connsiteY142" fmla="*/ 88732 h 710745"/>
                <a:gd name="connsiteX143" fmla="*/ 582894 w 905320"/>
                <a:gd name="connsiteY143" fmla="*/ 93779 h 710745"/>
                <a:gd name="connsiteX144" fmla="*/ 585049 w 905320"/>
                <a:gd name="connsiteY144" fmla="*/ 90046 h 710745"/>
                <a:gd name="connsiteX145" fmla="*/ 599706 w 905320"/>
                <a:gd name="connsiteY145" fmla="*/ 86117 h 710745"/>
                <a:gd name="connsiteX146" fmla="*/ 603635 w 905320"/>
                <a:gd name="connsiteY146" fmla="*/ 100775 h 710745"/>
                <a:gd name="connsiteX147" fmla="*/ 596117 w 905320"/>
                <a:gd name="connsiteY147" fmla="*/ 113796 h 710745"/>
                <a:gd name="connsiteX148" fmla="*/ 596115 w 905320"/>
                <a:gd name="connsiteY148" fmla="*/ 113800 h 710745"/>
                <a:gd name="connsiteX149" fmla="*/ 596113 w 905320"/>
                <a:gd name="connsiteY149" fmla="*/ 113802 h 710745"/>
                <a:gd name="connsiteX150" fmla="*/ 588595 w 905320"/>
                <a:gd name="connsiteY150" fmla="*/ 126823 h 710745"/>
                <a:gd name="connsiteX151" fmla="*/ 579293 w 905320"/>
                <a:gd name="connsiteY151" fmla="*/ 132191 h 710745"/>
                <a:gd name="connsiteX152" fmla="*/ 573938 w 905320"/>
                <a:gd name="connsiteY152" fmla="*/ 130752 h 710745"/>
                <a:gd name="connsiteX153" fmla="*/ 570009 w 905320"/>
                <a:gd name="connsiteY153" fmla="*/ 116095 h 710745"/>
                <a:gd name="connsiteX154" fmla="*/ 572164 w 905320"/>
                <a:gd name="connsiteY154" fmla="*/ 112361 h 710745"/>
                <a:gd name="connsiteX155" fmla="*/ 563412 w 905320"/>
                <a:gd name="connsiteY155" fmla="*/ 107309 h 710745"/>
                <a:gd name="connsiteX156" fmla="*/ 541144 w 905320"/>
                <a:gd name="connsiteY156" fmla="*/ 120178 h 710745"/>
                <a:gd name="connsiteX157" fmla="*/ 541144 w 905320"/>
                <a:gd name="connsiteY157" fmla="*/ 130271 h 710745"/>
                <a:gd name="connsiteX158" fmla="*/ 545454 w 905320"/>
                <a:gd name="connsiteY158" fmla="*/ 130271 h 710745"/>
                <a:gd name="connsiteX159" fmla="*/ 556185 w 905320"/>
                <a:gd name="connsiteY159" fmla="*/ 141001 h 710745"/>
                <a:gd name="connsiteX160" fmla="*/ 545454 w 905320"/>
                <a:gd name="connsiteY160" fmla="*/ 151732 h 710745"/>
                <a:gd name="connsiteX161" fmla="*/ 515372 w 905320"/>
                <a:gd name="connsiteY161" fmla="*/ 151732 h 710745"/>
                <a:gd name="connsiteX162" fmla="*/ 504641 w 905320"/>
                <a:gd name="connsiteY162" fmla="*/ 141001 h 710745"/>
                <a:gd name="connsiteX163" fmla="*/ 515372 w 905320"/>
                <a:gd name="connsiteY163" fmla="*/ 130271 h 710745"/>
                <a:gd name="connsiteX164" fmla="*/ 519684 w 905320"/>
                <a:gd name="connsiteY164" fmla="*/ 130271 h 710745"/>
                <a:gd name="connsiteX165" fmla="*/ 519684 w 905320"/>
                <a:gd name="connsiteY165" fmla="*/ 120178 h 710745"/>
                <a:gd name="connsiteX166" fmla="*/ 497415 w 905320"/>
                <a:gd name="connsiteY166" fmla="*/ 107309 h 710745"/>
                <a:gd name="connsiteX167" fmla="*/ 488664 w 905320"/>
                <a:gd name="connsiteY167" fmla="*/ 112361 h 710745"/>
                <a:gd name="connsiteX168" fmla="*/ 490820 w 905320"/>
                <a:gd name="connsiteY168" fmla="*/ 116095 h 710745"/>
                <a:gd name="connsiteX169" fmla="*/ 486892 w 905320"/>
                <a:gd name="connsiteY169" fmla="*/ 130752 h 710745"/>
                <a:gd name="connsiteX170" fmla="*/ 481537 w 905320"/>
                <a:gd name="connsiteY170" fmla="*/ 132192 h 710745"/>
                <a:gd name="connsiteX171" fmla="*/ 472234 w 905320"/>
                <a:gd name="connsiteY171" fmla="*/ 126825 h 710745"/>
                <a:gd name="connsiteX172" fmla="*/ 464718 w 905320"/>
                <a:gd name="connsiteY172" fmla="*/ 113809 h 710745"/>
                <a:gd name="connsiteX173" fmla="*/ 464713 w 905320"/>
                <a:gd name="connsiteY173" fmla="*/ 113800 h 710745"/>
                <a:gd name="connsiteX174" fmla="*/ 464706 w 905320"/>
                <a:gd name="connsiteY174" fmla="*/ 113786 h 710745"/>
                <a:gd name="connsiteX175" fmla="*/ 457193 w 905320"/>
                <a:gd name="connsiteY175" fmla="*/ 100775 h 710745"/>
                <a:gd name="connsiteX176" fmla="*/ 461122 w 905320"/>
                <a:gd name="connsiteY176" fmla="*/ 86117 h 710745"/>
                <a:gd name="connsiteX177" fmla="*/ 475779 w 905320"/>
                <a:gd name="connsiteY177" fmla="*/ 90044 h 710745"/>
                <a:gd name="connsiteX178" fmla="*/ 477930 w 905320"/>
                <a:gd name="connsiteY178" fmla="*/ 93772 h 710745"/>
                <a:gd name="connsiteX179" fmla="*/ 486670 w 905320"/>
                <a:gd name="connsiteY179" fmla="*/ 88726 h 710745"/>
                <a:gd name="connsiteX180" fmla="*/ 484817 w 905320"/>
                <a:gd name="connsiteY180" fmla="*/ 75863 h 710745"/>
                <a:gd name="connsiteX181" fmla="*/ 486670 w 905320"/>
                <a:gd name="connsiteY181" fmla="*/ 63001 h 710745"/>
                <a:gd name="connsiteX182" fmla="*/ 477930 w 905320"/>
                <a:gd name="connsiteY182" fmla="*/ 57955 h 710745"/>
                <a:gd name="connsiteX183" fmla="*/ 475774 w 905320"/>
                <a:gd name="connsiteY183" fmla="*/ 61688 h 710745"/>
                <a:gd name="connsiteX184" fmla="*/ 466471 w 905320"/>
                <a:gd name="connsiteY184" fmla="*/ 67055 h 710745"/>
                <a:gd name="connsiteX185" fmla="*/ 461116 w 905320"/>
                <a:gd name="connsiteY185" fmla="*/ 65617 h 710745"/>
                <a:gd name="connsiteX186" fmla="*/ 457188 w 905320"/>
                <a:gd name="connsiteY186" fmla="*/ 50959 h 710745"/>
                <a:gd name="connsiteX187" fmla="*/ 464700 w 905320"/>
                <a:gd name="connsiteY187" fmla="*/ 37946 h 710745"/>
                <a:gd name="connsiteX188" fmla="*/ 464708 w 905320"/>
                <a:gd name="connsiteY188" fmla="*/ 37934 h 710745"/>
                <a:gd name="connsiteX189" fmla="*/ 464716 w 905320"/>
                <a:gd name="connsiteY189" fmla="*/ 37921 h 710745"/>
                <a:gd name="connsiteX190" fmla="*/ 472231 w 905320"/>
                <a:gd name="connsiteY190" fmla="*/ 24909 h 710745"/>
                <a:gd name="connsiteX191" fmla="*/ 486888 w 905320"/>
                <a:gd name="connsiteY191" fmla="*/ 20980 h 710745"/>
                <a:gd name="connsiteX192" fmla="*/ 490817 w 905320"/>
                <a:gd name="connsiteY192" fmla="*/ 35637 h 710745"/>
                <a:gd name="connsiteX193" fmla="*/ 488661 w 905320"/>
                <a:gd name="connsiteY193" fmla="*/ 39371 h 710745"/>
                <a:gd name="connsiteX194" fmla="*/ 497411 w 905320"/>
                <a:gd name="connsiteY194" fmla="*/ 44423 h 710745"/>
                <a:gd name="connsiteX195" fmla="*/ 519681 w 905320"/>
                <a:gd name="connsiteY195" fmla="*/ 31554 h 710745"/>
                <a:gd name="connsiteX196" fmla="*/ 519681 w 905320"/>
                <a:gd name="connsiteY196" fmla="*/ 21461 h 710745"/>
                <a:gd name="connsiteX197" fmla="*/ 515369 w 905320"/>
                <a:gd name="connsiteY197" fmla="*/ 21461 h 710745"/>
                <a:gd name="connsiteX198" fmla="*/ 504638 w 905320"/>
                <a:gd name="connsiteY198" fmla="*/ 10731 h 710745"/>
                <a:gd name="connsiteX199" fmla="*/ 515369 w 905320"/>
                <a:gd name="connsiteY199" fmla="*/ 0 h 71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905320" h="710745">
                  <a:moveTo>
                    <a:pt x="259299" y="413727"/>
                  </a:moveTo>
                  <a:lnTo>
                    <a:pt x="523963" y="413727"/>
                  </a:lnTo>
                  <a:cubicBezTo>
                    <a:pt x="542565" y="413727"/>
                    <a:pt x="557643" y="428805"/>
                    <a:pt x="557643" y="447407"/>
                  </a:cubicBezTo>
                  <a:cubicBezTo>
                    <a:pt x="557643" y="466009"/>
                    <a:pt x="542565" y="481087"/>
                    <a:pt x="523963" y="481087"/>
                  </a:cubicBezTo>
                  <a:lnTo>
                    <a:pt x="259299" y="481087"/>
                  </a:lnTo>
                  <a:cubicBezTo>
                    <a:pt x="240697" y="481087"/>
                    <a:pt x="225619" y="466009"/>
                    <a:pt x="225619" y="447407"/>
                  </a:cubicBezTo>
                  <a:cubicBezTo>
                    <a:pt x="225619" y="428805"/>
                    <a:pt x="240697" y="413727"/>
                    <a:pt x="259299" y="413727"/>
                  </a:cubicBezTo>
                  <a:close/>
                  <a:moveTo>
                    <a:pt x="306656" y="360985"/>
                  </a:moveTo>
                  <a:lnTo>
                    <a:pt x="758259" y="360985"/>
                  </a:lnTo>
                  <a:cubicBezTo>
                    <a:pt x="784414" y="360985"/>
                    <a:pt x="805618" y="382189"/>
                    <a:pt x="805618" y="408344"/>
                  </a:cubicBezTo>
                  <a:lnTo>
                    <a:pt x="805618" y="533830"/>
                  </a:lnTo>
                  <a:lnTo>
                    <a:pt x="259299" y="533830"/>
                  </a:lnTo>
                  <a:lnTo>
                    <a:pt x="259299" y="504634"/>
                  </a:lnTo>
                  <a:lnTo>
                    <a:pt x="523964" y="504634"/>
                  </a:lnTo>
                  <a:cubicBezTo>
                    <a:pt x="555568" y="504634"/>
                    <a:pt x="581190" y="479013"/>
                    <a:pt x="581190" y="447408"/>
                  </a:cubicBezTo>
                  <a:cubicBezTo>
                    <a:pt x="581190" y="415800"/>
                    <a:pt x="555568" y="390179"/>
                    <a:pt x="523962" y="390181"/>
                  </a:cubicBezTo>
                  <a:lnTo>
                    <a:pt x="262913" y="390181"/>
                  </a:lnTo>
                  <a:cubicBezTo>
                    <a:pt x="270039" y="373041"/>
                    <a:pt x="286937" y="360985"/>
                    <a:pt x="306656" y="360985"/>
                  </a:cubicBezTo>
                  <a:close/>
                  <a:moveTo>
                    <a:pt x="35767" y="165501"/>
                  </a:moveTo>
                  <a:cubicBezTo>
                    <a:pt x="55522" y="165501"/>
                    <a:pt x="71534" y="181514"/>
                    <a:pt x="71534" y="201268"/>
                  </a:cubicBezTo>
                  <a:lnTo>
                    <a:pt x="71534" y="428837"/>
                  </a:lnTo>
                  <a:lnTo>
                    <a:pt x="143608" y="428837"/>
                  </a:lnTo>
                  <a:cubicBezTo>
                    <a:pt x="113581" y="421840"/>
                    <a:pt x="91205" y="394928"/>
                    <a:pt x="91205" y="362772"/>
                  </a:cubicBezTo>
                  <a:cubicBezTo>
                    <a:pt x="91205" y="325298"/>
                    <a:pt x="121584" y="294919"/>
                    <a:pt x="159058" y="294919"/>
                  </a:cubicBezTo>
                  <a:cubicBezTo>
                    <a:pt x="196532" y="294919"/>
                    <a:pt x="226910" y="325298"/>
                    <a:pt x="226910" y="362772"/>
                  </a:cubicBezTo>
                  <a:cubicBezTo>
                    <a:pt x="226910" y="395249"/>
                    <a:pt x="204085" y="422383"/>
                    <a:pt x="173605" y="429045"/>
                  </a:cubicBezTo>
                  <a:cubicBezTo>
                    <a:pt x="187618" y="430679"/>
                    <a:pt x="198500" y="442571"/>
                    <a:pt x="198500" y="457023"/>
                  </a:cubicBezTo>
                  <a:lnTo>
                    <a:pt x="198500" y="483290"/>
                  </a:lnTo>
                  <a:lnTo>
                    <a:pt x="214732" y="483290"/>
                  </a:lnTo>
                  <a:cubicBezTo>
                    <a:pt x="219577" y="489300"/>
                    <a:pt x="225608" y="494308"/>
                    <a:pt x="232475" y="497960"/>
                  </a:cubicBezTo>
                  <a:lnTo>
                    <a:pt x="232475" y="533830"/>
                  </a:lnTo>
                  <a:cubicBezTo>
                    <a:pt x="232475" y="548645"/>
                    <a:pt x="244484" y="560655"/>
                    <a:pt x="259299" y="560655"/>
                  </a:cubicBezTo>
                  <a:lnTo>
                    <a:pt x="805618" y="560655"/>
                  </a:lnTo>
                  <a:cubicBezTo>
                    <a:pt x="820434" y="560655"/>
                    <a:pt x="833115" y="548645"/>
                    <a:pt x="833115" y="533830"/>
                  </a:cubicBezTo>
                  <a:lnTo>
                    <a:pt x="833115" y="394409"/>
                  </a:lnTo>
                  <a:cubicBezTo>
                    <a:pt x="833115" y="374655"/>
                    <a:pt x="849799" y="358642"/>
                    <a:pt x="869553" y="358642"/>
                  </a:cubicBezTo>
                  <a:cubicBezTo>
                    <a:pt x="889308" y="358642"/>
                    <a:pt x="905320" y="374655"/>
                    <a:pt x="905320" y="394409"/>
                  </a:cubicBezTo>
                  <a:lnTo>
                    <a:pt x="905320" y="674978"/>
                  </a:lnTo>
                  <a:cubicBezTo>
                    <a:pt x="905320" y="694733"/>
                    <a:pt x="889308" y="710745"/>
                    <a:pt x="869553" y="710745"/>
                  </a:cubicBezTo>
                  <a:cubicBezTo>
                    <a:pt x="849799" y="710745"/>
                    <a:pt x="833786" y="694733"/>
                    <a:pt x="833786" y="674978"/>
                  </a:cubicBezTo>
                  <a:lnTo>
                    <a:pt x="833786" y="610226"/>
                  </a:lnTo>
                  <a:lnTo>
                    <a:pt x="71534" y="610226"/>
                  </a:lnTo>
                  <a:lnTo>
                    <a:pt x="71534" y="674978"/>
                  </a:lnTo>
                  <a:cubicBezTo>
                    <a:pt x="71534" y="694733"/>
                    <a:pt x="55522" y="710745"/>
                    <a:pt x="35767" y="710745"/>
                  </a:cubicBezTo>
                  <a:cubicBezTo>
                    <a:pt x="16012" y="710745"/>
                    <a:pt x="0" y="694733"/>
                    <a:pt x="0" y="674978"/>
                  </a:cubicBezTo>
                  <a:lnTo>
                    <a:pt x="0" y="201268"/>
                  </a:lnTo>
                  <a:cubicBezTo>
                    <a:pt x="0" y="181514"/>
                    <a:pt x="16012" y="165501"/>
                    <a:pt x="35767" y="165501"/>
                  </a:cubicBezTo>
                  <a:close/>
                  <a:moveTo>
                    <a:pt x="259300" y="108715"/>
                  </a:moveTo>
                  <a:cubicBezTo>
                    <a:pt x="242412" y="108715"/>
                    <a:pt x="228673" y="122455"/>
                    <a:pt x="228671" y="139344"/>
                  </a:cubicBezTo>
                  <a:cubicBezTo>
                    <a:pt x="228671" y="156234"/>
                    <a:pt x="242410" y="169973"/>
                    <a:pt x="259300" y="169973"/>
                  </a:cubicBezTo>
                  <a:cubicBezTo>
                    <a:pt x="276190" y="169973"/>
                    <a:pt x="289929" y="156232"/>
                    <a:pt x="289929" y="139344"/>
                  </a:cubicBezTo>
                  <a:cubicBezTo>
                    <a:pt x="289929" y="122455"/>
                    <a:pt x="276188" y="108715"/>
                    <a:pt x="259300" y="108715"/>
                  </a:cubicBezTo>
                  <a:close/>
                  <a:moveTo>
                    <a:pt x="530415" y="51735"/>
                  </a:moveTo>
                  <a:cubicBezTo>
                    <a:pt x="517109" y="51735"/>
                    <a:pt x="506282" y="62560"/>
                    <a:pt x="506282" y="75868"/>
                  </a:cubicBezTo>
                  <a:cubicBezTo>
                    <a:pt x="506282" y="89174"/>
                    <a:pt x="517107" y="100000"/>
                    <a:pt x="530415" y="100000"/>
                  </a:cubicBezTo>
                  <a:cubicBezTo>
                    <a:pt x="543721" y="100000"/>
                    <a:pt x="554547" y="89175"/>
                    <a:pt x="554547" y="75868"/>
                  </a:cubicBezTo>
                  <a:cubicBezTo>
                    <a:pt x="554547" y="62562"/>
                    <a:pt x="543723" y="51735"/>
                    <a:pt x="530415" y="51735"/>
                  </a:cubicBezTo>
                  <a:close/>
                  <a:moveTo>
                    <a:pt x="240212" y="43058"/>
                  </a:moveTo>
                  <a:lnTo>
                    <a:pt x="278389" y="43058"/>
                  </a:lnTo>
                  <a:cubicBezTo>
                    <a:pt x="285910" y="43058"/>
                    <a:pt x="292007" y="49155"/>
                    <a:pt x="292007" y="56676"/>
                  </a:cubicBezTo>
                  <a:cubicBezTo>
                    <a:pt x="292007" y="64198"/>
                    <a:pt x="285910" y="70295"/>
                    <a:pt x="278389" y="70295"/>
                  </a:cubicBezTo>
                  <a:lnTo>
                    <a:pt x="272918" y="70295"/>
                  </a:lnTo>
                  <a:lnTo>
                    <a:pt x="272918" y="83107"/>
                  </a:lnTo>
                  <a:cubicBezTo>
                    <a:pt x="283892" y="85755"/>
                    <a:pt x="293643" y="91531"/>
                    <a:pt x="301180" y="99439"/>
                  </a:cubicBezTo>
                  <a:lnTo>
                    <a:pt x="312287" y="93026"/>
                  </a:lnTo>
                  <a:lnTo>
                    <a:pt x="309552" y="88288"/>
                  </a:lnTo>
                  <a:cubicBezTo>
                    <a:pt x="305790" y="81773"/>
                    <a:pt x="308023" y="73446"/>
                    <a:pt x="314536" y="69684"/>
                  </a:cubicBezTo>
                  <a:cubicBezTo>
                    <a:pt x="321050" y="65919"/>
                    <a:pt x="329380" y="68155"/>
                    <a:pt x="333139" y="74668"/>
                  </a:cubicBezTo>
                  <a:lnTo>
                    <a:pt x="352228" y="107731"/>
                  </a:lnTo>
                  <a:cubicBezTo>
                    <a:pt x="355989" y="114246"/>
                    <a:pt x="353757" y="122574"/>
                    <a:pt x="347244" y="126335"/>
                  </a:cubicBezTo>
                  <a:cubicBezTo>
                    <a:pt x="345099" y="127575"/>
                    <a:pt x="342756" y="128163"/>
                    <a:pt x="340448" y="128163"/>
                  </a:cubicBezTo>
                  <a:cubicBezTo>
                    <a:pt x="335739" y="128163"/>
                    <a:pt x="331163" y="125721"/>
                    <a:pt x="328641" y="121352"/>
                  </a:cubicBezTo>
                  <a:lnTo>
                    <a:pt x="325906" y="116613"/>
                  </a:lnTo>
                  <a:lnTo>
                    <a:pt x="314813" y="123018"/>
                  </a:lnTo>
                  <a:cubicBezTo>
                    <a:pt x="316333" y="128196"/>
                    <a:pt x="317164" y="133672"/>
                    <a:pt x="317164" y="139343"/>
                  </a:cubicBezTo>
                  <a:cubicBezTo>
                    <a:pt x="317164" y="145015"/>
                    <a:pt x="316333" y="150491"/>
                    <a:pt x="314813" y="155669"/>
                  </a:cubicBezTo>
                  <a:lnTo>
                    <a:pt x="325906" y="162074"/>
                  </a:lnTo>
                  <a:lnTo>
                    <a:pt x="328641" y="157335"/>
                  </a:lnTo>
                  <a:cubicBezTo>
                    <a:pt x="332400" y="150823"/>
                    <a:pt x="340728" y="148590"/>
                    <a:pt x="347244" y="152352"/>
                  </a:cubicBezTo>
                  <a:cubicBezTo>
                    <a:pt x="353757" y="156114"/>
                    <a:pt x="355989" y="164443"/>
                    <a:pt x="352228" y="170956"/>
                  </a:cubicBezTo>
                  <a:lnTo>
                    <a:pt x="333139" y="204020"/>
                  </a:lnTo>
                  <a:cubicBezTo>
                    <a:pt x="330617" y="208389"/>
                    <a:pt x="326039" y="210831"/>
                    <a:pt x="321332" y="210831"/>
                  </a:cubicBezTo>
                  <a:cubicBezTo>
                    <a:pt x="319022" y="210831"/>
                    <a:pt x="316681" y="210241"/>
                    <a:pt x="314536" y="209003"/>
                  </a:cubicBezTo>
                  <a:cubicBezTo>
                    <a:pt x="308023" y="205242"/>
                    <a:pt x="305790" y="196912"/>
                    <a:pt x="309552" y="190399"/>
                  </a:cubicBezTo>
                  <a:lnTo>
                    <a:pt x="312287" y="185661"/>
                  </a:lnTo>
                  <a:lnTo>
                    <a:pt x="301180" y="179248"/>
                  </a:lnTo>
                  <a:cubicBezTo>
                    <a:pt x="293643" y="187156"/>
                    <a:pt x="283894" y="192932"/>
                    <a:pt x="272918" y="195580"/>
                  </a:cubicBezTo>
                  <a:lnTo>
                    <a:pt x="272918" y="208390"/>
                  </a:lnTo>
                  <a:lnTo>
                    <a:pt x="278389" y="208390"/>
                  </a:lnTo>
                  <a:cubicBezTo>
                    <a:pt x="285910" y="208390"/>
                    <a:pt x="292007" y="214487"/>
                    <a:pt x="292007" y="222009"/>
                  </a:cubicBezTo>
                  <a:cubicBezTo>
                    <a:pt x="292007" y="229530"/>
                    <a:pt x="285910" y="235627"/>
                    <a:pt x="278389" y="235627"/>
                  </a:cubicBezTo>
                  <a:lnTo>
                    <a:pt x="240212" y="235627"/>
                  </a:lnTo>
                  <a:cubicBezTo>
                    <a:pt x="232690" y="235627"/>
                    <a:pt x="226593" y="229530"/>
                    <a:pt x="226593" y="222009"/>
                  </a:cubicBezTo>
                  <a:cubicBezTo>
                    <a:pt x="226593" y="214487"/>
                    <a:pt x="232690" y="208390"/>
                    <a:pt x="240212" y="208390"/>
                  </a:cubicBezTo>
                  <a:lnTo>
                    <a:pt x="245682" y="208390"/>
                  </a:lnTo>
                  <a:lnTo>
                    <a:pt x="245682" y="195580"/>
                  </a:lnTo>
                  <a:cubicBezTo>
                    <a:pt x="234706" y="192932"/>
                    <a:pt x="224957" y="187156"/>
                    <a:pt x="217418" y="179248"/>
                  </a:cubicBezTo>
                  <a:lnTo>
                    <a:pt x="206311" y="185661"/>
                  </a:lnTo>
                  <a:lnTo>
                    <a:pt x="209046" y="190399"/>
                  </a:lnTo>
                  <a:cubicBezTo>
                    <a:pt x="212808" y="196914"/>
                    <a:pt x="210575" y="205242"/>
                    <a:pt x="204062" y="209003"/>
                  </a:cubicBezTo>
                  <a:cubicBezTo>
                    <a:pt x="201917" y="210243"/>
                    <a:pt x="199575" y="210831"/>
                    <a:pt x="197266" y="210831"/>
                  </a:cubicBezTo>
                  <a:cubicBezTo>
                    <a:pt x="192558" y="210831"/>
                    <a:pt x="187981" y="208389"/>
                    <a:pt x="185459" y="204020"/>
                  </a:cubicBezTo>
                  <a:lnTo>
                    <a:pt x="166370" y="170956"/>
                  </a:lnTo>
                  <a:cubicBezTo>
                    <a:pt x="162609" y="164441"/>
                    <a:pt x="164841" y="156114"/>
                    <a:pt x="171354" y="152352"/>
                  </a:cubicBezTo>
                  <a:cubicBezTo>
                    <a:pt x="177870" y="148589"/>
                    <a:pt x="186196" y="150823"/>
                    <a:pt x="189957" y="157335"/>
                  </a:cubicBezTo>
                  <a:lnTo>
                    <a:pt x="192692" y="162076"/>
                  </a:lnTo>
                  <a:lnTo>
                    <a:pt x="203786" y="155671"/>
                  </a:lnTo>
                  <a:cubicBezTo>
                    <a:pt x="202265" y="150491"/>
                    <a:pt x="201434" y="145017"/>
                    <a:pt x="201434" y="139344"/>
                  </a:cubicBezTo>
                  <a:cubicBezTo>
                    <a:pt x="201434" y="133674"/>
                    <a:pt x="202265" y="128198"/>
                    <a:pt x="203786" y="123019"/>
                  </a:cubicBezTo>
                  <a:lnTo>
                    <a:pt x="192692" y="116615"/>
                  </a:lnTo>
                  <a:lnTo>
                    <a:pt x="189957" y="121353"/>
                  </a:lnTo>
                  <a:cubicBezTo>
                    <a:pt x="187436" y="125722"/>
                    <a:pt x="182857" y="128164"/>
                    <a:pt x="178151" y="128164"/>
                  </a:cubicBezTo>
                  <a:cubicBezTo>
                    <a:pt x="175840" y="128164"/>
                    <a:pt x="173499" y="127575"/>
                    <a:pt x="171354" y="126337"/>
                  </a:cubicBezTo>
                  <a:cubicBezTo>
                    <a:pt x="164841" y="122575"/>
                    <a:pt x="162609" y="114246"/>
                    <a:pt x="166370" y="107733"/>
                  </a:cubicBezTo>
                  <a:lnTo>
                    <a:pt x="185459" y="74666"/>
                  </a:lnTo>
                  <a:cubicBezTo>
                    <a:pt x="189220" y="68153"/>
                    <a:pt x="197550" y="65921"/>
                    <a:pt x="204062" y="69682"/>
                  </a:cubicBezTo>
                  <a:cubicBezTo>
                    <a:pt x="210575" y="73444"/>
                    <a:pt x="212808" y="81773"/>
                    <a:pt x="209046" y="88286"/>
                  </a:cubicBezTo>
                  <a:lnTo>
                    <a:pt x="206311" y="93024"/>
                  </a:lnTo>
                  <a:lnTo>
                    <a:pt x="217418" y="99438"/>
                  </a:lnTo>
                  <a:cubicBezTo>
                    <a:pt x="224957" y="91529"/>
                    <a:pt x="234706" y="85753"/>
                    <a:pt x="245682" y="83105"/>
                  </a:cubicBezTo>
                  <a:lnTo>
                    <a:pt x="245682" y="70295"/>
                  </a:lnTo>
                  <a:lnTo>
                    <a:pt x="240212" y="70295"/>
                  </a:lnTo>
                  <a:cubicBezTo>
                    <a:pt x="232690" y="70295"/>
                    <a:pt x="226593" y="64198"/>
                    <a:pt x="226593" y="56676"/>
                  </a:cubicBezTo>
                  <a:cubicBezTo>
                    <a:pt x="226593" y="49155"/>
                    <a:pt x="232690" y="43058"/>
                    <a:pt x="240212" y="43058"/>
                  </a:cubicBezTo>
                  <a:close/>
                  <a:moveTo>
                    <a:pt x="515369" y="0"/>
                  </a:moveTo>
                  <a:lnTo>
                    <a:pt x="545451" y="0"/>
                  </a:lnTo>
                  <a:cubicBezTo>
                    <a:pt x="551377" y="0"/>
                    <a:pt x="556181" y="4804"/>
                    <a:pt x="556181" y="10731"/>
                  </a:cubicBezTo>
                  <a:cubicBezTo>
                    <a:pt x="556181" y="16657"/>
                    <a:pt x="551376" y="21461"/>
                    <a:pt x="545451" y="21461"/>
                  </a:cubicBezTo>
                  <a:lnTo>
                    <a:pt x="541140" y="21461"/>
                  </a:lnTo>
                  <a:lnTo>
                    <a:pt x="541140" y="31556"/>
                  </a:lnTo>
                  <a:cubicBezTo>
                    <a:pt x="549788" y="33643"/>
                    <a:pt x="557469" y="38193"/>
                    <a:pt x="563408" y="44425"/>
                  </a:cubicBezTo>
                  <a:lnTo>
                    <a:pt x="572160" y="39372"/>
                  </a:lnTo>
                  <a:lnTo>
                    <a:pt x="570006" y="35639"/>
                  </a:lnTo>
                  <a:cubicBezTo>
                    <a:pt x="567045" y="30507"/>
                    <a:pt x="568802" y="23944"/>
                    <a:pt x="573934" y="20982"/>
                  </a:cubicBezTo>
                  <a:cubicBezTo>
                    <a:pt x="579074" y="18021"/>
                    <a:pt x="585630" y="19779"/>
                    <a:pt x="588592" y="24910"/>
                  </a:cubicBezTo>
                  <a:lnTo>
                    <a:pt x="603633" y="50963"/>
                  </a:lnTo>
                  <a:cubicBezTo>
                    <a:pt x="606594" y="56095"/>
                    <a:pt x="604837" y="62658"/>
                    <a:pt x="599704" y="65620"/>
                  </a:cubicBezTo>
                  <a:cubicBezTo>
                    <a:pt x="598014" y="66595"/>
                    <a:pt x="596170" y="67059"/>
                    <a:pt x="594350" y="67059"/>
                  </a:cubicBezTo>
                  <a:cubicBezTo>
                    <a:pt x="590641" y="67059"/>
                    <a:pt x="587034" y="65134"/>
                    <a:pt x="585047" y="61692"/>
                  </a:cubicBezTo>
                  <a:lnTo>
                    <a:pt x="582893" y="57959"/>
                  </a:lnTo>
                  <a:lnTo>
                    <a:pt x="574153" y="63004"/>
                  </a:lnTo>
                  <a:cubicBezTo>
                    <a:pt x="575352" y="67086"/>
                    <a:pt x="576005" y="71399"/>
                    <a:pt x="576005" y="75868"/>
                  </a:cubicBezTo>
                  <a:cubicBezTo>
                    <a:pt x="576005" y="80336"/>
                    <a:pt x="575352" y="84650"/>
                    <a:pt x="574153" y="88732"/>
                  </a:cubicBezTo>
                  <a:lnTo>
                    <a:pt x="582894" y="93779"/>
                  </a:lnTo>
                  <a:lnTo>
                    <a:pt x="585049" y="90046"/>
                  </a:lnTo>
                  <a:cubicBezTo>
                    <a:pt x="588011" y="84915"/>
                    <a:pt x="594572" y="83155"/>
                    <a:pt x="599706" y="86117"/>
                  </a:cubicBezTo>
                  <a:cubicBezTo>
                    <a:pt x="604841" y="89080"/>
                    <a:pt x="606597" y="95642"/>
                    <a:pt x="603635" y="100775"/>
                  </a:cubicBezTo>
                  <a:lnTo>
                    <a:pt x="596117" y="113796"/>
                  </a:lnTo>
                  <a:cubicBezTo>
                    <a:pt x="596117" y="113798"/>
                    <a:pt x="596115" y="113798"/>
                    <a:pt x="596115" y="113800"/>
                  </a:cubicBezTo>
                  <a:cubicBezTo>
                    <a:pt x="596115" y="113800"/>
                    <a:pt x="596113" y="113802"/>
                    <a:pt x="596113" y="113802"/>
                  </a:cubicBezTo>
                  <a:lnTo>
                    <a:pt x="588595" y="126823"/>
                  </a:lnTo>
                  <a:cubicBezTo>
                    <a:pt x="586608" y="130265"/>
                    <a:pt x="583003" y="132191"/>
                    <a:pt x="579293" y="132191"/>
                  </a:cubicBezTo>
                  <a:cubicBezTo>
                    <a:pt x="577472" y="132191"/>
                    <a:pt x="575629" y="131727"/>
                    <a:pt x="573938" y="130752"/>
                  </a:cubicBezTo>
                  <a:cubicBezTo>
                    <a:pt x="568805" y="127790"/>
                    <a:pt x="567047" y="121227"/>
                    <a:pt x="570009" y="116095"/>
                  </a:cubicBezTo>
                  <a:lnTo>
                    <a:pt x="572164" y="112361"/>
                  </a:lnTo>
                  <a:lnTo>
                    <a:pt x="563412" y="107309"/>
                  </a:lnTo>
                  <a:cubicBezTo>
                    <a:pt x="557472" y="113541"/>
                    <a:pt x="549791" y="118091"/>
                    <a:pt x="541144" y="120178"/>
                  </a:cubicBezTo>
                  <a:lnTo>
                    <a:pt x="541144" y="130271"/>
                  </a:lnTo>
                  <a:lnTo>
                    <a:pt x="545454" y="130271"/>
                  </a:lnTo>
                  <a:cubicBezTo>
                    <a:pt x="551381" y="130271"/>
                    <a:pt x="556185" y="135075"/>
                    <a:pt x="556185" y="141001"/>
                  </a:cubicBezTo>
                  <a:cubicBezTo>
                    <a:pt x="556185" y="146928"/>
                    <a:pt x="551379" y="151732"/>
                    <a:pt x="545454" y="151732"/>
                  </a:cubicBezTo>
                  <a:lnTo>
                    <a:pt x="515372" y="151732"/>
                  </a:lnTo>
                  <a:cubicBezTo>
                    <a:pt x="509445" y="151732"/>
                    <a:pt x="504641" y="146928"/>
                    <a:pt x="504641" y="141001"/>
                  </a:cubicBezTo>
                  <a:cubicBezTo>
                    <a:pt x="504641" y="135075"/>
                    <a:pt x="509445" y="130271"/>
                    <a:pt x="515372" y="130271"/>
                  </a:cubicBezTo>
                  <a:lnTo>
                    <a:pt x="519684" y="130271"/>
                  </a:lnTo>
                  <a:lnTo>
                    <a:pt x="519684" y="120178"/>
                  </a:lnTo>
                  <a:cubicBezTo>
                    <a:pt x="511037" y="118091"/>
                    <a:pt x="503356" y="113541"/>
                    <a:pt x="497415" y="107309"/>
                  </a:cubicBezTo>
                  <a:lnTo>
                    <a:pt x="488664" y="112361"/>
                  </a:lnTo>
                  <a:lnTo>
                    <a:pt x="490820" y="116095"/>
                  </a:lnTo>
                  <a:cubicBezTo>
                    <a:pt x="493781" y="121227"/>
                    <a:pt x="492025" y="127790"/>
                    <a:pt x="486892" y="130752"/>
                  </a:cubicBezTo>
                  <a:cubicBezTo>
                    <a:pt x="485203" y="131729"/>
                    <a:pt x="483358" y="132192"/>
                    <a:pt x="481537" y="132192"/>
                  </a:cubicBezTo>
                  <a:cubicBezTo>
                    <a:pt x="477829" y="132192"/>
                    <a:pt x="474222" y="130267"/>
                    <a:pt x="472234" y="126825"/>
                  </a:cubicBezTo>
                  <a:lnTo>
                    <a:pt x="464718" y="113809"/>
                  </a:lnTo>
                  <a:cubicBezTo>
                    <a:pt x="464716" y="113805"/>
                    <a:pt x="464715" y="113804"/>
                    <a:pt x="464713" y="113800"/>
                  </a:cubicBezTo>
                  <a:cubicBezTo>
                    <a:pt x="464709" y="113795"/>
                    <a:pt x="464708" y="113789"/>
                    <a:pt x="464706" y="113786"/>
                  </a:cubicBezTo>
                  <a:lnTo>
                    <a:pt x="457193" y="100775"/>
                  </a:lnTo>
                  <a:cubicBezTo>
                    <a:pt x="454233" y="95642"/>
                    <a:pt x="455989" y="89080"/>
                    <a:pt x="461122" y="86117"/>
                  </a:cubicBezTo>
                  <a:cubicBezTo>
                    <a:pt x="466254" y="83153"/>
                    <a:pt x="472817" y="84915"/>
                    <a:pt x="475779" y="90044"/>
                  </a:cubicBezTo>
                  <a:lnTo>
                    <a:pt x="477930" y="93772"/>
                  </a:lnTo>
                  <a:lnTo>
                    <a:pt x="486670" y="88726"/>
                  </a:lnTo>
                  <a:cubicBezTo>
                    <a:pt x="485471" y="84645"/>
                    <a:pt x="484817" y="80331"/>
                    <a:pt x="484817" y="75863"/>
                  </a:cubicBezTo>
                  <a:cubicBezTo>
                    <a:pt x="484817" y="71396"/>
                    <a:pt x="485471" y="67082"/>
                    <a:pt x="486670" y="63001"/>
                  </a:cubicBezTo>
                  <a:lnTo>
                    <a:pt x="477930" y="57955"/>
                  </a:lnTo>
                  <a:lnTo>
                    <a:pt x="475774" y="61688"/>
                  </a:lnTo>
                  <a:cubicBezTo>
                    <a:pt x="473787" y="65130"/>
                    <a:pt x="470181" y="67055"/>
                    <a:pt x="466471" y="67055"/>
                  </a:cubicBezTo>
                  <a:cubicBezTo>
                    <a:pt x="464651" y="67055"/>
                    <a:pt x="462805" y="66592"/>
                    <a:pt x="461116" y="65617"/>
                  </a:cubicBezTo>
                  <a:cubicBezTo>
                    <a:pt x="455984" y="62653"/>
                    <a:pt x="454225" y="56092"/>
                    <a:pt x="457188" y="50959"/>
                  </a:cubicBezTo>
                  <a:lnTo>
                    <a:pt x="464700" y="37946"/>
                  </a:lnTo>
                  <a:cubicBezTo>
                    <a:pt x="464704" y="37943"/>
                    <a:pt x="464706" y="37937"/>
                    <a:pt x="464708" y="37934"/>
                  </a:cubicBezTo>
                  <a:cubicBezTo>
                    <a:pt x="464711" y="37930"/>
                    <a:pt x="464715" y="37925"/>
                    <a:pt x="464716" y="37921"/>
                  </a:cubicBezTo>
                  <a:lnTo>
                    <a:pt x="472231" y="24909"/>
                  </a:lnTo>
                  <a:cubicBezTo>
                    <a:pt x="475195" y="19778"/>
                    <a:pt x="481757" y="18018"/>
                    <a:pt x="486888" y="20980"/>
                  </a:cubicBezTo>
                  <a:cubicBezTo>
                    <a:pt x="492021" y="23944"/>
                    <a:pt x="493779" y="30505"/>
                    <a:pt x="490817" y="35637"/>
                  </a:cubicBezTo>
                  <a:lnTo>
                    <a:pt x="488661" y="39371"/>
                  </a:lnTo>
                  <a:lnTo>
                    <a:pt x="497411" y="44423"/>
                  </a:lnTo>
                  <a:cubicBezTo>
                    <a:pt x="503350" y="38191"/>
                    <a:pt x="511033" y="33641"/>
                    <a:pt x="519681" y="31554"/>
                  </a:cubicBezTo>
                  <a:lnTo>
                    <a:pt x="519681" y="21461"/>
                  </a:lnTo>
                  <a:lnTo>
                    <a:pt x="515369" y="21461"/>
                  </a:lnTo>
                  <a:cubicBezTo>
                    <a:pt x="509442" y="21461"/>
                    <a:pt x="504638" y="16655"/>
                    <a:pt x="504638" y="10731"/>
                  </a:cubicBezTo>
                  <a:cubicBezTo>
                    <a:pt x="504638" y="4804"/>
                    <a:pt x="509442" y="0"/>
                    <a:pt x="515369" y="0"/>
                  </a:cubicBezTo>
                  <a:close/>
                </a:path>
              </a:pathLst>
            </a:custGeom>
            <a:solidFill>
              <a:schemeClr val="bg1"/>
            </a:solidFill>
            <a:ln w="9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7A0AEC-A309-4711-A0ED-D4A27B526E5C}"/>
              </a:ext>
            </a:extLst>
          </p:cNvPr>
          <p:cNvGrpSpPr/>
          <p:nvPr/>
        </p:nvGrpSpPr>
        <p:grpSpPr>
          <a:xfrm>
            <a:off x="228600" y="3192685"/>
            <a:ext cx="1892595" cy="1755823"/>
            <a:chOff x="70168" y="3245717"/>
            <a:chExt cx="2113861" cy="1755823"/>
          </a:xfrm>
        </p:grpSpPr>
        <p:sp>
          <p:nvSpPr>
            <p:cNvPr id="73" name="Rectangle: Top Corners Rounded 72">
              <a:extLst>
                <a:ext uri="{FF2B5EF4-FFF2-40B4-BE49-F238E27FC236}">
                  <a16:creationId xmlns:a16="http://schemas.microsoft.com/office/drawing/2014/main" id="{07FACD89-79DF-4836-B5C2-49BF4B755025}"/>
                </a:ext>
              </a:extLst>
            </p:cNvPr>
            <p:cNvSpPr/>
            <p:nvPr/>
          </p:nvSpPr>
          <p:spPr>
            <a:xfrm>
              <a:off x="355973" y="3245717"/>
              <a:ext cx="1542253" cy="1755823"/>
            </a:xfrm>
            <a:prstGeom prst="round2SameRect">
              <a:avLst>
                <a:gd name="adj1" fmla="val 3823"/>
                <a:gd name="adj2" fmla="val 273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25400" dist="12700" dir="27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5E0F3CF-9315-4920-B5C6-70DB013734D2}"/>
                </a:ext>
              </a:extLst>
            </p:cNvPr>
            <p:cNvSpPr txBox="1"/>
            <p:nvPr/>
          </p:nvSpPr>
          <p:spPr>
            <a:xfrm>
              <a:off x="755169" y="3888015"/>
              <a:ext cx="7922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tx2">
                      <a:alpha val="31000"/>
                    </a:schemeClr>
                  </a:solidFill>
                </a:defRPr>
              </a:lvl1pPr>
            </a:lstStyle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50</a:t>
              </a:r>
              <a:endParaRPr lang="en-US" sz="2600" dirty="0">
                <a:solidFill>
                  <a:schemeClr val="bg1">
                    <a:alpha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4ED9B66-E6A0-4071-AD4D-B5B5BB1938E2}"/>
                </a:ext>
              </a:extLst>
            </p:cNvPr>
            <p:cNvSpPr txBox="1"/>
            <p:nvPr/>
          </p:nvSpPr>
          <p:spPr>
            <a:xfrm>
              <a:off x="70168" y="4309746"/>
              <a:ext cx="2113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tx2">
                      <a:alpha val="31000"/>
                    </a:schemeClr>
                  </a:solidFill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TOTAL</a:t>
              </a:r>
              <a:br>
                <a:rPr lang="en-US" sz="18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8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DEATHS</a:t>
              </a:r>
              <a:endParaRPr lang="en-US" sz="1800" dirty="0">
                <a:solidFill>
                  <a:schemeClr val="bg1">
                    <a:alpha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FB1728B-118B-4C34-B399-92B77B534D18}"/>
                </a:ext>
              </a:extLst>
            </p:cNvPr>
            <p:cNvSpPr/>
            <p:nvPr/>
          </p:nvSpPr>
          <p:spPr>
            <a:xfrm>
              <a:off x="872783" y="3427615"/>
              <a:ext cx="557035" cy="461662"/>
            </a:xfrm>
            <a:custGeom>
              <a:avLst/>
              <a:gdLst>
                <a:gd name="connsiteX0" fmla="*/ 142875 w 4875886"/>
                <a:gd name="connsiteY0" fmla="*/ 4271877 h 4874667"/>
                <a:gd name="connsiteX1" fmla="*/ 4733011 w 4875886"/>
                <a:gd name="connsiteY1" fmla="*/ 4271877 h 4874667"/>
                <a:gd name="connsiteX2" fmla="*/ 4875886 w 4875886"/>
                <a:gd name="connsiteY2" fmla="*/ 4414752 h 4874667"/>
                <a:gd name="connsiteX3" fmla="*/ 4875886 w 4875886"/>
                <a:gd name="connsiteY3" fmla="*/ 4874667 h 4874667"/>
                <a:gd name="connsiteX4" fmla="*/ 0 w 4875886"/>
                <a:gd name="connsiteY4" fmla="*/ 4874667 h 4874667"/>
                <a:gd name="connsiteX5" fmla="*/ 0 w 4875886"/>
                <a:gd name="connsiteY5" fmla="*/ 4414752 h 4874667"/>
                <a:gd name="connsiteX6" fmla="*/ 142875 w 4875886"/>
                <a:gd name="connsiteY6" fmla="*/ 4271877 h 4874667"/>
                <a:gd name="connsiteX7" fmla="*/ 445008 w 4875886"/>
                <a:gd name="connsiteY7" fmla="*/ 3476263 h 4874667"/>
                <a:gd name="connsiteX8" fmla="*/ 4430878 w 4875886"/>
                <a:gd name="connsiteY8" fmla="*/ 3476263 h 4874667"/>
                <a:gd name="connsiteX9" fmla="*/ 4573753 w 4875886"/>
                <a:gd name="connsiteY9" fmla="*/ 3619138 h 4874667"/>
                <a:gd name="connsiteX10" fmla="*/ 4573753 w 4875886"/>
                <a:gd name="connsiteY10" fmla="*/ 3986127 h 4874667"/>
                <a:gd name="connsiteX11" fmla="*/ 302133 w 4875886"/>
                <a:gd name="connsiteY11" fmla="*/ 3986127 h 4874667"/>
                <a:gd name="connsiteX12" fmla="*/ 302133 w 4875886"/>
                <a:gd name="connsiteY12" fmla="*/ 3619138 h 4874667"/>
                <a:gd name="connsiteX13" fmla="*/ 445008 w 4875886"/>
                <a:gd name="connsiteY13" fmla="*/ 3476263 h 4874667"/>
                <a:gd name="connsiteX14" fmla="*/ 1852365 w 4875886"/>
                <a:gd name="connsiteY14" fmla="*/ 2444315 h 4874667"/>
                <a:gd name="connsiteX15" fmla="*/ 1709490 w 4875886"/>
                <a:gd name="connsiteY15" fmla="*/ 2587190 h 4874667"/>
                <a:gd name="connsiteX16" fmla="*/ 1852365 w 4875886"/>
                <a:gd name="connsiteY16" fmla="*/ 2730065 h 4874667"/>
                <a:gd name="connsiteX17" fmla="*/ 3023511 w 4875886"/>
                <a:gd name="connsiteY17" fmla="*/ 2730065 h 4874667"/>
                <a:gd name="connsiteX18" fmla="*/ 3166386 w 4875886"/>
                <a:gd name="connsiteY18" fmla="*/ 2587190 h 4874667"/>
                <a:gd name="connsiteX19" fmla="*/ 3023511 w 4875886"/>
                <a:gd name="connsiteY19" fmla="*/ 2444315 h 4874667"/>
                <a:gd name="connsiteX20" fmla="*/ 1852365 w 4875886"/>
                <a:gd name="connsiteY20" fmla="*/ 1872815 h 4874667"/>
                <a:gd name="connsiteX21" fmla="*/ 1709490 w 4875886"/>
                <a:gd name="connsiteY21" fmla="*/ 2015690 h 4874667"/>
                <a:gd name="connsiteX22" fmla="*/ 1852365 w 4875886"/>
                <a:gd name="connsiteY22" fmla="*/ 2158565 h 4874667"/>
                <a:gd name="connsiteX23" fmla="*/ 3023511 w 4875886"/>
                <a:gd name="connsiteY23" fmla="*/ 2158565 h 4874667"/>
                <a:gd name="connsiteX24" fmla="*/ 3166386 w 4875886"/>
                <a:gd name="connsiteY24" fmla="*/ 2015690 h 4874667"/>
                <a:gd name="connsiteX25" fmla="*/ 3023511 w 4875886"/>
                <a:gd name="connsiteY25" fmla="*/ 1872815 h 4874667"/>
                <a:gd name="connsiteX26" fmla="*/ 1852365 w 4875886"/>
                <a:gd name="connsiteY26" fmla="*/ 1301315 h 4874667"/>
                <a:gd name="connsiteX27" fmla="*/ 1709490 w 4875886"/>
                <a:gd name="connsiteY27" fmla="*/ 1444190 h 4874667"/>
                <a:gd name="connsiteX28" fmla="*/ 1852365 w 4875886"/>
                <a:gd name="connsiteY28" fmla="*/ 1587065 h 4874667"/>
                <a:gd name="connsiteX29" fmla="*/ 3023511 w 4875886"/>
                <a:gd name="connsiteY29" fmla="*/ 1587065 h 4874667"/>
                <a:gd name="connsiteX30" fmla="*/ 3166386 w 4875886"/>
                <a:gd name="connsiteY30" fmla="*/ 1444190 h 4874667"/>
                <a:gd name="connsiteX31" fmla="*/ 3023511 w 4875886"/>
                <a:gd name="connsiteY31" fmla="*/ 1301315 h 4874667"/>
                <a:gd name="connsiteX32" fmla="*/ 2344293 w 4875886"/>
                <a:gd name="connsiteY32" fmla="*/ 0 h 4874667"/>
                <a:gd name="connsiteX33" fmla="*/ 2531583 w 4875886"/>
                <a:gd name="connsiteY33" fmla="*/ 0 h 4874667"/>
                <a:gd name="connsiteX34" fmla="*/ 4047440 w 4875886"/>
                <a:gd name="connsiteY34" fmla="*/ 1515856 h 4874667"/>
                <a:gd name="connsiteX35" fmla="*/ 4047440 w 4875886"/>
                <a:gd name="connsiteY35" fmla="*/ 3190523 h 4874667"/>
                <a:gd name="connsiteX36" fmla="*/ 828437 w 4875886"/>
                <a:gd name="connsiteY36" fmla="*/ 3190523 h 4874667"/>
                <a:gd name="connsiteX37" fmla="*/ 828437 w 4875886"/>
                <a:gd name="connsiteY37" fmla="*/ 1515856 h 4874667"/>
                <a:gd name="connsiteX38" fmla="*/ 2344293 w 4875886"/>
                <a:gd name="connsiteY38" fmla="*/ 0 h 487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875886" h="4874667">
                  <a:moveTo>
                    <a:pt x="142875" y="4271877"/>
                  </a:moveTo>
                  <a:lnTo>
                    <a:pt x="4733011" y="4271877"/>
                  </a:lnTo>
                  <a:cubicBezTo>
                    <a:pt x="4811916" y="4271877"/>
                    <a:pt x="4875886" y="4335847"/>
                    <a:pt x="4875886" y="4414752"/>
                  </a:cubicBezTo>
                  <a:lnTo>
                    <a:pt x="4875886" y="4874667"/>
                  </a:lnTo>
                  <a:lnTo>
                    <a:pt x="0" y="4874667"/>
                  </a:lnTo>
                  <a:lnTo>
                    <a:pt x="0" y="4414752"/>
                  </a:lnTo>
                  <a:cubicBezTo>
                    <a:pt x="0" y="4335847"/>
                    <a:pt x="63970" y="4271877"/>
                    <a:pt x="142875" y="4271877"/>
                  </a:cubicBezTo>
                  <a:close/>
                  <a:moveTo>
                    <a:pt x="445008" y="3476263"/>
                  </a:moveTo>
                  <a:lnTo>
                    <a:pt x="4430878" y="3476263"/>
                  </a:lnTo>
                  <a:cubicBezTo>
                    <a:pt x="4509783" y="3476263"/>
                    <a:pt x="4573753" y="3540233"/>
                    <a:pt x="4573753" y="3619138"/>
                  </a:cubicBezTo>
                  <a:lnTo>
                    <a:pt x="4573753" y="3986127"/>
                  </a:lnTo>
                  <a:lnTo>
                    <a:pt x="302133" y="3986127"/>
                  </a:lnTo>
                  <a:lnTo>
                    <a:pt x="302133" y="3619138"/>
                  </a:lnTo>
                  <a:cubicBezTo>
                    <a:pt x="302133" y="3540233"/>
                    <a:pt x="366103" y="3476263"/>
                    <a:pt x="445008" y="3476263"/>
                  </a:cubicBezTo>
                  <a:close/>
                  <a:moveTo>
                    <a:pt x="1852365" y="2444315"/>
                  </a:moveTo>
                  <a:cubicBezTo>
                    <a:pt x="1773460" y="2444315"/>
                    <a:pt x="1709490" y="2508285"/>
                    <a:pt x="1709490" y="2587190"/>
                  </a:cubicBezTo>
                  <a:cubicBezTo>
                    <a:pt x="1709490" y="2666095"/>
                    <a:pt x="1773460" y="2730065"/>
                    <a:pt x="1852365" y="2730065"/>
                  </a:cubicBezTo>
                  <a:lnTo>
                    <a:pt x="3023511" y="2730065"/>
                  </a:lnTo>
                  <a:cubicBezTo>
                    <a:pt x="3102426" y="2730065"/>
                    <a:pt x="3166386" y="2666095"/>
                    <a:pt x="3166386" y="2587190"/>
                  </a:cubicBezTo>
                  <a:cubicBezTo>
                    <a:pt x="3166386" y="2508285"/>
                    <a:pt x="3102417" y="2444315"/>
                    <a:pt x="3023511" y="2444315"/>
                  </a:cubicBezTo>
                  <a:close/>
                  <a:moveTo>
                    <a:pt x="1852365" y="1872815"/>
                  </a:moveTo>
                  <a:cubicBezTo>
                    <a:pt x="1773460" y="1872815"/>
                    <a:pt x="1709490" y="1936785"/>
                    <a:pt x="1709490" y="2015690"/>
                  </a:cubicBezTo>
                  <a:cubicBezTo>
                    <a:pt x="1709490" y="2094595"/>
                    <a:pt x="1773460" y="2158565"/>
                    <a:pt x="1852365" y="2158565"/>
                  </a:cubicBezTo>
                  <a:lnTo>
                    <a:pt x="3023511" y="2158565"/>
                  </a:lnTo>
                  <a:cubicBezTo>
                    <a:pt x="3102426" y="2158565"/>
                    <a:pt x="3166386" y="2094595"/>
                    <a:pt x="3166386" y="2015690"/>
                  </a:cubicBezTo>
                  <a:cubicBezTo>
                    <a:pt x="3166386" y="1936785"/>
                    <a:pt x="3102417" y="1872815"/>
                    <a:pt x="3023511" y="1872815"/>
                  </a:cubicBezTo>
                  <a:close/>
                  <a:moveTo>
                    <a:pt x="1852365" y="1301315"/>
                  </a:moveTo>
                  <a:cubicBezTo>
                    <a:pt x="1773460" y="1301315"/>
                    <a:pt x="1709490" y="1365285"/>
                    <a:pt x="1709490" y="1444190"/>
                  </a:cubicBezTo>
                  <a:cubicBezTo>
                    <a:pt x="1709490" y="1523095"/>
                    <a:pt x="1773460" y="1587065"/>
                    <a:pt x="1852365" y="1587065"/>
                  </a:cubicBezTo>
                  <a:lnTo>
                    <a:pt x="3023511" y="1587065"/>
                  </a:lnTo>
                  <a:cubicBezTo>
                    <a:pt x="3102426" y="1587065"/>
                    <a:pt x="3166386" y="1523095"/>
                    <a:pt x="3166386" y="1444190"/>
                  </a:cubicBezTo>
                  <a:cubicBezTo>
                    <a:pt x="3166386" y="1365285"/>
                    <a:pt x="3102417" y="1301315"/>
                    <a:pt x="3023511" y="1301315"/>
                  </a:cubicBezTo>
                  <a:close/>
                  <a:moveTo>
                    <a:pt x="2344293" y="0"/>
                  </a:moveTo>
                  <a:lnTo>
                    <a:pt x="2531583" y="0"/>
                  </a:lnTo>
                  <a:cubicBezTo>
                    <a:pt x="3368774" y="0"/>
                    <a:pt x="4047440" y="678666"/>
                    <a:pt x="4047440" y="1515856"/>
                  </a:cubicBezTo>
                  <a:lnTo>
                    <a:pt x="4047440" y="3190523"/>
                  </a:lnTo>
                  <a:lnTo>
                    <a:pt x="828437" y="3190523"/>
                  </a:lnTo>
                  <a:lnTo>
                    <a:pt x="828437" y="1515856"/>
                  </a:lnTo>
                  <a:cubicBezTo>
                    <a:pt x="828437" y="678675"/>
                    <a:pt x="1507112" y="0"/>
                    <a:pt x="234429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0" name="Title 5">
            <a:extLst>
              <a:ext uri="{FF2B5EF4-FFF2-40B4-BE49-F238E27FC236}">
                <a16:creationId xmlns:a16="http://schemas.microsoft.com/office/drawing/2014/main" id="{4392322E-5437-4ED1-9985-3AF6361FB8CC}"/>
              </a:ext>
            </a:extLst>
          </p:cNvPr>
          <p:cNvSpPr txBox="1">
            <a:spLocks/>
          </p:cNvSpPr>
          <p:nvPr/>
        </p:nvSpPr>
        <p:spPr>
          <a:xfrm>
            <a:off x="152400" y="181091"/>
            <a:ext cx="8368363" cy="4094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CORONAVIRUS (COVID-19) DASHBOARD 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C792A45-5CCB-4543-878C-84F5F50B5CE6}"/>
              </a:ext>
            </a:extLst>
          </p:cNvPr>
          <p:cNvCxnSpPr>
            <a:cxnSpLocks/>
          </p:cNvCxnSpPr>
          <p:nvPr/>
        </p:nvCxnSpPr>
        <p:spPr>
          <a:xfrm>
            <a:off x="304798" y="729177"/>
            <a:ext cx="6629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C9571C2-2C4E-41C1-A88A-2A9D86EE499D}"/>
              </a:ext>
            </a:extLst>
          </p:cNvPr>
          <p:cNvSpPr txBox="1"/>
          <p:nvPr/>
        </p:nvSpPr>
        <p:spPr>
          <a:xfrm>
            <a:off x="224326" y="742950"/>
            <a:ext cx="173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GARDENA, 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12DC2-6A99-45F9-A674-CB3CC98B6EEA}"/>
              </a:ext>
            </a:extLst>
          </p:cNvPr>
          <p:cNvSpPr txBox="1"/>
          <p:nvPr/>
        </p:nvSpPr>
        <p:spPr>
          <a:xfrm>
            <a:off x="7409230" y="60286"/>
            <a:ext cx="1734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of September 22, 2020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409D9D9-3571-4698-AC68-18A16A1FA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673038"/>
              </p:ext>
            </p:extLst>
          </p:nvPr>
        </p:nvGraphicFramePr>
        <p:xfrm>
          <a:off x="2281874" y="1123950"/>
          <a:ext cx="6526455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480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SlideSalad Theme 03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1C1F4C"/>
      </a:accent1>
      <a:accent2>
        <a:srgbClr val="35478C"/>
      </a:accent2>
      <a:accent3>
        <a:srgbClr val="4E7AC7"/>
      </a:accent3>
      <a:accent4>
        <a:srgbClr val="7FB2F0"/>
      </a:accent4>
      <a:accent5>
        <a:srgbClr val="ADD5F7"/>
      </a:accent5>
      <a:accent6>
        <a:srgbClr val="9DCDF5"/>
      </a:accent6>
      <a:hlink>
        <a:srgbClr val="005390"/>
      </a:hlink>
      <a:folHlink>
        <a:srgbClr val="2DC7FF"/>
      </a:folHlink>
    </a:clrScheme>
    <a:fontScheme name="Custom 10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6B2F93EDB7EF43B5AA317BEEBE52C0" ma:contentTypeVersion="10" ma:contentTypeDescription="Create a new document." ma:contentTypeScope="" ma:versionID="09712a6b00289e364ee4b155715153ce">
  <xsd:schema xmlns:xsd="http://www.w3.org/2001/XMLSchema" xmlns:xs="http://www.w3.org/2001/XMLSchema" xmlns:p="http://schemas.microsoft.com/office/2006/metadata/properties" xmlns:ns3="7a88a02c-e9d6-4b6c-b48a-bde4fb266a17" xmlns:ns4="cfcb42d0-0ca3-42df-9bbd-c42f9305e417" targetNamespace="http://schemas.microsoft.com/office/2006/metadata/properties" ma:root="true" ma:fieldsID="ae5a44634d73c9734e29596bf4bc633f" ns3:_="" ns4:_="">
    <xsd:import namespace="7a88a02c-e9d6-4b6c-b48a-bde4fb266a17"/>
    <xsd:import namespace="cfcb42d0-0ca3-42df-9bbd-c42f9305e4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8a02c-e9d6-4b6c-b48a-bde4fb266a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b42d0-0ca3-42df-9bbd-c42f9305e4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9C967D-CF93-4E7F-9AA6-237C01668E47}">
  <ds:schemaRefs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cfcb42d0-0ca3-42df-9bbd-c42f9305e417"/>
    <ds:schemaRef ds:uri="http://schemas.microsoft.com/office/infopath/2007/PartnerControls"/>
    <ds:schemaRef ds:uri="7a88a02c-e9d6-4b6c-b48a-bde4fb266a17"/>
  </ds:schemaRefs>
</ds:datastoreItem>
</file>

<file path=customXml/itemProps2.xml><?xml version="1.0" encoding="utf-8"?>
<ds:datastoreItem xmlns:ds="http://schemas.openxmlformats.org/officeDocument/2006/customXml" ds:itemID="{3D8A893C-9713-49D0-9C10-D12989DCB3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5C6EA4-E576-4AA5-9E20-E2D440392D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88a02c-e9d6-4b6c-b48a-bde4fb266a17"/>
    <ds:schemaRef ds:uri="cfcb42d0-0ca3-42df-9bbd-c42f9305e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4677</TotalTime>
  <Words>376</Words>
  <Application>Microsoft Office PowerPoint</Application>
  <PresentationFormat>On-screen Show (16:9)</PresentationFormat>
  <Paragraphs>61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Roboto</vt:lpstr>
      <vt:lpstr>Segoe UI</vt:lpstr>
      <vt:lpstr>Default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Spencer Dela Cruz</dc:creator>
  <cp:lastModifiedBy>Sydni Overly</cp:lastModifiedBy>
  <cp:revision>449</cp:revision>
  <cp:lastPrinted>2020-07-14T18:23:51Z</cp:lastPrinted>
  <dcterms:created xsi:type="dcterms:W3CDTF">2020-07-03T02:54:36Z</dcterms:created>
  <dcterms:modified xsi:type="dcterms:W3CDTF">2020-09-22T23:58:41Z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0x010100216B2F93EDB7EF43B5AA317BEEBE52C0</vt:lpwstr>
  </property>
</Properties>
</file>