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5.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 id="2147483660" r:id="rId5"/>
    <p:sldMasterId id="2147483675" r:id="rId6"/>
    <p:sldMasterId id="2147483696" r:id="rId7"/>
    <p:sldMasterId id="2147483763" r:id="rId8"/>
    <p:sldMasterId id="2147483798" r:id="rId9"/>
  </p:sldMasterIdLst>
  <p:notesMasterIdLst>
    <p:notesMasterId r:id="rId37"/>
  </p:notesMasterIdLst>
  <p:handoutMasterIdLst>
    <p:handoutMasterId r:id="rId38"/>
  </p:handoutMasterIdLst>
  <p:sldIdLst>
    <p:sldId id="364" r:id="rId10"/>
    <p:sldId id="363" r:id="rId11"/>
    <p:sldId id="344" r:id="rId12"/>
    <p:sldId id="345" r:id="rId13"/>
    <p:sldId id="346" r:id="rId14"/>
    <p:sldId id="349" r:id="rId15"/>
    <p:sldId id="348" r:id="rId16"/>
    <p:sldId id="347" r:id="rId17"/>
    <p:sldId id="353" r:id="rId18"/>
    <p:sldId id="350" r:id="rId19"/>
    <p:sldId id="326" r:id="rId20"/>
    <p:sldId id="351" r:id="rId21"/>
    <p:sldId id="325" r:id="rId22"/>
    <p:sldId id="361" r:id="rId23"/>
    <p:sldId id="310" r:id="rId24"/>
    <p:sldId id="311" r:id="rId25"/>
    <p:sldId id="312" r:id="rId26"/>
    <p:sldId id="313" r:id="rId27"/>
    <p:sldId id="319" r:id="rId28"/>
    <p:sldId id="357" r:id="rId29"/>
    <p:sldId id="358" r:id="rId30"/>
    <p:sldId id="321" r:id="rId31"/>
    <p:sldId id="322" r:id="rId32"/>
    <p:sldId id="362" r:id="rId33"/>
    <p:sldId id="324" r:id="rId34"/>
    <p:sldId id="329" r:id="rId35"/>
    <p:sldId id="331" r:id="rId36"/>
  </p:sldIdLst>
  <p:sldSz cx="12192000" cy="6858000"/>
  <p:notesSz cx="6858000" cy="9144000"/>
  <p:embeddedFontLst>
    <p:embeddedFont>
      <p:font typeface="Calibri" panose="020F0502020204030204" pitchFamily="34" charset="0"/>
      <p:regular r:id="rId39"/>
      <p:bold r:id="rId40"/>
      <p:italic r:id="rId41"/>
      <p:boldItalic r:id="rId42"/>
    </p:embeddedFont>
    <p:embeddedFont>
      <p:font typeface="Calibri Light" panose="020F0302020204030204" pitchFamily="34" charset="0"/>
      <p:regular r:id="rId43"/>
      <p:italic r:id="rId44"/>
    </p:embeddedFont>
    <p:embeddedFont>
      <p:font typeface="Proxima Nova Semibold" panose="020B0604020202020204" charset="0"/>
      <p:bold r:id="rId45"/>
      <p:boldItalic r:id="rId46"/>
    </p:embeddedFont>
    <p:embeddedFont>
      <p:font typeface="Segoe UI" panose="020B0502040204020203" pitchFamily="34" charset="0"/>
      <p:regular r:id="rId47"/>
      <p:bold r:id="rId48"/>
      <p:italic r:id="rId49"/>
      <p:boldItalic r:id="rId50"/>
    </p:embeddedFont>
    <p:embeddedFont>
      <p:font typeface="Segoe UI Semibold" panose="020B0702040204020203" pitchFamily="34" charset="0"/>
      <p:bold r:id="rId51"/>
      <p:boldItalic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75B9"/>
    <a:srgbClr val="579E9E"/>
    <a:srgbClr val="D0B787"/>
    <a:srgbClr val="E96B30"/>
    <a:srgbClr val="944A21"/>
    <a:srgbClr val="E76830"/>
    <a:srgbClr val="373C42"/>
    <a:srgbClr val="FDCD00"/>
    <a:srgbClr val="1F303C"/>
    <a:srgbClr val="033E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084" autoAdjust="0"/>
  </p:normalViewPr>
  <p:slideViewPr>
    <p:cSldViewPr snapToGrid="0">
      <p:cViewPr varScale="1">
        <p:scale>
          <a:sx n="95" d="100"/>
          <a:sy n="95" d="100"/>
        </p:scale>
        <p:origin x="1474" y="53"/>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font" Target="fonts/font1.fntdata"/><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font" Target="fonts/font13.fntdata"/><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handoutMaster" Target="handoutMasters/handoutMaster1.xml"/><Relationship Id="rId46" Type="http://schemas.openxmlformats.org/officeDocument/2006/relationships/font" Target="fonts/font8.fntdata"/><Relationship Id="rId20" Type="http://schemas.openxmlformats.org/officeDocument/2006/relationships/slide" Target="slides/slide11.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font" Target="fonts/font1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A73D41-8F78-4138-B6D7-D05155CDEEB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4CF688D-C12B-4F98-A9BD-C6D421894D0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BF1E8F1-9ED8-46D4-A38E-83B12A9C2EED}" type="datetimeFigureOut">
              <a:rPr lang="en-US" smtClean="0"/>
              <a:t>1/24/2023</a:t>
            </a:fld>
            <a:endParaRPr lang="en-US"/>
          </a:p>
        </p:txBody>
      </p:sp>
      <p:sp>
        <p:nvSpPr>
          <p:cNvPr id="4" name="Footer Placeholder 3">
            <a:extLst>
              <a:ext uri="{FF2B5EF4-FFF2-40B4-BE49-F238E27FC236}">
                <a16:creationId xmlns:a16="http://schemas.microsoft.com/office/drawing/2014/main" id="{A88937BD-529E-4AF5-8477-75C82FC0BF9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B48BF9B-45CB-4D74-877B-9D93147176F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4C682E-9AEC-4CF1-87DF-40A45B302EFE}" type="slidenum">
              <a:rPr lang="en-US" smtClean="0"/>
              <a:t>‹#›</a:t>
            </a:fld>
            <a:endParaRPr lang="en-US"/>
          </a:p>
        </p:txBody>
      </p:sp>
    </p:spTree>
    <p:extLst>
      <p:ext uri="{BB962C8B-B14F-4D97-AF65-F5344CB8AC3E}">
        <p14:creationId xmlns:p14="http://schemas.microsoft.com/office/powerpoint/2010/main" val="33819543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40F2EE-26C6-4321-812A-34709042DD50}" type="datetimeFigureOut">
              <a:rPr lang="en-US" smtClean="0"/>
              <a:t>1/24/2023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5430C3-8C2C-4131-8CF0-65F14ED88060}" type="slidenum">
              <a:rPr lang="en-US" smtClean="0"/>
              <a:t>‹#›</a:t>
            </a:fld>
            <a:endParaRPr lang="en-US"/>
          </a:p>
        </p:txBody>
      </p:sp>
    </p:spTree>
    <p:extLst>
      <p:ext uri="{BB962C8B-B14F-4D97-AF65-F5344CB8AC3E}">
        <p14:creationId xmlns:p14="http://schemas.microsoft.com/office/powerpoint/2010/main" val="2479797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45430C3-8C2C-4131-8CF0-65F14ED88060}" type="slidenum">
              <a:rPr lang="en-US" smtClean="0"/>
              <a:t>1</a:t>
            </a:fld>
            <a:endParaRPr lang="en-US"/>
          </a:p>
        </p:txBody>
      </p:sp>
    </p:spTree>
    <p:extLst>
      <p:ext uri="{BB962C8B-B14F-4D97-AF65-F5344CB8AC3E}">
        <p14:creationId xmlns:p14="http://schemas.microsoft.com/office/powerpoint/2010/main" val="3250319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Tools, Data &amp; Training</a:t>
            </a:r>
          </a:p>
          <a:p>
            <a:r>
              <a:rPr lang="en-US"/>
              <a:t>As a member-driven organization, SCAG prides itself on meeting the needs and requests of its membership. SCAG’s Data Services Program was initiated and organized starting in the late </a:t>
            </a:r>
            <a:r>
              <a:rPr lang="en-US" err="1"/>
              <a:t>1980s</a:t>
            </a:r>
            <a:r>
              <a:rPr lang="en-US"/>
              <a:t> with the goal of being the preeminent source of data and information for the Southern California region. Whether it is customized city profiles of economic and demographic data, free GIS training, data sharing or mapping assistance, SCAG aims to provide members with the tools, data and training they need to plan more effectively for the future</a:t>
            </a:r>
          </a:p>
          <a:p>
            <a:endParaRPr lang="en-US"/>
          </a:p>
          <a:p>
            <a:r>
              <a:rPr lang="en-US" b="1"/>
              <a:t>Go Human</a:t>
            </a:r>
          </a:p>
          <a:p>
            <a:pPr marL="171450" indent="-171450">
              <a:buFont typeface="Arial" panose="020B0604020202020204" pitchFamily="34" charset="0"/>
              <a:buChar char="•"/>
            </a:pPr>
            <a:r>
              <a:rPr lang="en-US"/>
              <a:t>A</a:t>
            </a:r>
          </a:p>
          <a:p>
            <a:pPr marL="171450" indent="-171450">
              <a:buFont typeface="Arial" panose="020B0604020202020204" pitchFamily="34" charset="0"/>
              <a:buChar char="•"/>
            </a:pPr>
            <a:endParaRPr lang="en-US"/>
          </a:p>
          <a:p>
            <a:r>
              <a:rPr lang="en-US" b="1"/>
              <a:t>Regional Data Platform</a:t>
            </a:r>
          </a:p>
          <a:p>
            <a:pPr marL="171450" indent="-171450">
              <a:buFont typeface="Arial" panose="020B0604020202020204" pitchFamily="34" charset="0"/>
              <a:buChar char="•"/>
            </a:pPr>
            <a:r>
              <a:rPr lang="en-US"/>
              <a:t>A</a:t>
            </a:r>
          </a:p>
          <a:p>
            <a:pPr marL="171450" indent="-171450">
              <a:buFont typeface="Arial" panose="020B0604020202020204" pitchFamily="34" charset="0"/>
              <a:buChar char="•"/>
            </a:pPr>
            <a:endParaRPr lang="en-US"/>
          </a:p>
          <a:p>
            <a:r>
              <a:rPr lang="en-US" b="1"/>
              <a:t>Toolbox Tuesday Trainings</a:t>
            </a:r>
          </a:p>
          <a:p>
            <a:pPr marL="171450" indent="-171450">
              <a:buFont typeface="Arial" panose="020B0604020202020204" pitchFamily="34" charset="0"/>
              <a:buChar char="•"/>
            </a:pPr>
            <a:r>
              <a:rPr lang="en-US" b="0"/>
              <a:t>A</a:t>
            </a:r>
          </a:p>
          <a:p>
            <a:endParaRPr lang="en-US"/>
          </a:p>
        </p:txBody>
      </p:sp>
      <p:sp>
        <p:nvSpPr>
          <p:cNvPr id="4" name="Slide Number Placeholder 3"/>
          <p:cNvSpPr>
            <a:spLocks noGrp="1"/>
          </p:cNvSpPr>
          <p:nvPr>
            <p:ph type="sldNum" sz="quarter" idx="5"/>
          </p:nvPr>
        </p:nvSpPr>
        <p:spPr/>
        <p:txBody>
          <a:bodyPr/>
          <a:lstStyle/>
          <a:p>
            <a:fld id="{045430C3-8C2C-4131-8CF0-65F14ED88060}" type="slidenum">
              <a:rPr lang="en-US" smtClean="0"/>
              <a:t>26</a:t>
            </a:fld>
            <a:endParaRPr lang="en-US"/>
          </a:p>
        </p:txBody>
      </p:sp>
    </p:spTree>
    <p:extLst>
      <p:ext uri="{BB962C8B-B14F-4D97-AF65-F5344CB8AC3E}">
        <p14:creationId xmlns:p14="http://schemas.microsoft.com/office/powerpoint/2010/main" val="3990264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1"/>
              <a:t>Infrastructure Investment and Jobs Act (IIJA) Implementation</a:t>
            </a:r>
            <a:r>
              <a:rPr lang="en-US"/>
              <a:t> </a:t>
            </a:r>
          </a:p>
          <a:p>
            <a:pPr marL="171450" indent="-171450" algn="just">
              <a:buFont typeface="Arial"/>
              <a:buChar char="•"/>
            </a:pPr>
            <a:r>
              <a:rPr lang="en-US" err="1"/>
              <a:t>CalSTA</a:t>
            </a:r>
            <a:r>
              <a:rPr lang="en-US"/>
              <a:t> is convening an IIJA Transportation Implementation Working Group that will seek input on how to implement the new law’s transportation-related provisions. SCAG has been invited to join the sessions being held between December 2021 to May 2022. </a:t>
            </a:r>
            <a:endParaRPr lang="en-US">
              <a:cs typeface="Calibri"/>
            </a:endParaRPr>
          </a:p>
          <a:p>
            <a:pPr algn="just"/>
            <a:r>
              <a:rPr lang="en-US"/>
              <a:t> </a:t>
            </a:r>
            <a:endParaRPr lang="en-US">
              <a:cs typeface="Calibri"/>
            </a:endParaRPr>
          </a:p>
          <a:p>
            <a:pPr marL="171450" indent="-171450" algn="just">
              <a:buFont typeface="Arial"/>
              <a:buChar char="•"/>
            </a:pPr>
            <a:r>
              <a:rPr lang="en-US"/>
              <a:t>The State will leverage federal funding that is being made available through the IIJA and estimates that California will receive an $14 billion in new formula funding over 5 years. </a:t>
            </a:r>
            <a:endParaRPr lang="en-US">
              <a:cs typeface="Calibri"/>
            </a:endParaRPr>
          </a:p>
          <a:p>
            <a:pPr algn="just"/>
            <a:r>
              <a:rPr lang="en-US" b="1"/>
              <a:t> </a:t>
            </a:r>
            <a:endParaRPr lang="en-US"/>
          </a:p>
          <a:p>
            <a:pPr algn="just"/>
            <a:r>
              <a:rPr lang="en-US" b="1"/>
              <a:t>Broadband</a:t>
            </a:r>
            <a:r>
              <a:rPr lang="en-US"/>
              <a:t> </a:t>
            </a:r>
            <a:endParaRPr lang="en-US">
              <a:cs typeface="Calibri"/>
            </a:endParaRPr>
          </a:p>
          <a:p>
            <a:pPr marL="171450" indent="-171450" algn="just">
              <a:buFont typeface="Arial"/>
              <a:buChar char="•"/>
            </a:pPr>
            <a:r>
              <a:rPr lang="en-US"/>
              <a:t>The IIJA also makes an historic investment of $65 billion in broadband access and infrastructure. Last week, SCAG and SANDAG sent a joint letter to the National Telecommunications and Information Administration (NTIA) providing input in 3 areas:  </a:t>
            </a:r>
            <a:endParaRPr lang="en-US">
              <a:cs typeface="Calibri"/>
            </a:endParaRPr>
          </a:p>
          <a:p>
            <a:pPr marL="628650" lvl="1" indent="-171450" algn="just">
              <a:buFont typeface="Arial"/>
              <a:buChar char="•"/>
            </a:pPr>
            <a:r>
              <a:rPr lang="en-US" b="1"/>
              <a:t>State Consultation with the MPOs:</a:t>
            </a:r>
            <a:r>
              <a:rPr lang="en-US"/>
              <a:t> We encourage NTIA to require that states demonstrate consultation with federally designated MPOs as they develop their five‐year action plans. We also encourage NTIA to clarify that MPOs are subdivisions of the states and eligible to receive grants created under the new law. </a:t>
            </a:r>
            <a:endParaRPr lang="en-US">
              <a:cs typeface="Calibri"/>
            </a:endParaRPr>
          </a:p>
          <a:p>
            <a:pPr lvl="1" algn="just"/>
            <a:r>
              <a:rPr lang="en-US"/>
              <a:t> </a:t>
            </a:r>
            <a:endParaRPr lang="en-US">
              <a:cs typeface="Calibri"/>
            </a:endParaRPr>
          </a:p>
          <a:p>
            <a:pPr marL="628650" lvl="1" indent="-171450" algn="just">
              <a:buFont typeface="Arial"/>
              <a:buChar char="•"/>
            </a:pPr>
            <a:r>
              <a:rPr lang="en-US" b="1"/>
              <a:t>Incorporate effective Public‐private partnerships:</a:t>
            </a:r>
            <a:r>
              <a:rPr lang="en-US"/>
              <a:t>  P3s should be encouraged as part of the Broadband Equity, Access, and Deployment Program. We suggest the NOFA include public‐private partnerships as part of the five‐year plan development.</a:t>
            </a:r>
            <a:endParaRPr lang="en-US">
              <a:cs typeface="Calibri"/>
            </a:endParaRPr>
          </a:p>
          <a:p>
            <a:pPr lvl="1" algn="just"/>
            <a:r>
              <a:rPr lang="en-US"/>
              <a:t> </a:t>
            </a:r>
            <a:endParaRPr lang="en-US">
              <a:cs typeface="Calibri"/>
            </a:endParaRPr>
          </a:p>
          <a:p>
            <a:pPr marL="628650" lvl="1" indent="-171450" algn="just">
              <a:buFont typeface="Arial"/>
              <a:buChar char="•"/>
            </a:pPr>
            <a:r>
              <a:rPr lang="en-US" b="1"/>
              <a:t>Prioritize Last Mile:</a:t>
            </a:r>
            <a:r>
              <a:rPr lang="en-US"/>
              <a:t> It is essential to immediately focus on providing internet access to the hardest‐to‐reach residents. We believe that the construction of publicly subsidized open‐access middle‐mile infrastructure that includes last‐mile deployment, assures immediate internet access for unserved and underserved households while also allowing other last‐mile providers to access the middle mile. </a:t>
            </a:r>
            <a:endParaRPr lang="en-US">
              <a:cs typeface="Calibri"/>
            </a:endParaRPr>
          </a:p>
        </p:txBody>
      </p:sp>
      <p:sp>
        <p:nvSpPr>
          <p:cNvPr id="4" name="Slide Number Placeholder 3"/>
          <p:cNvSpPr>
            <a:spLocks noGrp="1"/>
          </p:cNvSpPr>
          <p:nvPr>
            <p:ph type="sldNum" sz="quarter" idx="5"/>
          </p:nvPr>
        </p:nvSpPr>
        <p:spPr/>
        <p:txBody>
          <a:bodyPr/>
          <a:lstStyle/>
          <a:p>
            <a:fld id="{045430C3-8C2C-4131-8CF0-65F14ED88060}" type="slidenum">
              <a:rPr lang="en-US" smtClean="0"/>
              <a:t>11</a:t>
            </a:fld>
            <a:endParaRPr lang="en-US"/>
          </a:p>
        </p:txBody>
      </p:sp>
    </p:spTree>
    <p:extLst>
      <p:ext uri="{BB962C8B-B14F-4D97-AF65-F5344CB8AC3E}">
        <p14:creationId xmlns:p14="http://schemas.microsoft.com/office/powerpoint/2010/main" val="469180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LEGISLATIVE ADVOCACY</a:t>
            </a:r>
          </a:p>
          <a:p>
            <a:r>
              <a:rPr lang="en-US"/>
              <a:t>Over the years, SCAG has been at the forefront of advocating for the region’s fair share of federal and state funding for plans and programs and has been instrumental in delivering billions of dollars to the region, harnessing the power of the agency’s membership—together as one region with one voice— to promote the region’s interests. As part of the agency’s advocacy efforts, annual legislative and advocacy trips are organized to both Washington and Sacramento.</a:t>
            </a:r>
          </a:p>
          <a:p>
            <a:pPr algn="just"/>
            <a:endParaRPr lang="en-US" b="1"/>
          </a:p>
          <a:p>
            <a:pPr algn="just"/>
            <a:endParaRPr lang="en-US" b="1"/>
          </a:p>
          <a:p>
            <a:pPr algn="just"/>
            <a:r>
              <a:rPr lang="en-US" b="1"/>
              <a:t>Assembly Housing Working Group </a:t>
            </a:r>
            <a:endParaRPr lang="en-US"/>
          </a:p>
          <a:p>
            <a:pPr marL="285750" indent="-285750" algn="just">
              <a:buFont typeface="Arial"/>
              <a:buChar char="•"/>
            </a:pPr>
            <a:r>
              <a:rPr lang="en-US"/>
              <a:t>In October 2021, members of the Assembly Housing Working Group hosted a series of regional roundtables to examine barriers and explore solutions to the state’s housing production and affordability crisis. There were three roundtables conducted in the SCAG region. We were able to present at two and attend all three meetings. </a:t>
            </a:r>
            <a:endParaRPr lang="en-US">
              <a:cs typeface="Calibri"/>
            </a:endParaRPr>
          </a:p>
          <a:p>
            <a:pPr algn="just"/>
            <a:r>
              <a:rPr lang="en-US"/>
              <a:t> </a:t>
            </a:r>
            <a:endParaRPr lang="en-US">
              <a:cs typeface="Calibri"/>
            </a:endParaRPr>
          </a:p>
          <a:p>
            <a:pPr marL="285750" indent="-285750" algn="just">
              <a:buFont typeface="Arial"/>
              <a:buChar char="•"/>
            </a:pPr>
            <a:r>
              <a:rPr lang="en-US"/>
              <a:t>As a follow up to these roundtables, SCAG is meeting Assemblymembers who were in attendance to discuss in more detail SCAG’s legislative housing priorities. We have met with a handful of Members including </a:t>
            </a:r>
            <a:r>
              <a:rPr lang="en-US" err="1"/>
              <a:t>Asm</a:t>
            </a:r>
            <a:r>
              <a:rPr lang="en-US"/>
              <a:t>. Housing Chair Wicks, Assemblymember Grayson (from the Bay Area), and Assemblymember Robert Rivas (from the Central Coast). </a:t>
            </a:r>
            <a:endParaRPr lang="en-US">
              <a:cs typeface="Calibri"/>
            </a:endParaRPr>
          </a:p>
          <a:p>
            <a:pPr algn="just"/>
            <a:r>
              <a:rPr lang="en-US"/>
              <a:t> </a:t>
            </a:r>
            <a:endParaRPr lang="en-US">
              <a:cs typeface="Calibri"/>
            </a:endParaRPr>
          </a:p>
          <a:p>
            <a:pPr marL="285750" indent="-285750" algn="just">
              <a:buFont typeface="Arial"/>
              <a:buChar char="•"/>
            </a:pPr>
            <a:r>
              <a:rPr lang="en-US"/>
              <a:t>You’ll see in the slide, that we are advocating for:</a:t>
            </a:r>
            <a:endParaRPr lang="en-US">
              <a:cs typeface="Calibri"/>
            </a:endParaRPr>
          </a:p>
          <a:p>
            <a:pPr marL="285750" lvl="1" indent="-285750" algn="just">
              <a:buFont typeface="Arial"/>
              <a:buChar char="•"/>
            </a:pPr>
            <a:r>
              <a:rPr lang="en-US" b="1"/>
              <a:t>SB 15</a:t>
            </a:r>
            <a:r>
              <a:rPr lang="en-US"/>
              <a:t> by Senator Anthony Portantino (D-La Canada Flintridge), which would create a new program to award grant funding to cities and counties that rezone idle retail sites for the development of affordable housing. </a:t>
            </a:r>
            <a:endParaRPr lang="en-US">
              <a:cs typeface="Calibri"/>
            </a:endParaRPr>
          </a:p>
          <a:p>
            <a:pPr lvl="1" algn="just"/>
            <a:r>
              <a:rPr lang="en-US"/>
              <a:t> </a:t>
            </a:r>
            <a:endParaRPr lang="en-US">
              <a:cs typeface="Calibri"/>
            </a:endParaRPr>
          </a:p>
          <a:p>
            <a:pPr marL="342900" lvl="1" indent="-342900" algn="just">
              <a:buChar char="•"/>
            </a:pPr>
            <a:r>
              <a:rPr lang="en-US" b="1"/>
              <a:t>Tax Increment Financing:</a:t>
            </a:r>
            <a:r>
              <a:rPr lang="en-US"/>
              <a:t> a missing tool in the toolbox to help solve the State's housing crisis. The State can help incentivize collaboration to form EIFDs by offering technical assistance or seed grant funding.</a:t>
            </a:r>
            <a:endParaRPr lang="en-US">
              <a:cs typeface="Calibri"/>
            </a:endParaRPr>
          </a:p>
          <a:p>
            <a:pPr lvl="1" algn="just"/>
            <a:r>
              <a:rPr lang="en-US"/>
              <a:t> </a:t>
            </a:r>
            <a:endParaRPr lang="en-US">
              <a:cs typeface="Calibri"/>
            </a:endParaRPr>
          </a:p>
          <a:p>
            <a:pPr marL="342900" lvl="1" indent="-342900" algn="just">
              <a:buChar char="•"/>
            </a:pPr>
            <a:r>
              <a:rPr lang="en-US" b="1"/>
              <a:t>Special Hearing on HE Update Compliance and Funding Implications:</a:t>
            </a:r>
            <a:r>
              <a:rPr lang="en-US"/>
              <a:t> Housing elements for the SCAG region were due in October.  While 86% of our jurisdictions have submitted at least their first draft, all comments from HCD must be incorporated and approved by the local councils by February 2022.  Otherwise, they are ineligible for state funding programs. We're asking the Assembly Housing Committee to hold this hearing to understand this issue and ensure that our region remains eligible for those housing resources. </a:t>
            </a:r>
            <a:endParaRPr lang="en-US">
              <a:cs typeface="Calibri"/>
            </a:endParaRPr>
          </a:p>
          <a:p>
            <a:pPr lvl="1" algn="just"/>
            <a:r>
              <a:rPr lang="en-US"/>
              <a:t> </a:t>
            </a:r>
            <a:endParaRPr lang="en-US">
              <a:cs typeface="Calibri"/>
            </a:endParaRPr>
          </a:p>
          <a:p>
            <a:pPr lvl="1" algn="just"/>
            <a:r>
              <a:rPr lang="en-US"/>
              <a:t> </a:t>
            </a:r>
            <a:endParaRPr lang="en-US">
              <a:cs typeface="Calibri"/>
            </a:endParaRPr>
          </a:p>
          <a:p>
            <a:pPr lvl="1" algn="just"/>
            <a:r>
              <a:rPr lang="en-US"/>
              <a:t> </a:t>
            </a:r>
            <a:endParaRPr lang="en-US">
              <a:cs typeface="Calibri"/>
            </a:endParaRPr>
          </a:p>
          <a:p>
            <a:pPr lvl="1" algn="just"/>
            <a:r>
              <a:rPr lang="en-US" b="1"/>
              <a:t>Infill Infrastructure Grant Program </a:t>
            </a:r>
            <a:endParaRPr lang="en-US"/>
          </a:p>
          <a:p>
            <a:pPr marL="285750" indent="-285750" algn="just">
              <a:buFont typeface="Arial"/>
              <a:buChar char="•"/>
            </a:pPr>
            <a:r>
              <a:rPr lang="en-US"/>
              <a:t>Last week, SCAG sent a letter to Governor Newsom requesting a major expansion of the Infill Infrastructure Grant (IIG) Program in the amount of $5 billion. </a:t>
            </a:r>
            <a:endParaRPr lang="en-US">
              <a:cs typeface="Calibri"/>
            </a:endParaRPr>
          </a:p>
          <a:p>
            <a:pPr algn="just"/>
            <a:r>
              <a:rPr lang="en-US"/>
              <a:t> </a:t>
            </a:r>
            <a:endParaRPr lang="en-US">
              <a:cs typeface="Calibri"/>
            </a:endParaRPr>
          </a:p>
          <a:p>
            <a:pPr marL="285750" indent="-285750" algn="just">
              <a:buFont typeface="Arial"/>
              <a:buChar char="•"/>
            </a:pPr>
            <a:r>
              <a:rPr lang="en-US"/>
              <a:t>The Governor’s proposed budget requests only $500 million for the program, spread across two years. </a:t>
            </a:r>
            <a:endParaRPr lang="en-US">
              <a:cs typeface="Calibri"/>
            </a:endParaRPr>
          </a:p>
          <a:p>
            <a:pPr algn="just"/>
            <a:r>
              <a:rPr lang="en-US"/>
              <a:t> </a:t>
            </a:r>
            <a:endParaRPr lang="en-US">
              <a:cs typeface="Calibri"/>
            </a:endParaRPr>
          </a:p>
          <a:p>
            <a:pPr marL="285750" indent="-285750" algn="just">
              <a:buFont typeface="Arial"/>
              <a:buChar char="•"/>
            </a:pPr>
            <a:r>
              <a:rPr lang="en-US"/>
              <a:t>Given the magnitude of State’s housing crisis and projected “discretionary” budget surplus of $20.6 billion, SCAG will be asking the Legislature to reject the Governor’s low-ball offer and insist on a higher funding amount for this program.  </a:t>
            </a:r>
            <a:endParaRPr lang="en-US">
              <a:cs typeface="Calibri"/>
            </a:endParaRPr>
          </a:p>
          <a:p>
            <a:pPr algn="just"/>
            <a:r>
              <a:rPr lang="en-US"/>
              <a:t> </a:t>
            </a:r>
            <a:endParaRPr lang="en-US">
              <a:cs typeface="Calibri"/>
            </a:endParaRPr>
          </a:p>
          <a:p>
            <a:pPr algn="just"/>
            <a:r>
              <a:rPr lang="en-US" b="1"/>
              <a:t>Transportation Priorities for State Budget Surplus </a:t>
            </a:r>
            <a:endParaRPr lang="en-US"/>
          </a:p>
          <a:p>
            <a:pPr marL="285750" indent="-285750" algn="just">
              <a:buFont typeface="Arial"/>
              <a:buChar char="•"/>
            </a:pPr>
            <a:r>
              <a:rPr lang="en-US"/>
              <a:t>Considering the strong budget surplus, SCAG is also coordinating a letter with our region’s county transportation commissions and Metrolink outlining our transportation priorities:  </a:t>
            </a:r>
            <a:endParaRPr lang="en-US">
              <a:cs typeface="Calibri"/>
            </a:endParaRPr>
          </a:p>
          <a:p>
            <a:pPr algn="just"/>
            <a:r>
              <a:rPr lang="en-US"/>
              <a:t> </a:t>
            </a:r>
            <a:endParaRPr lang="en-US">
              <a:cs typeface="Calibri"/>
            </a:endParaRPr>
          </a:p>
          <a:p>
            <a:pPr marL="342900" lvl="1" indent="-342900" algn="just">
              <a:buChar char="•"/>
            </a:pPr>
            <a:r>
              <a:rPr lang="en-US" b="1"/>
              <a:t>$10 billion for Transit:</a:t>
            </a:r>
            <a:r>
              <a:rPr lang="en-US"/>
              <a:t> Prioritize rail and bus transit capital, operations, and maintenance by funding programs to facilitate capital and operational improvements in the amount of $10 billion. It can be allocated through a mix of formula and competitive programs.</a:t>
            </a:r>
            <a:endParaRPr lang="en-US">
              <a:cs typeface="Calibri"/>
            </a:endParaRPr>
          </a:p>
          <a:p>
            <a:pPr lvl="1" algn="just"/>
            <a:r>
              <a:rPr lang="en-US"/>
              <a:t> </a:t>
            </a:r>
            <a:endParaRPr lang="en-US">
              <a:cs typeface="Calibri"/>
            </a:endParaRPr>
          </a:p>
          <a:p>
            <a:pPr marL="342900" lvl="1" indent="-342900" algn="just">
              <a:buChar char="•"/>
            </a:pPr>
            <a:r>
              <a:rPr lang="en-US" b="1"/>
              <a:t>$4 billion SB 1 Augmentation:</a:t>
            </a:r>
            <a:r>
              <a:rPr lang="en-US"/>
              <a:t> Only 32% of all transportation funds in Southern California come from state resources.  So, our region is asking for increased funding for the existing SB 1 programs in the amounts of $2 billion for the Trade Corridor Enhancement Program; $1 billion for the Solutions for Congested Corridors Program; and $1 billion for the Local Partnerships Program.  </a:t>
            </a:r>
            <a:endParaRPr lang="en-US">
              <a:cs typeface="Calibri"/>
            </a:endParaRPr>
          </a:p>
          <a:p>
            <a:pPr lvl="1" algn="just"/>
            <a:r>
              <a:rPr lang="en-US"/>
              <a:t> </a:t>
            </a:r>
            <a:endParaRPr lang="en-US">
              <a:cs typeface="Calibri"/>
            </a:endParaRPr>
          </a:p>
          <a:p>
            <a:pPr marL="342900" lvl="1" indent="-342900" algn="just">
              <a:buChar char="•"/>
            </a:pPr>
            <a:r>
              <a:rPr lang="en-US" b="1"/>
              <a:t>Zero Emission/ Active Transportation Program:</a:t>
            </a:r>
            <a:r>
              <a:rPr lang="en-US"/>
              <a:t> Between CARB’s Innovative Clean Transit (ICT) rule for buses and forthcoming In-Use Locomotive Regulation for commuter rail, which mandate the conversion to zero-emissions technologies, funding assistance is necessary to accelerate adoption. Our coalition supports the creation of a $2 billion program to assist in the transition.  </a:t>
            </a:r>
            <a:endParaRPr lang="en-US">
              <a:cs typeface="Calibri"/>
            </a:endParaRPr>
          </a:p>
          <a:p>
            <a:pPr lvl="1" algn="just"/>
            <a:r>
              <a:rPr lang="en-US"/>
              <a:t> </a:t>
            </a:r>
            <a:endParaRPr lang="en-US">
              <a:cs typeface="Calibri"/>
            </a:endParaRPr>
          </a:p>
          <a:p>
            <a:pPr marL="342900" lvl="1" indent="-342900" algn="just">
              <a:buChar char="•"/>
            </a:pPr>
            <a:r>
              <a:rPr lang="en-US"/>
              <a:t>During the most recent regional ATP cycle, 147 applications were received, totaling $853 million in requests for just $93 million in available funding. The coalition supports augmenting funding to $1 billion to address this backlog.</a:t>
            </a:r>
            <a:endParaRPr lang="en-US">
              <a:cs typeface="Calibri"/>
            </a:endParaRPr>
          </a:p>
        </p:txBody>
      </p:sp>
      <p:sp>
        <p:nvSpPr>
          <p:cNvPr id="4" name="Slide Number Placeholder 3"/>
          <p:cNvSpPr>
            <a:spLocks noGrp="1"/>
          </p:cNvSpPr>
          <p:nvPr>
            <p:ph type="sldNum" sz="quarter" idx="5"/>
          </p:nvPr>
        </p:nvSpPr>
        <p:spPr/>
        <p:txBody>
          <a:bodyPr/>
          <a:lstStyle/>
          <a:p>
            <a:fld id="{045430C3-8C2C-4131-8CF0-65F14ED88060}" type="slidenum">
              <a:rPr lang="en-US" smtClean="0"/>
              <a:t>13</a:t>
            </a:fld>
            <a:endParaRPr lang="en-US"/>
          </a:p>
        </p:txBody>
      </p:sp>
    </p:spTree>
    <p:extLst>
      <p:ext uri="{BB962C8B-B14F-4D97-AF65-F5344CB8AC3E}">
        <p14:creationId xmlns:p14="http://schemas.microsoft.com/office/powerpoint/2010/main" val="3917285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0"/>
              </a:spcBef>
              <a:spcAft>
                <a:spcPts val="0"/>
              </a:spcAft>
              <a:buFont typeface="Symbol" panose="05050102010706020507" pitchFamily="18" charset="2"/>
              <a:buChar char=""/>
            </a:pPr>
            <a:r>
              <a:rPr lang="en-US" sz="1800" kern="1200" dirty="0">
                <a:solidFill>
                  <a:srgbClr val="242424"/>
                </a:solidFill>
                <a:effectLst/>
                <a:latin typeface="Calibri" panose="020F0502020204030204" pitchFamily="34" charset="0"/>
                <a:ea typeface="SimSun" panose="02010600030101010101" pitchFamily="2" charset="-122"/>
                <a:cs typeface="Calibri" panose="020F0502020204030204" pitchFamily="34" charset="0"/>
              </a:rPr>
              <a:t>Connect SoCal is a Long-term Vison and Investment Framework</a:t>
            </a:r>
            <a:br>
              <a:rPr lang="en-US" sz="1800" kern="1200" dirty="0">
                <a:solidFill>
                  <a:srgbClr val="242424"/>
                </a:solidFill>
                <a:effectLst/>
                <a:latin typeface="Calibri" panose="020F0502020204030204" pitchFamily="34" charset="0"/>
                <a:ea typeface="SimSun" panose="02010600030101010101" pitchFamily="2" charset="-122"/>
                <a:cs typeface="Calibri" panose="020F0502020204030204" pitchFamily="34" charset="0"/>
              </a:rPr>
            </a:b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242424"/>
                </a:solidFill>
                <a:effectLst/>
                <a:latin typeface="Calibri" panose="020F0502020204030204" pitchFamily="34" charset="0"/>
                <a:ea typeface="SimSun" panose="02010600030101010101" pitchFamily="2" charset="-122"/>
                <a:cs typeface="Calibri" panose="020F0502020204030204" pitchFamily="34" charset="0"/>
              </a:rPr>
              <a:t>It’s updated regularly to help guide us into the future and is state mandated</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242424"/>
                </a:solidFill>
                <a:effectLst/>
                <a:latin typeface="Calibri" panose="020F0502020204030204" pitchFamily="34" charset="0"/>
                <a:ea typeface="SimSun" panose="02010600030101010101" pitchFamily="2" charset="-122"/>
                <a:cs typeface="Calibri" panose="020F0502020204030204" pitchFamily="34" charset="0"/>
              </a:rPr>
              <a:t>We do it to help coordinate regional projects, integrate investment and land use strategies, and maintain federal funding</a:t>
            </a:r>
            <a:br>
              <a:rPr lang="en-US" sz="1800" kern="1200" dirty="0">
                <a:solidFill>
                  <a:srgbClr val="242424"/>
                </a:solidFill>
                <a:effectLst/>
                <a:latin typeface="Calibri" panose="020F0502020204030204" pitchFamily="34" charset="0"/>
                <a:ea typeface="SimSun" panose="02010600030101010101" pitchFamily="2" charset="-122"/>
                <a:cs typeface="Calibri" panose="020F0502020204030204" pitchFamily="34" charset="0"/>
              </a:rPr>
            </a:b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242424"/>
                </a:solidFill>
                <a:effectLst/>
                <a:latin typeface="Calibri" panose="020F0502020204030204" pitchFamily="34" charset="0"/>
                <a:ea typeface="SimSun" panose="02010600030101010101" pitchFamily="2" charset="-122"/>
                <a:cs typeface="Calibri" panose="020F0502020204030204" pitchFamily="34" charset="0"/>
              </a:rPr>
              <a:t>Connect SoCal is a compass, not a roadmap.</a:t>
            </a:r>
            <a:br>
              <a:rPr lang="en-US" sz="1800" kern="1200" dirty="0">
                <a:solidFill>
                  <a:srgbClr val="242424"/>
                </a:solidFill>
                <a:effectLst/>
                <a:latin typeface="Calibri" panose="020F0502020204030204" pitchFamily="34" charset="0"/>
                <a:ea typeface="SimSun" panose="02010600030101010101" pitchFamily="2" charset="-122"/>
                <a:cs typeface="Calibri" panose="020F0502020204030204" pitchFamily="34" charset="0"/>
              </a:rPr>
            </a:b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kern="1200" dirty="0">
                <a:solidFill>
                  <a:srgbClr val="242424"/>
                </a:solidFill>
                <a:effectLst/>
                <a:latin typeface="Calibri" panose="020F0502020204030204" pitchFamily="34" charset="0"/>
                <a:ea typeface="SimSun" panose="02010600030101010101" pitchFamily="2" charset="-122"/>
                <a:cs typeface="Calibri" panose="020F0502020204030204" pitchFamily="34" charset="0"/>
              </a:rPr>
              <a:t>SCAG respects local control input and relies on our partners and public stakeholders to develop, adopt and implement Connect SoCal</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45430C3-8C2C-4131-8CF0-65F14ED88060}" type="slidenum">
              <a:rPr lang="en-US" smtClean="0"/>
              <a:t>17</a:t>
            </a:fld>
            <a:endParaRPr lang="en-US"/>
          </a:p>
        </p:txBody>
      </p:sp>
    </p:spTree>
    <p:extLst>
      <p:ext uri="{BB962C8B-B14F-4D97-AF65-F5344CB8AC3E}">
        <p14:creationId xmlns:p14="http://schemas.microsoft.com/office/powerpoint/2010/main" val="3609043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a:cs typeface="Calibri"/>
              </a:rPr>
              <a:t>Connect SoCal, SCAG's 2020 RTP/SCS includes a Core Vision and several Key Connections.</a:t>
            </a:r>
            <a:endParaRPr lang="en-US"/>
          </a:p>
          <a:p>
            <a:pPr marL="171450" indent="-171450">
              <a:buFont typeface="Arial"/>
              <a:buChar char="•"/>
            </a:pPr>
            <a:r>
              <a:rPr lang="en-US"/>
              <a:t>The Core Vision of Connect SoCal centered on maintaining and better managing the existing transportation network while expanding mobility choices through a combination of transportation and land use strategies. </a:t>
            </a:r>
            <a:endParaRPr lang="en-US">
              <a:cs typeface="Calibri" panose="020F0502020204030204"/>
            </a:endParaRPr>
          </a:p>
          <a:p>
            <a:pPr marL="171450" indent="-171450">
              <a:buFont typeface="Arial"/>
              <a:buChar char="•"/>
            </a:pPr>
            <a:r>
              <a:rPr lang="en-US"/>
              <a:t>The Key Connections of Connect SoCal augmented the Core vision to leverage technology and partnerships to accelerate the regions progress towards regional planning goals.</a:t>
            </a:r>
          </a:p>
          <a:p>
            <a:pPr marL="171450" indent="-171450">
              <a:buFont typeface="Arial"/>
              <a:buChar char="•"/>
            </a:pPr>
            <a:r>
              <a:rPr lang="en-US">
                <a:cs typeface="Calibri" panose="020F0502020204030204"/>
              </a:rPr>
              <a:t>We’re building on this for 2024.</a:t>
            </a:r>
          </a:p>
        </p:txBody>
      </p:sp>
      <p:sp>
        <p:nvSpPr>
          <p:cNvPr id="4" name="Slide Number Placeholder 3"/>
          <p:cNvSpPr>
            <a:spLocks noGrp="1"/>
          </p:cNvSpPr>
          <p:nvPr>
            <p:ph type="sldNum" sz="quarter" idx="5"/>
          </p:nvPr>
        </p:nvSpPr>
        <p:spPr/>
        <p:txBody>
          <a:bodyPr/>
          <a:lstStyle/>
          <a:p>
            <a:fld id="{045430C3-8C2C-4131-8CF0-65F14ED88060}" type="slidenum">
              <a:rPr lang="en-US" smtClean="0"/>
              <a:t>18</a:t>
            </a:fld>
            <a:endParaRPr lang="en-US"/>
          </a:p>
        </p:txBody>
      </p:sp>
    </p:spTree>
    <p:extLst>
      <p:ext uri="{BB962C8B-B14F-4D97-AF65-F5344CB8AC3E}">
        <p14:creationId xmlns:p14="http://schemas.microsoft.com/office/powerpoint/2010/main" val="2643835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800">
                <a:ea typeface="+mn-lt"/>
                <a:cs typeface="+mn-lt"/>
              </a:rPr>
              <a:t>Industrial Warehousing in the SCAG region </a:t>
            </a:r>
            <a:endParaRPr lang="en-US" sz="1800"/>
          </a:p>
          <a:p>
            <a:pPr marL="742950" lvl="1" indent="-285750">
              <a:buFont typeface="Arial" panose="020B0604020202020204" pitchFamily="34" charset="0"/>
              <a:buChar char="•"/>
            </a:pPr>
            <a:r>
              <a:rPr lang="en-US" sz="1400">
                <a:ea typeface="+mn-lt"/>
                <a:cs typeface="+mn-lt"/>
              </a:rPr>
              <a:t>Assesses variables affecting the supply and demand of warehouses and distribution centers in the SCAG region</a:t>
            </a:r>
            <a:endParaRPr lang="en-US" sz="1400"/>
          </a:p>
          <a:p>
            <a:pPr marL="742950" lvl="1" indent="-285750">
              <a:buFont typeface="Arial" panose="020B0604020202020204" pitchFamily="34" charset="0"/>
              <a:buChar char="•"/>
            </a:pPr>
            <a:r>
              <a:rPr lang="en-US" sz="1400">
                <a:ea typeface="+mn-lt"/>
                <a:cs typeface="+mn-lt"/>
              </a:rPr>
              <a:t>Evaluates the operational parameters and locations of the region’s warehouses, distribution centers, and transload facilities</a:t>
            </a:r>
            <a:endParaRPr lang="en-US" sz="1400"/>
          </a:p>
          <a:p>
            <a:pPr marL="285750" indent="-285750">
              <a:buFont typeface="Arial" panose="020B0604020202020204" pitchFamily="34" charset="0"/>
              <a:buChar char="•"/>
            </a:pPr>
            <a:r>
              <a:rPr lang="en-US" sz="1800">
                <a:ea typeface="+mn-lt"/>
                <a:cs typeface="+mn-lt"/>
              </a:rPr>
              <a:t>Last Mile Freight Program </a:t>
            </a:r>
            <a:endParaRPr lang="en-US" sz="1800"/>
          </a:p>
          <a:p>
            <a:pPr marL="742950" lvl="1" indent="-285750">
              <a:buFont typeface="Arial" panose="020B0604020202020204" pitchFamily="34" charset="0"/>
              <a:buChar char="•"/>
            </a:pPr>
            <a:r>
              <a:rPr lang="en-US" sz="1400">
                <a:ea typeface="+mn-lt"/>
                <a:cs typeface="+mn-lt"/>
              </a:rPr>
              <a:t>Phase 1 $10 million ZE/NZE commercial deployment</a:t>
            </a:r>
            <a:endParaRPr lang="en-US" sz="1400"/>
          </a:p>
          <a:p>
            <a:pPr marL="742950" lvl="1" indent="-285750">
              <a:buFont typeface="Arial" panose="020B0604020202020204" pitchFamily="34" charset="0"/>
              <a:buChar char="•"/>
            </a:pPr>
            <a:r>
              <a:rPr lang="en-US" sz="1400">
                <a:ea typeface="+mn-lt"/>
                <a:cs typeface="+mn-lt"/>
              </a:rPr>
              <a:t>Phase 2 $ 5million ZE/NZE public/private partnership </a:t>
            </a:r>
            <a:endParaRPr lang="en-US" sz="1400"/>
          </a:p>
          <a:p>
            <a:pPr marL="285750" indent="-285750">
              <a:buFont typeface="Arial" panose="020B0604020202020204" pitchFamily="34" charset="0"/>
              <a:buChar char="•"/>
            </a:pPr>
            <a:r>
              <a:rPr lang="en-US" sz="1800">
                <a:ea typeface="+mn-lt"/>
                <a:cs typeface="+mn-lt"/>
              </a:rPr>
              <a:t>Heavy/Medium Duty ZE Infrastructure Study</a:t>
            </a:r>
            <a:endParaRPr lang="en-US" sz="1800"/>
          </a:p>
          <a:p>
            <a:pPr marL="742950" lvl="1" indent="-285750">
              <a:buFont typeface="Arial" panose="020B0604020202020204" pitchFamily="34" charset="0"/>
              <a:buChar char="•"/>
            </a:pPr>
            <a:r>
              <a:rPr lang="en-US" sz="1400">
                <a:ea typeface="+mn-lt"/>
                <a:cs typeface="+mn-lt"/>
              </a:rPr>
              <a:t>ZE infrastructure placement within the region</a:t>
            </a:r>
            <a:endParaRPr lang="en-US" sz="1400"/>
          </a:p>
          <a:p>
            <a:pPr marL="742950" lvl="1" indent="-285750">
              <a:buFont typeface="Arial" panose="020B0604020202020204" pitchFamily="34" charset="0"/>
              <a:buChar char="•"/>
            </a:pPr>
            <a:r>
              <a:rPr lang="en-US" sz="1400">
                <a:ea typeface="+mn-lt"/>
                <a:cs typeface="+mn-lt"/>
              </a:rPr>
              <a:t>Path forward to support clean air goals</a:t>
            </a:r>
            <a:endParaRPr lang="en-US" sz="1400"/>
          </a:p>
          <a:p>
            <a:pPr marL="285750" indent="-285750">
              <a:buFont typeface="Arial" panose="020B0604020202020204" pitchFamily="34" charset="0"/>
              <a:buChar char="•"/>
            </a:pPr>
            <a:r>
              <a:rPr lang="en-US" sz="1800">
                <a:ea typeface="+mn-lt"/>
                <a:cs typeface="+mn-lt"/>
              </a:rPr>
              <a:t>Connect SoCal (2024)</a:t>
            </a:r>
            <a:endParaRPr lang="en-US" sz="1800"/>
          </a:p>
          <a:p>
            <a:pPr marL="742950" lvl="1" indent="-285750">
              <a:buFont typeface="Arial" panose="020B0604020202020204" pitchFamily="34" charset="0"/>
              <a:buChar char="•"/>
            </a:pPr>
            <a:r>
              <a:rPr lang="en-US" sz="1400">
                <a:ea typeface="+mn-lt"/>
                <a:cs typeface="+mn-lt"/>
              </a:rPr>
              <a:t>Integrated Passenger &amp; Freight Rail </a:t>
            </a:r>
          </a:p>
          <a:p>
            <a:pPr marL="742950" lvl="1" indent="-285750">
              <a:buFont typeface="Arial" panose="020B0604020202020204" pitchFamily="34" charset="0"/>
              <a:buChar char="•"/>
            </a:pPr>
            <a:r>
              <a:rPr lang="en-US" sz="1400">
                <a:ea typeface="+mn-lt"/>
                <a:cs typeface="+mn-lt"/>
              </a:rPr>
              <a:t>E-commerce trends </a:t>
            </a:r>
          </a:p>
          <a:p>
            <a:pPr marL="742950" lvl="1" indent="-285750">
              <a:buFont typeface="Arial" panose="020B0604020202020204" pitchFamily="34" charset="0"/>
              <a:buChar char="•"/>
            </a:pPr>
            <a:r>
              <a:rPr lang="en-US" sz="1400">
                <a:ea typeface="+mn-lt"/>
                <a:cs typeface="+mn-lt"/>
              </a:rPr>
              <a:t>Commodity Flows </a:t>
            </a:r>
            <a:endParaRPr lang="en-US" sz="1400"/>
          </a:p>
          <a:p>
            <a:pPr marL="1085850" lvl="2" indent="-171450">
              <a:buFont typeface="Arial" panose="020B0604020202020204" pitchFamily="34" charset="0"/>
              <a:buChar char="•"/>
            </a:pPr>
            <a:r>
              <a:rPr lang="en-US" sz="1000">
                <a:ea typeface="+mn-lt"/>
                <a:cs typeface="+mn-lt"/>
              </a:rPr>
              <a:t>Ports</a:t>
            </a:r>
            <a:endParaRPr lang="en-US" sz="1000"/>
          </a:p>
          <a:p>
            <a:pPr marL="1085850" lvl="2" indent="-171450">
              <a:buFont typeface="Arial" panose="020B0604020202020204" pitchFamily="34" charset="0"/>
              <a:buChar char="•"/>
            </a:pPr>
            <a:r>
              <a:rPr lang="en-US" sz="1000">
                <a:ea typeface="+mn-lt"/>
                <a:cs typeface="+mn-lt"/>
              </a:rPr>
              <a:t>Air Cargo</a:t>
            </a:r>
            <a:endParaRPr lang="en-US" sz="1000"/>
          </a:p>
          <a:p>
            <a:pPr marL="1085850" lvl="2" indent="-171450">
              <a:buFont typeface="Arial" panose="020B0604020202020204" pitchFamily="34" charset="0"/>
              <a:buChar char="•"/>
            </a:pPr>
            <a:r>
              <a:rPr lang="en-US" sz="1000">
                <a:ea typeface="+mn-lt"/>
                <a:cs typeface="+mn-lt"/>
              </a:rPr>
              <a:t>Border</a:t>
            </a:r>
            <a:endParaRPr lang="en-US" sz="1000"/>
          </a:p>
          <a:p>
            <a:pPr marL="1085850" lvl="2" indent="-171450">
              <a:buFont typeface="Arial" panose="020B0604020202020204" pitchFamily="34" charset="0"/>
              <a:buChar char="•"/>
            </a:pPr>
            <a:r>
              <a:rPr lang="en-US" sz="1000">
                <a:ea typeface="+mn-lt"/>
                <a:cs typeface="+mn-lt"/>
              </a:rPr>
              <a:t>Highways</a:t>
            </a:r>
            <a:endParaRPr lang="en-US" sz="1000"/>
          </a:p>
          <a:p>
            <a:pPr marL="742950" lvl="1" indent="-285750">
              <a:buFont typeface="Arial" panose="020B0604020202020204" pitchFamily="34" charset="0"/>
              <a:buChar char="•"/>
            </a:pPr>
            <a:r>
              <a:rPr lang="en-US" sz="1400">
                <a:ea typeface="+mn-lt"/>
                <a:cs typeface="+mn-lt"/>
              </a:rPr>
              <a:t>Technology Advancement</a:t>
            </a:r>
            <a:endParaRPr lang="en-US" sz="1400"/>
          </a:p>
          <a:p>
            <a:pPr marL="742950" lvl="1" indent="-285750">
              <a:buFont typeface="Arial" panose="020B0604020202020204" pitchFamily="34" charset="0"/>
              <a:buChar char="•"/>
            </a:pPr>
            <a:r>
              <a:rPr lang="en-US" sz="1400">
                <a:ea typeface="+mn-lt"/>
                <a:cs typeface="+mn-lt"/>
              </a:rPr>
              <a:t>Freight Resiliency</a:t>
            </a:r>
            <a:endParaRPr lang="en-US" sz="1400"/>
          </a:p>
        </p:txBody>
      </p:sp>
      <p:sp>
        <p:nvSpPr>
          <p:cNvPr id="4" name="Slide Number Placeholder 3"/>
          <p:cNvSpPr>
            <a:spLocks noGrp="1"/>
          </p:cNvSpPr>
          <p:nvPr>
            <p:ph type="sldNum" sz="quarter" idx="5"/>
          </p:nvPr>
        </p:nvSpPr>
        <p:spPr/>
        <p:txBody>
          <a:bodyPr/>
          <a:lstStyle/>
          <a:p>
            <a:fld id="{045430C3-8C2C-4131-8CF0-65F14ED88060}" type="slidenum">
              <a:rPr lang="en-US" smtClean="0"/>
              <a:t>19</a:t>
            </a:fld>
            <a:endParaRPr lang="en-US"/>
          </a:p>
        </p:txBody>
      </p:sp>
    </p:spTree>
    <p:extLst>
      <p:ext uri="{BB962C8B-B14F-4D97-AF65-F5344CB8AC3E}">
        <p14:creationId xmlns:p14="http://schemas.microsoft.com/office/powerpoint/2010/main" val="497580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a:latin typeface="+mn-lt"/>
                <a:cs typeface="Calibri"/>
              </a:rPr>
              <a:t>This past year at SCAG we wanted to acquire an understanding of the state of disparities and inequities across the region.</a:t>
            </a:r>
          </a:p>
          <a:p>
            <a:r>
              <a:rPr lang="en-US" sz="1050" dirty="0">
                <a:latin typeface="+mn-lt"/>
                <a:cs typeface="Calibri"/>
              </a:rPr>
              <a:t>This meant we needed to complete an analysis of the region’s existing conditions- </a:t>
            </a:r>
            <a:r>
              <a:rPr lang="en-US" sz="1050" b="1" dirty="0">
                <a:latin typeface="+mn-lt"/>
                <a:cs typeface="Calibri"/>
              </a:rPr>
              <a:t>beyond</a:t>
            </a:r>
            <a:r>
              <a:rPr lang="en-US" sz="1050" dirty="0">
                <a:latin typeface="+mn-lt"/>
                <a:cs typeface="Calibri"/>
              </a:rPr>
              <a:t> which we’d done before.</a:t>
            </a:r>
          </a:p>
          <a:p>
            <a:r>
              <a:rPr lang="en-US" sz="1050" dirty="0">
                <a:latin typeface="+mn-lt"/>
                <a:cs typeface="Calibri"/>
              </a:rPr>
              <a:t>We had previously done extensive environmental justice analysis as a part of Connect SoCal, our long-range plan. </a:t>
            </a:r>
          </a:p>
          <a:p>
            <a:r>
              <a:rPr lang="en-US" sz="1050" dirty="0">
                <a:latin typeface="+mn-lt"/>
                <a:cs typeface="Calibri"/>
              </a:rPr>
              <a:t>But this time we wanted even more stratification of the data.</a:t>
            </a:r>
            <a:endParaRPr lang="en-CA" sz="1200" b="1" dirty="0">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b="1" dirty="0">
                <a:effectLst/>
                <a:latin typeface="+mn-lt"/>
                <a:ea typeface="Calibri" panose="020F0502020204030204" pitchFamily="34" charset="0"/>
                <a:cs typeface="Calibri"/>
              </a:rPr>
              <a:t>Our baseline conditions report is an overarching look at</a:t>
            </a:r>
            <a:r>
              <a:rPr lang="en-CA" b="1" dirty="0">
                <a:latin typeface="+mn-lt"/>
                <a:ea typeface="Calibri" panose="020F0502020204030204" pitchFamily="34" charset="0"/>
                <a:cs typeface="Calibri"/>
              </a:rPr>
              <a:t> </a:t>
            </a:r>
            <a:r>
              <a:rPr lang="en-CA" sz="1200" b="1" dirty="0">
                <a:effectLst/>
                <a:latin typeface="+mn-lt"/>
                <a:ea typeface="Calibri" panose="020F0502020204030204" pitchFamily="34" charset="0"/>
                <a:cs typeface="Calibri"/>
              </a:rPr>
              <a:t>inequities, based on commonly used equity indicators</a:t>
            </a:r>
            <a:r>
              <a:rPr lang="en-CA" sz="1200" dirty="0">
                <a:effectLst/>
                <a:latin typeface="+mn-lt"/>
                <a:ea typeface="Calibri" panose="020F0502020204030204" pitchFamily="34" charset="0"/>
                <a:cs typeface="Calibri"/>
              </a:rPr>
              <a:t>. </a:t>
            </a:r>
          </a:p>
          <a:p>
            <a:pPr>
              <a:defRPr/>
            </a:pPr>
            <a:r>
              <a:rPr lang="en-CA" sz="1200" dirty="0">
                <a:effectLst/>
                <a:highlight>
                  <a:srgbClr val="FFFF00"/>
                </a:highlight>
                <a:latin typeface="Calibri"/>
                <a:ea typeface="Calibri" panose="020F0502020204030204" pitchFamily="34" charset="0"/>
                <a:cs typeface="Calibri"/>
              </a:rPr>
              <a:t>The regional baseline </a:t>
            </a:r>
            <a:r>
              <a:rPr lang="en-CA" dirty="0">
                <a:highlight>
                  <a:srgbClr val="FFFF00"/>
                </a:highlight>
                <a:latin typeface="Calibri"/>
                <a:ea typeface="Calibri" panose="020F0502020204030204" pitchFamily="34" charset="0"/>
                <a:cs typeface="Calibri"/>
              </a:rPr>
              <a:t>is meant </a:t>
            </a:r>
            <a:r>
              <a:rPr lang="en-CA" sz="1200" dirty="0">
                <a:effectLst/>
                <a:highlight>
                  <a:srgbClr val="FFFF00"/>
                </a:highlight>
                <a:latin typeface="Calibri"/>
                <a:ea typeface="Calibri" panose="020F0502020204030204" pitchFamily="34" charset="0"/>
                <a:cs typeface="Calibri"/>
              </a:rPr>
              <a:t>to be updated regularly and motivate more equitable decision-making.</a:t>
            </a:r>
            <a:r>
              <a:rPr lang="en-CA" dirty="0">
                <a:highlight>
                  <a:srgbClr val="FFFF00"/>
                </a:highlight>
                <a:latin typeface="Calibri"/>
                <a:ea typeface="Calibri" panose="020F0502020204030204" pitchFamily="34" charset="0"/>
                <a:cs typeface="Calibri"/>
              </a:rPr>
              <a:t> </a:t>
            </a:r>
            <a:endParaRPr lang="en-CA" sz="1200" dirty="0">
              <a:effectLst/>
              <a:highlight>
                <a:srgbClr val="FFFF00"/>
              </a:highlight>
              <a:latin typeface="Calibri"/>
              <a:ea typeface="Calibri" panose="020F0502020204030204" pitchFamily="34" charset="0"/>
              <a:cs typeface="Calibri"/>
            </a:endParaRPr>
          </a:p>
          <a:p>
            <a:r>
              <a:rPr lang="en-CA" dirty="0">
                <a:highlight>
                  <a:srgbClr val="FFFF00"/>
                </a:highlight>
                <a:latin typeface="Calibri"/>
                <a:ea typeface="Calibri" panose="020F0502020204030204" pitchFamily="34" charset="0"/>
                <a:cs typeface="Calibri"/>
              </a:rPr>
              <a:t>This </a:t>
            </a:r>
            <a:r>
              <a:rPr lang="en-CA" sz="1200" dirty="0">
                <a:effectLst/>
                <a:highlight>
                  <a:srgbClr val="FFFF00"/>
                </a:highlight>
                <a:latin typeface="Calibri"/>
                <a:ea typeface="Calibri" panose="020F0502020204030204" pitchFamily="34" charset="0"/>
                <a:cs typeface="Calibri"/>
              </a:rPr>
              <a:t>initial report was published with the understanding that stakeholder outreach and engagement would occur in future phases of work to ensure we are capturing the right metrics in our region.</a:t>
            </a:r>
            <a:r>
              <a:rPr lang="en-CA" dirty="0">
                <a:highlight>
                  <a:srgbClr val="FFFF00"/>
                </a:highlight>
                <a:latin typeface="Calibri"/>
                <a:ea typeface="Calibri" panose="020F0502020204030204" pitchFamily="34" charset="0"/>
                <a:cs typeface="Calibri"/>
              </a:rPr>
              <a:t> </a:t>
            </a:r>
            <a:endParaRPr lang="en-CA" sz="1200" dirty="0">
              <a:effectLst/>
              <a:highlight>
                <a:srgbClr val="FFFF00"/>
              </a:highlight>
              <a:latin typeface="Calibri"/>
              <a:ea typeface="Calibri" panose="020F0502020204030204" pitchFamily="34" charset="0"/>
              <a:cs typeface="Calibri"/>
            </a:endParaRPr>
          </a:p>
          <a:p>
            <a:endParaRPr lang="en-US" dirty="0"/>
          </a:p>
          <a:p>
            <a:pPr algn="l"/>
            <a:r>
              <a:rPr lang="en-US" sz="1800" dirty="0">
                <a:solidFill>
                  <a:srgbClr val="000000"/>
                </a:solidFill>
                <a:effectLst/>
                <a:latin typeface="Segoe UI" panose="020B0502040204020203" pitchFamily="34" charset="0"/>
              </a:rPr>
              <a:t>Additional notes/stats: </a:t>
            </a:r>
          </a:p>
          <a:p>
            <a:pPr algn="l"/>
            <a:r>
              <a:rPr lang="en-US" sz="1800" dirty="0">
                <a:solidFill>
                  <a:srgbClr val="000000"/>
                </a:solidFill>
                <a:effectLst/>
                <a:latin typeface="Segoe UI" panose="020B0502040204020203" pitchFamily="34" charset="0"/>
              </a:rPr>
              <a:t>Economic Vitality: </a:t>
            </a:r>
            <a:endParaRPr lang="en-US" dirty="0">
              <a:solidFill>
                <a:srgbClr val="242424"/>
              </a:solidFill>
              <a:effectLst/>
              <a:latin typeface="Segoe UI" panose="020B0502040204020203" pitchFamily="34" charset="0"/>
            </a:endParaRPr>
          </a:p>
          <a:p>
            <a:pPr algn="l">
              <a:buFont typeface="Arial" panose="020B0604020202020204" pitchFamily="34" charset="0"/>
              <a:buChar char="•"/>
            </a:pPr>
            <a:r>
              <a:rPr lang="en-US" sz="1800" dirty="0">
                <a:solidFill>
                  <a:srgbClr val="000000"/>
                </a:solidFill>
                <a:effectLst/>
                <a:latin typeface="Segoe UI" panose="020B0502040204020203" pitchFamily="34" charset="0"/>
              </a:rPr>
              <a:t>Poverty: 45% of the Hispanic (Latino) population lived below 200% of the poverty line in 2018, the highest among all race/ethnicity groups in the region. </a:t>
            </a:r>
            <a:endParaRPr lang="en-US" sz="1800" dirty="0">
              <a:solidFill>
                <a:srgbClr val="242424"/>
              </a:solidFill>
              <a:effectLst/>
              <a:latin typeface="Segoe UI" panose="020B0502040204020203" pitchFamily="34" charset="0"/>
            </a:endParaRPr>
          </a:p>
          <a:p>
            <a:pPr algn="l">
              <a:buFont typeface="Arial" panose="020B0604020202020204" pitchFamily="34" charset="0"/>
              <a:buChar char="•"/>
            </a:pPr>
            <a:r>
              <a:rPr lang="en-US" sz="1800" dirty="0">
                <a:solidFill>
                  <a:srgbClr val="000000"/>
                </a:solidFill>
                <a:effectLst/>
                <a:latin typeface="Segoe UI" panose="020B0502040204020203" pitchFamily="34" charset="0"/>
              </a:rPr>
              <a:t>Working Poor: Full-time workers of color were three times more likely than their white counterparts to live in poverty in the region. </a:t>
            </a:r>
            <a:endParaRPr lang="en-US" sz="1800" dirty="0">
              <a:solidFill>
                <a:srgbClr val="242424"/>
              </a:solidFill>
              <a:effectLst/>
              <a:latin typeface="Segoe UI" panose="020B0502040204020203" pitchFamily="34" charset="0"/>
            </a:endParaRPr>
          </a:p>
          <a:p>
            <a:pPr algn="l">
              <a:buFont typeface="Arial" panose="020B0604020202020204" pitchFamily="34" charset="0"/>
              <a:buChar char="•"/>
            </a:pPr>
            <a:r>
              <a:rPr lang="en-US" sz="1800" dirty="0">
                <a:solidFill>
                  <a:srgbClr val="000000"/>
                </a:solidFill>
                <a:effectLst/>
                <a:latin typeface="Segoe UI" panose="020B0502040204020203" pitchFamily="34" charset="0"/>
              </a:rPr>
              <a:t>Hourly Wage:  Workers of color make nearly $10 less per hour ($17) than their white counterparts ($26), equating to a nearly $20,000 deficit in pre-tax revenue.  </a:t>
            </a:r>
            <a:endParaRPr lang="en-US" sz="1800" dirty="0">
              <a:solidFill>
                <a:srgbClr val="242424"/>
              </a:solidFill>
              <a:effectLst/>
              <a:latin typeface="Segoe UI" panose="020B0502040204020203" pitchFamily="34" charset="0"/>
            </a:endParaRPr>
          </a:p>
          <a:p>
            <a:pPr algn="l"/>
            <a:r>
              <a:rPr lang="en-US" sz="1800" dirty="0">
                <a:solidFill>
                  <a:srgbClr val="000000"/>
                </a:solidFill>
                <a:effectLst/>
                <a:latin typeface="Segoe UI" panose="020B0502040204020203" pitchFamily="34" charset="0"/>
              </a:rPr>
              <a:t> </a:t>
            </a:r>
            <a:endParaRPr lang="en-US" dirty="0">
              <a:solidFill>
                <a:srgbClr val="242424"/>
              </a:solidFill>
              <a:effectLst/>
              <a:latin typeface="Segoe UI" panose="020B0502040204020203" pitchFamily="34" charset="0"/>
            </a:endParaRPr>
          </a:p>
          <a:p>
            <a:pPr algn="l"/>
            <a:r>
              <a:rPr lang="en-US" sz="1800" dirty="0">
                <a:solidFill>
                  <a:srgbClr val="000000"/>
                </a:solidFill>
                <a:effectLst/>
                <a:latin typeface="Segoe UI" panose="020B0502040204020203" pitchFamily="34" charset="0"/>
              </a:rPr>
              <a:t>Healthy &amp; Complete Communities </a:t>
            </a:r>
            <a:endParaRPr lang="en-US" dirty="0">
              <a:solidFill>
                <a:srgbClr val="242424"/>
              </a:solidFill>
              <a:effectLst/>
              <a:latin typeface="Segoe UI" panose="020B0502040204020203" pitchFamily="34" charset="0"/>
            </a:endParaRPr>
          </a:p>
          <a:p>
            <a:pPr algn="l">
              <a:buFont typeface="Arial" panose="020B0604020202020204" pitchFamily="34" charset="0"/>
              <a:buChar char="•"/>
            </a:pPr>
            <a:r>
              <a:rPr lang="en-US" sz="1800" dirty="0">
                <a:solidFill>
                  <a:srgbClr val="000000"/>
                </a:solidFill>
                <a:effectLst/>
                <a:latin typeface="Segoe UI" panose="020B0502040204020203" pitchFamily="34" charset="0"/>
              </a:rPr>
              <a:t>Home Ownership:  62% of white households own their homes, compared to 35% of Black households and 43% of Hispanic (Latino) households. </a:t>
            </a:r>
            <a:endParaRPr lang="en-US" sz="1800" dirty="0">
              <a:solidFill>
                <a:srgbClr val="242424"/>
              </a:solidFill>
              <a:effectLst/>
              <a:latin typeface="Segoe UI" panose="020B0502040204020203" pitchFamily="34" charset="0"/>
            </a:endParaRPr>
          </a:p>
          <a:p>
            <a:pPr algn="l">
              <a:buFont typeface="Arial" panose="020B0604020202020204" pitchFamily="34" charset="0"/>
              <a:buChar char="•"/>
            </a:pPr>
            <a:r>
              <a:rPr lang="en-US" sz="1800" dirty="0">
                <a:solidFill>
                  <a:srgbClr val="000000"/>
                </a:solidFill>
                <a:effectLst/>
                <a:latin typeface="Segoe UI" panose="020B0502040204020203" pitchFamily="34" charset="0"/>
              </a:rPr>
              <a:t>Housing Burden:  Hispanic (Latino) households experience the greatest housing burdens, regardless of whether they rent or own their homes. </a:t>
            </a:r>
            <a:endParaRPr lang="en-US" sz="1800" dirty="0">
              <a:solidFill>
                <a:srgbClr val="242424"/>
              </a:solidFill>
              <a:effectLst/>
              <a:latin typeface="Segoe UI" panose="020B0502040204020203" pitchFamily="34" charset="0"/>
            </a:endParaRPr>
          </a:p>
          <a:p>
            <a:pPr algn="l">
              <a:buFont typeface="Arial" panose="020B0604020202020204" pitchFamily="34" charset="0"/>
              <a:buChar char="•"/>
            </a:pPr>
            <a:r>
              <a:rPr lang="en-US" sz="1800" dirty="0">
                <a:solidFill>
                  <a:srgbClr val="000000"/>
                </a:solidFill>
                <a:effectLst/>
                <a:latin typeface="Segoe UI" panose="020B0502040204020203" pitchFamily="34" charset="0"/>
              </a:rPr>
              <a:t>Overcrowding: Hispanic (Latino) individuals have a 10.1% likelihood of being in overcrowded housing, compared to 1.1% of white individuals. </a:t>
            </a:r>
            <a:endParaRPr lang="en-US" sz="1800" dirty="0">
              <a:solidFill>
                <a:srgbClr val="242424"/>
              </a:solidFill>
              <a:effectLst/>
              <a:latin typeface="Segoe UI" panose="020B0502040204020203" pitchFamily="34" charset="0"/>
            </a:endParaRPr>
          </a:p>
          <a:p>
            <a:pPr algn="l">
              <a:buFont typeface="Arial" panose="020B0604020202020204" pitchFamily="34" charset="0"/>
              <a:buChar char="•"/>
            </a:pPr>
            <a:r>
              <a:rPr lang="en-US" sz="1800" dirty="0">
                <a:solidFill>
                  <a:srgbClr val="000000"/>
                </a:solidFill>
                <a:effectLst/>
                <a:latin typeface="Segoe UI" panose="020B0502040204020203" pitchFamily="34" charset="0"/>
              </a:rPr>
              <a:t>Air Pollution Exposure Index:  People of color face greater exposure to air toxics for environmental pollution from all sources (index score of 76) compared to white residents (68). </a:t>
            </a:r>
            <a:endParaRPr lang="en-US" sz="1800" dirty="0">
              <a:solidFill>
                <a:srgbClr val="242424"/>
              </a:solidFill>
              <a:effectLst/>
              <a:latin typeface="Segoe UI" panose="020B0502040204020203" pitchFamily="34" charset="0"/>
            </a:endParaRPr>
          </a:p>
          <a:p>
            <a:pPr algn="l"/>
            <a:r>
              <a:rPr lang="en-US" sz="1800" dirty="0">
                <a:solidFill>
                  <a:srgbClr val="000000"/>
                </a:solidFill>
                <a:effectLst/>
                <a:latin typeface="Segoe UI" panose="020B0502040204020203" pitchFamily="34" charset="0"/>
              </a:rPr>
              <a:t> </a:t>
            </a:r>
            <a:endParaRPr lang="en-US" dirty="0">
              <a:solidFill>
                <a:srgbClr val="242424"/>
              </a:solidFill>
              <a:effectLst/>
              <a:latin typeface="Segoe UI" panose="020B0502040204020203" pitchFamily="34" charset="0"/>
            </a:endParaRPr>
          </a:p>
          <a:p>
            <a:pPr algn="l"/>
            <a:r>
              <a:rPr lang="en-US" sz="1800" dirty="0">
                <a:solidFill>
                  <a:srgbClr val="000000"/>
                </a:solidFill>
                <a:effectLst/>
                <a:latin typeface="Segoe UI" panose="020B0502040204020203" pitchFamily="34" charset="0"/>
              </a:rPr>
              <a:t>Mobility </a:t>
            </a:r>
            <a:endParaRPr lang="en-US" dirty="0">
              <a:solidFill>
                <a:srgbClr val="242424"/>
              </a:solidFill>
              <a:effectLst/>
              <a:latin typeface="Segoe UI" panose="020B0502040204020203" pitchFamily="34" charset="0"/>
            </a:endParaRPr>
          </a:p>
          <a:p>
            <a:pPr algn="l">
              <a:buFont typeface="Arial" panose="020B0604020202020204" pitchFamily="34" charset="0"/>
              <a:buChar char="•"/>
            </a:pPr>
            <a:r>
              <a:rPr lang="en-US" sz="1800" dirty="0">
                <a:solidFill>
                  <a:srgbClr val="000000"/>
                </a:solidFill>
                <a:effectLst/>
                <a:latin typeface="Segoe UI" panose="020B0502040204020203" pitchFamily="34" charset="0"/>
              </a:rPr>
              <a:t>Access to Employment:  Native Americans can reach the lowest percent of employment in the region via all transportation modes as compared to all other racial/ethnic groups. </a:t>
            </a:r>
            <a:endParaRPr lang="en-US" sz="1800" dirty="0">
              <a:solidFill>
                <a:srgbClr val="242424"/>
              </a:solidFill>
              <a:effectLst/>
              <a:latin typeface="Segoe UI" panose="020B0502040204020203" pitchFamily="34" charset="0"/>
            </a:endParaRPr>
          </a:p>
          <a:p>
            <a:pPr algn="l">
              <a:buFont typeface="Arial" panose="020B0604020202020204" pitchFamily="34" charset="0"/>
              <a:buChar char="•"/>
            </a:pPr>
            <a:r>
              <a:rPr lang="en-US" sz="1800" dirty="0">
                <a:solidFill>
                  <a:srgbClr val="000000"/>
                </a:solidFill>
                <a:effectLst/>
                <a:latin typeface="Segoe UI" panose="020B0502040204020203" pitchFamily="34" charset="0"/>
              </a:rPr>
              <a:t>Vehicle Ownership:  Regionally, 1 in 8 Black residents do not own a car (12.7%), the highest of any other race/ethnicity groups.  </a:t>
            </a:r>
            <a:endParaRPr lang="en-US" sz="1800" dirty="0">
              <a:solidFill>
                <a:srgbClr val="242424"/>
              </a:solidFill>
              <a:effectLst/>
              <a:latin typeface="Segoe UI" panose="020B0502040204020203" pitchFamily="34" charset="0"/>
            </a:endParaRPr>
          </a:p>
          <a:p>
            <a:pPr algn="l">
              <a:buFont typeface="Arial" panose="020B0604020202020204" pitchFamily="34" charset="0"/>
              <a:buChar char="•"/>
            </a:pPr>
            <a:r>
              <a:rPr lang="en-US" sz="1800" dirty="0">
                <a:solidFill>
                  <a:srgbClr val="000000"/>
                </a:solidFill>
                <a:effectLst/>
                <a:latin typeface="Segoe UI" panose="020B0502040204020203" pitchFamily="34" charset="0"/>
              </a:rPr>
              <a:t>Bicycle and Pedestrian Collisions:  Hispanic (Latino) residents are the most likely to live in high-risk areas for a pedestrian-involved (60%) or bike-involved (62%) collisions as compared to other demographic groups.</a:t>
            </a:r>
            <a:endParaRPr lang="en-US" sz="1800" dirty="0">
              <a:solidFill>
                <a:srgbClr val="242424"/>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045430C3-8C2C-4131-8CF0-65F14ED88060}" type="slidenum">
              <a:rPr lang="en-US" smtClean="0"/>
              <a:t>22</a:t>
            </a:fld>
            <a:endParaRPr lang="en-US"/>
          </a:p>
        </p:txBody>
      </p:sp>
    </p:spTree>
    <p:extLst>
      <p:ext uri="{BB962C8B-B14F-4D97-AF65-F5344CB8AC3E}">
        <p14:creationId xmlns:p14="http://schemas.microsoft.com/office/powerpoint/2010/main" val="1451162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Racial Equity: Baseline Conditions Report</a:t>
            </a:r>
          </a:p>
          <a:p>
            <a:pPr marL="171450" indent="-171450">
              <a:buFont typeface="Arial" panose="020B0604020202020204" pitchFamily="34" charset="0"/>
              <a:buChar char="•"/>
            </a:pPr>
            <a:r>
              <a:rPr lang="en-US" dirty="0"/>
              <a:t>The Racial Equity Early Action Plan is grounded in our understanding of our regional conditions.</a:t>
            </a:r>
          </a:p>
          <a:p>
            <a:pPr marL="171450" indent="-171450">
              <a:buFont typeface="Arial" panose="020B0604020202020204" pitchFamily="34" charset="0"/>
              <a:buChar char="•"/>
            </a:pPr>
            <a:r>
              <a:rPr lang="en-US" dirty="0"/>
              <a:t>We took stock of our existing conditions through past plans and by completing an assessment of our baseline conditions- the racial inequities experienced in our region today.</a:t>
            </a:r>
          </a:p>
          <a:p>
            <a:pPr marL="171450" indent="-171450">
              <a:buFont typeface="Arial" panose="020B0604020202020204" pitchFamily="34" charset="0"/>
              <a:buChar char="•"/>
            </a:pPr>
            <a:r>
              <a:rPr lang="en-US" b="0" i="0" dirty="0">
                <a:solidFill>
                  <a:srgbClr val="000000"/>
                </a:solidFill>
                <a:effectLst/>
                <a:latin typeface="Segoe UI" panose="020B0502040204020203" pitchFamily="34" charset="0"/>
              </a:rPr>
              <a:t>Based on an understanding of our existing conditions and feedback from stakeholders and input from the Special Committee, we developed the Early Action Plan, which includes:</a:t>
            </a:r>
          </a:p>
          <a:p>
            <a:pPr marL="628650" lvl="1" indent="-171450">
              <a:buFont typeface="Arial" panose="020B0604020202020204" pitchFamily="34" charset="0"/>
              <a:buChar char="•"/>
            </a:pPr>
            <a:r>
              <a:rPr lang="en-US" b="0" i="0" dirty="0">
                <a:solidFill>
                  <a:srgbClr val="000000"/>
                </a:solidFill>
                <a:effectLst/>
                <a:latin typeface="Segoe UI" panose="020B0502040204020203" pitchFamily="34" charset="0"/>
              </a:rPr>
              <a:t>A definition of equity</a:t>
            </a:r>
          </a:p>
          <a:p>
            <a:pPr marL="628650" lvl="1" indent="-171450">
              <a:buFont typeface="Arial" panose="020B0604020202020204" pitchFamily="34" charset="0"/>
              <a:buChar char="•"/>
            </a:pPr>
            <a:r>
              <a:rPr lang="en-US" b="0" i="0" dirty="0">
                <a:solidFill>
                  <a:srgbClr val="000000"/>
                </a:solidFill>
                <a:effectLst/>
                <a:latin typeface="Segoe UI" panose="020B0502040204020203" pitchFamily="34" charset="0"/>
              </a:rPr>
              <a:t>Equity goals and strategies</a:t>
            </a:r>
          </a:p>
          <a:p>
            <a:pPr marL="628650" lvl="1" indent="-171450">
              <a:buFont typeface="Arial" panose="020B0604020202020204" pitchFamily="34" charset="0"/>
              <a:buChar char="•"/>
            </a:pPr>
            <a:r>
              <a:rPr lang="en-US" b="0" i="0" dirty="0">
                <a:solidFill>
                  <a:srgbClr val="000000"/>
                </a:solidFill>
                <a:effectLst/>
                <a:latin typeface="Segoe UI" panose="020B0502040204020203" pitchFamily="34" charset="0"/>
              </a:rPr>
              <a:t>And early actions that are internally and externally focused</a:t>
            </a:r>
          </a:p>
          <a:p>
            <a:endParaRPr lang="en-US" dirty="0"/>
          </a:p>
          <a:p>
            <a:r>
              <a:rPr lang="en-US" b="1" dirty="0"/>
              <a:t>Racial Equity Early Action Plan</a:t>
            </a:r>
          </a:p>
          <a:p>
            <a:pPr marL="171450" indent="-171450" algn="l">
              <a:buFont typeface="Arial" panose="020B0604020202020204" pitchFamily="34" charset="0"/>
              <a:buChar char="•"/>
            </a:pPr>
            <a:r>
              <a:rPr lang="en-US" sz="1200" b="0" i="0" u="none" strike="noStrike" baseline="0" dirty="0">
                <a:latin typeface="Calibri" panose="020F0502020204030204" pitchFamily="34" charset="0"/>
              </a:rPr>
              <a:t>Our Early Action Plan includes a total of 29 actions that are fairly evenly split across all the goals and strategies. </a:t>
            </a:r>
          </a:p>
          <a:p>
            <a:pPr marL="171450" indent="-171450" algn="l">
              <a:buFont typeface="Arial" panose="020B0604020202020204" pitchFamily="34" charset="0"/>
              <a:buChar char="•"/>
            </a:pPr>
            <a:r>
              <a:rPr lang="en-US" sz="1200" b="0" i="0" dirty="0">
                <a:solidFill>
                  <a:srgbClr val="000000"/>
                </a:solidFill>
                <a:effectLst/>
                <a:latin typeface="Times New Roman" panose="02020603050405020304" pitchFamily="18" charset="0"/>
              </a:rPr>
              <a:t>The Plan is meant to be a living document and one that functions as resource for us to begin to align and bring greater focus to opportunities to advance racial equity through SCAG’s work.</a:t>
            </a:r>
          </a:p>
          <a:p>
            <a:endParaRPr lang="en-US" dirty="0"/>
          </a:p>
          <a:p>
            <a:r>
              <a:rPr lang="en-US" b="1" dirty="0"/>
              <a:t>Equity Resource Guide</a:t>
            </a:r>
          </a:p>
          <a:p>
            <a:pPr marL="171450" indent="-171450">
              <a:buFont typeface="Arial" panose="020B0604020202020204" pitchFamily="34" charset="0"/>
              <a:buChar char="•"/>
            </a:pPr>
            <a:r>
              <a:rPr lang="en-US" b="0" i="0" dirty="0">
                <a:solidFill>
                  <a:srgbClr val="002634"/>
                </a:solidFill>
                <a:effectLst/>
                <a:latin typeface="Segoe UI" panose="020B0502040204020203" pitchFamily="34" charset="0"/>
              </a:rPr>
              <a:t>The guide is a collection of local, state, and national examples of practices and approaches, to help support government agencies in advancing equity.</a:t>
            </a:r>
          </a:p>
          <a:p>
            <a:pPr marL="171450" indent="-171450">
              <a:buFont typeface="Arial" panose="020B0604020202020204" pitchFamily="34" charset="0"/>
              <a:buChar char="•"/>
            </a:pPr>
            <a:r>
              <a:rPr lang="en-US" b="0" i="0" dirty="0">
                <a:solidFill>
                  <a:srgbClr val="002634"/>
                </a:solidFill>
                <a:effectLst/>
                <a:latin typeface="Segoe UI" panose="020B0502040204020203" pitchFamily="34" charset="0"/>
              </a:rPr>
              <a:t>The guide promotes and amplifies best practices for equitable and inclusive planning and is intended to be used as a resource to support subregional and local efforts to advance equitable plans, projects, programs, and policies.</a:t>
            </a:r>
          </a:p>
          <a:p>
            <a:pPr marL="171450" indent="-171450">
              <a:buFont typeface="Arial" panose="020B0604020202020204" pitchFamily="34" charset="0"/>
              <a:buChar char="•"/>
            </a:pPr>
            <a:r>
              <a:rPr lang="en-US" b="0" i="0" dirty="0">
                <a:solidFill>
                  <a:srgbClr val="002634"/>
                </a:solidFill>
                <a:effectLst/>
                <a:latin typeface="Segoe UI" panose="020B0502040204020203" pitchFamily="34" charset="0"/>
              </a:rPr>
              <a:t>Like the Early Action Plan, SCAG anticipates that this document will evolve as new practices and approaches for advancing equity surface.</a:t>
            </a:r>
            <a:endParaRPr lang="en-US" dirty="0"/>
          </a:p>
        </p:txBody>
      </p:sp>
      <p:sp>
        <p:nvSpPr>
          <p:cNvPr id="4" name="Slide Number Placeholder 3"/>
          <p:cNvSpPr>
            <a:spLocks noGrp="1"/>
          </p:cNvSpPr>
          <p:nvPr>
            <p:ph type="sldNum" sz="quarter" idx="5"/>
          </p:nvPr>
        </p:nvSpPr>
        <p:spPr/>
        <p:txBody>
          <a:bodyPr/>
          <a:lstStyle/>
          <a:p>
            <a:fld id="{045430C3-8C2C-4131-8CF0-65F14ED88060}" type="slidenum">
              <a:rPr lang="en-US" smtClean="0"/>
              <a:t>23</a:t>
            </a:fld>
            <a:endParaRPr lang="en-US"/>
          </a:p>
        </p:txBody>
      </p:sp>
    </p:spTree>
    <p:extLst>
      <p:ext uri="{BB962C8B-B14F-4D97-AF65-F5344CB8AC3E}">
        <p14:creationId xmlns:p14="http://schemas.microsoft.com/office/powerpoint/2010/main" val="38786506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 UNIQUE REGIONAL FORUM</a:t>
            </a:r>
          </a:p>
          <a:p>
            <a:r>
              <a:rPr lang="en-US" dirty="0"/>
              <a:t>One of SCAG’s roles is to facilitate a forum to develop and foster the realization of regional plans that improve the quality of life for the region. SCAG helps bring to fruition many regionally significant projects and programs while serving as a place to introduce, test and nurture new ideas for the long-term benefit of the region.</a:t>
            </a:r>
          </a:p>
          <a:p>
            <a:endParaRPr lang="en-US" dirty="0"/>
          </a:p>
          <a:p>
            <a:r>
              <a:rPr lang="en-US" dirty="0"/>
              <a:t>One of the ways in which SCAG does this is through our signature events, which include the:</a:t>
            </a:r>
          </a:p>
          <a:p>
            <a:pPr marL="171450" indent="-171450">
              <a:buFont typeface="Arial" panose="020B0604020202020204" pitchFamily="34" charset="0"/>
              <a:buChar char="•"/>
            </a:pPr>
            <a:r>
              <a:rPr lang="en-US" dirty="0"/>
              <a:t>Annual </a:t>
            </a:r>
            <a:r>
              <a:rPr lang="en-US" b="1" dirty="0"/>
              <a:t>Regional Conference &amp; General Assembly</a:t>
            </a:r>
            <a:r>
              <a:rPr lang="en-US" dirty="0"/>
              <a:t>, which </a:t>
            </a:r>
            <a:r>
              <a:rPr lang="en-US" b="0" i="0" dirty="0">
                <a:solidFill>
                  <a:srgbClr val="002634"/>
                </a:solidFill>
                <a:effectLst/>
                <a:latin typeface="Segoe UI" panose="020B0502040204020203" pitchFamily="34" charset="0"/>
              </a:rPr>
              <a:t>brings together state and local elected officials, CEOs, business and civic leaders, transportation and environmental stakeholders, local government staff, and others to discuss issues of regional significance and emerging issues in transportation and planning.</a:t>
            </a:r>
            <a:endParaRPr lang="en-US" dirty="0"/>
          </a:p>
          <a:p>
            <a:pPr marL="171450" indent="-171450">
              <a:buFont typeface="Arial" panose="020B0604020202020204" pitchFamily="34" charset="0"/>
              <a:buChar char="•"/>
            </a:pPr>
            <a:r>
              <a:rPr lang="en-US" dirty="0"/>
              <a:t>Annual </a:t>
            </a:r>
            <a:r>
              <a:rPr lang="en-US" b="1" dirty="0"/>
              <a:t>Southern California Economic Summit</a:t>
            </a:r>
            <a:r>
              <a:rPr lang="en-US" dirty="0"/>
              <a:t>, which brings together private and public-sector leaders to hear about the issues impacting the economy and an outlook on the region’s economic indicators and industries.</a:t>
            </a:r>
          </a:p>
          <a:p>
            <a:pPr marL="171450" indent="-171450">
              <a:buFont typeface="Arial" panose="020B0604020202020204" pitchFamily="34" charset="0"/>
              <a:buChar char="•"/>
            </a:pPr>
            <a:r>
              <a:rPr lang="en-US" dirty="0"/>
              <a:t>Annual </a:t>
            </a:r>
            <a:r>
              <a:rPr lang="en-US" b="1" dirty="0"/>
              <a:t>Demographic Workshop</a:t>
            </a:r>
            <a:r>
              <a:rPr lang="en-US" dirty="0"/>
              <a:t>, in partnership with USC, which examines the latest trends in demographics, migration, and growth trends impacting the region.</a:t>
            </a:r>
          </a:p>
        </p:txBody>
      </p:sp>
      <p:sp>
        <p:nvSpPr>
          <p:cNvPr id="4" name="Slide Number Placeholder 3"/>
          <p:cNvSpPr>
            <a:spLocks noGrp="1"/>
          </p:cNvSpPr>
          <p:nvPr>
            <p:ph type="sldNum" sz="quarter" idx="5"/>
          </p:nvPr>
        </p:nvSpPr>
        <p:spPr/>
        <p:txBody>
          <a:bodyPr/>
          <a:lstStyle/>
          <a:p>
            <a:fld id="{045430C3-8C2C-4131-8CF0-65F14ED88060}" type="slidenum">
              <a:rPr lang="en-US" smtClean="0"/>
              <a:t>25</a:t>
            </a:fld>
            <a:endParaRPr lang="en-US"/>
          </a:p>
        </p:txBody>
      </p:sp>
    </p:spTree>
    <p:extLst>
      <p:ext uri="{BB962C8B-B14F-4D97-AF65-F5344CB8AC3E}">
        <p14:creationId xmlns:p14="http://schemas.microsoft.com/office/powerpoint/2010/main" val="646541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7.png"/><Relationship Id="rId1" Type="http://schemas.openxmlformats.org/officeDocument/2006/relationships/slideMaster" Target="../slideMasters/slideMaster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7.png"/><Relationship Id="rId1" Type="http://schemas.openxmlformats.org/officeDocument/2006/relationships/slideMaster" Target="../slideMasters/slideMaster5.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7.png"/><Relationship Id="rId1" Type="http://schemas.openxmlformats.org/officeDocument/2006/relationships/slideMaster" Target="../slideMasters/slideMaster5.xml"/><Relationship Id="rId4" Type="http://schemas.openxmlformats.org/officeDocument/2006/relationships/hyperlink" Target="https://en.wikipedia.org/wiki/United_States_congressional_conference_committee" TargetMode="Externa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scag.sharepoint.com/sites/SCAGhub/Form%20Bank/Forms/All%20Documents%20%20Category%20Assigned.aspx?FilterField1=Category&amp;FilterValue1=Templates%20%26%20Resources&amp;FilterType1=Text&amp;FilterDisplay1=Templates%20%26%20Resources&amp;viewid=e591179e%2D9730%2D4794%2D9188%2Dab538ecd30ba" TargetMode="External"/><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E1113-7DA7-7A31-EC0D-6234CD93A83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6244931-90CB-34F1-3394-89BF05B378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5B37F86-68CC-63EA-FCE4-05032910A776}"/>
              </a:ext>
            </a:extLst>
          </p:cNvPr>
          <p:cNvSpPr>
            <a:spLocks noGrp="1"/>
          </p:cNvSpPr>
          <p:nvPr>
            <p:ph type="dt" sz="half" idx="10"/>
          </p:nvPr>
        </p:nvSpPr>
        <p:spPr/>
        <p:txBody>
          <a:bodyPr/>
          <a:lstStyle/>
          <a:p>
            <a:fld id="{96714AEC-DE08-4F91-943D-42633D1F1EC2}" type="datetimeFigureOut">
              <a:rPr lang="en-US" smtClean="0"/>
              <a:t>1/24/2023</a:t>
            </a:fld>
            <a:endParaRPr lang="en-US"/>
          </a:p>
        </p:txBody>
      </p:sp>
      <p:sp>
        <p:nvSpPr>
          <p:cNvPr id="5" name="Footer Placeholder 4">
            <a:extLst>
              <a:ext uri="{FF2B5EF4-FFF2-40B4-BE49-F238E27FC236}">
                <a16:creationId xmlns:a16="http://schemas.microsoft.com/office/drawing/2014/main" id="{B5783765-1394-4704-ACA7-10F7274074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5FBDC5-883D-B4D5-6CEE-80088AAAD9CE}"/>
              </a:ext>
            </a:extLst>
          </p:cNvPr>
          <p:cNvSpPr>
            <a:spLocks noGrp="1"/>
          </p:cNvSpPr>
          <p:nvPr>
            <p:ph type="sldNum" sz="quarter" idx="12"/>
          </p:nvPr>
        </p:nvSpPr>
        <p:spPr/>
        <p:txBody>
          <a:bodyPr/>
          <a:lstStyle/>
          <a:p>
            <a:fld id="{54413F41-882C-4B8B-B42B-77276B064E91}" type="slidenum">
              <a:rPr lang="en-US" smtClean="0"/>
              <a:t>‹#›</a:t>
            </a:fld>
            <a:endParaRPr lang="en-US"/>
          </a:p>
        </p:txBody>
      </p:sp>
    </p:spTree>
    <p:extLst>
      <p:ext uri="{BB962C8B-B14F-4D97-AF65-F5344CB8AC3E}">
        <p14:creationId xmlns:p14="http://schemas.microsoft.com/office/powerpoint/2010/main" val="4253086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1DDBE-A0BB-D036-536B-470AA461F28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B623825-0BC1-3639-6D74-970BB2D91D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460569-AF81-A6D7-933B-957F10C97D15}"/>
              </a:ext>
            </a:extLst>
          </p:cNvPr>
          <p:cNvSpPr>
            <a:spLocks noGrp="1"/>
          </p:cNvSpPr>
          <p:nvPr>
            <p:ph type="dt" sz="half" idx="10"/>
          </p:nvPr>
        </p:nvSpPr>
        <p:spPr/>
        <p:txBody>
          <a:bodyPr/>
          <a:lstStyle/>
          <a:p>
            <a:fld id="{96714AEC-DE08-4F91-943D-42633D1F1EC2}" type="datetimeFigureOut">
              <a:rPr lang="en-US" smtClean="0"/>
              <a:t>1/24/2023</a:t>
            </a:fld>
            <a:endParaRPr lang="en-US"/>
          </a:p>
        </p:txBody>
      </p:sp>
      <p:sp>
        <p:nvSpPr>
          <p:cNvPr id="5" name="Footer Placeholder 4">
            <a:extLst>
              <a:ext uri="{FF2B5EF4-FFF2-40B4-BE49-F238E27FC236}">
                <a16:creationId xmlns:a16="http://schemas.microsoft.com/office/drawing/2014/main" id="{5E0B7872-876A-FFEE-7B74-44E367626D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C291CB-8A2D-99A7-3EA6-2D92FAF671B5}"/>
              </a:ext>
            </a:extLst>
          </p:cNvPr>
          <p:cNvSpPr>
            <a:spLocks noGrp="1"/>
          </p:cNvSpPr>
          <p:nvPr>
            <p:ph type="sldNum" sz="quarter" idx="12"/>
          </p:nvPr>
        </p:nvSpPr>
        <p:spPr/>
        <p:txBody>
          <a:bodyPr/>
          <a:lstStyle/>
          <a:p>
            <a:fld id="{54413F41-882C-4B8B-B42B-77276B064E91}" type="slidenum">
              <a:rPr lang="en-US" smtClean="0"/>
              <a:t>‹#›</a:t>
            </a:fld>
            <a:endParaRPr lang="en-US"/>
          </a:p>
        </p:txBody>
      </p:sp>
    </p:spTree>
    <p:extLst>
      <p:ext uri="{BB962C8B-B14F-4D97-AF65-F5344CB8AC3E}">
        <p14:creationId xmlns:p14="http://schemas.microsoft.com/office/powerpoint/2010/main" val="1907091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3A8B854-BA82-7047-4E43-39B762B618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254075-792C-AB73-F83E-462005675B2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BBF35B-7F4B-8F53-0B0D-CB0C3E3DAFD8}"/>
              </a:ext>
            </a:extLst>
          </p:cNvPr>
          <p:cNvSpPr>
            <a:spLocks noGrp="1"/>
          </p:cNvSpPr>
          <p:nvPr>
            <p:ph type="dt" sz="half" idx="10"/>
          </p:nvPr>
        </p:nvSpPr>
        <p:spPr/>
        <p:txBody>
          <a:bodyPr/>
          <a:lstStyle/>
          <a:p>
            <a:fld id="{96714AEC-DE08-4F91-943D-42633D1F1EC2}" type="datetimeFigureOut">
              <a:rPr lang="en-US" smtClean="0"/>
              <a:t>1/24/2023</a:t>
            </a:fld>
            <a:endParaRPr lang="en-US"/>
          </a:p>
        </p:txBody>
      </p:sp>
      <p:sp>
        <p:nvSpPr>
          <p:cNvPr id="5" name="Footer Placeholder 4">
            <a:extLst>
              <a:ext uri="{FF2B5EF4-FFF2-40B4-BE49-F238E27FC236}">
                <a16:creationId xmlns:a16="http://schemas.microsoft.com/office/drawing/2014/main" id="{01F7013F-CDDD-8A44-075F-2883EDF48B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2A33CC-CA66-549A-1F4E-1B3747755AA9}"/>
              </a:ext>
            </a:extLst>
          </p:cNvPr>
          <p:cNvSpPr>
            <a:spLocks noGrp="1"/>
          </p:cNvSpPr>
          <p:nvPr>
            <p:ph type="sldNum" sz="quarter" idx="12"/>
          </p:nvPr>
        </p:nvSpPr>
        <p:spPr/>
        <p:txBody>
          <a:bodyPr/>
          <a:lstStyle/>
          <a:p>
            <a:fld id="{54413F41-882C-4B8B-B42B-77276B064E91}" type="slidenum">
              <a:rPr lang="en-US" smtClean="0"/>
              <a:t>‹#›</a:t>
            </a:fld>
            <a:endParaRPr lang="en-US"/>
          </a:p>
        </p:txBody>
      </p:sp>
    </p:spTree>
    <p:extLst>
      <p:ext uri="{BB962C8B-B14F-4D97-AF65-F5344CB8AC3E}">
        <p14:creationId xmlns:p14="http://schemas.microsoft.com/office/powerpoint/2010/main" val="2046011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Light w/Gener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Picture 13" descr="A picture containing text, display&#10;&#10;Description automatically generated">
            <a:extLst>
              <a:ext uri="{FF2B5EF4-FFF2-40B4-BE49-F238E27FC236}">
                <a16:creationId xmlns:a16="http://schemas.microsoft.com/office/drawing/2014/main" id="{CFC7AC85-4E9A-4B1A-82A8-DA8B8D1ED3E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605" t="23853" r="25937"/>
          <a:stretch/>
        </p:blipFill>
        <p:spPr>
          <a:xfrm>
            <a:off x="683342" y="1652631"/>
            <a:ext cx="8346358" cy="5222146"/>
          </a:xfrm>
          <a:prstGeom prst="rect">
            <a:avLst/>
          </a:prstGeom>
        </p:spPr>
      </p:pic>
      <p:sp>
        <p:nvSpPr>
          <p:cNvPr id="9" name="Rectangle 8">
            <a:extLst>
              <a:ext uri="{FF2B5EF4-FFF2-40B4-BE49-F238E27FC236}">
                <a16:creationId xmlns:a16="http://schemas.microsoft.com/office/drawing/2014/main" id="{A31C85DA-7968-49F6-8975-9E340AF6B02C}"/>
              </a:ext>
            </a:extLst>
          </p:cNvPr>
          <p:cNvSpPr/>
          <p:nvPr userDrawn="1"/>
        </p:nvSpPr>
        <p:spPr>
          <a:xfrm>
            <a:off x="6449959" y="0"/>
            <a:ext cx="5058697" cy="495545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itle 1">
            <a:extLst>
              <a:ext uri="{FF2B5EF4-FFF2-40B4-BE49-F238E27FC236}">
                <a16:creationId xmlns:a16="http://schemas.microsoft.com/office/drawing/2014/main" id="{D9A65FC3-22B3-43E9-85B9-D21ADD9899E2}"/>
              </a:ext>
            </a:extLst>
          </p:cNvPr>
          <p:cNvSpPr>
            <a:spLocks noGrp="1"/>
          </p:cNvSpPr>
          <p:nvPr>
            <p:ph type="ctrTitle" hasCustomPrompt="1"/>
          </p:nvPr>
        </p:nvSpPr>
        <p:spPr>
          <a:xfrm>
            <a:off x="6449960" y="0"/>
            <a:ext cx="5058698" cy="3392129"/>
          </a:xfrm>
          <a:noFill/>
        </p:spPr>
        <p:txBody>
          <a:bodyPr lIns="320040" anchor="b">
            <a:normAutofit/>
          </a:bodyPr>
          <a:lstStyle>
            <a:lvl1pPr algn="l">
              <a:defRPr sz="4400">
                <a:solidFill>
                  <a:schemeClr val="bg1"/>
                </a:solidFill>
              </a:defRPr>
            </a:lvl1pPr>
          </a:lstStyle>
          <a:p>
            <a:r>
              <a:rPr lang="en-US"/>
              <a:t>Insert Name of Presentation here</a:t>
            </a:r>
          </a:p>
        </p:txBody>
      </p:sp>
      <p:cxnSp>
        <p:nvCxnSpPr>
          <p:cNvPr id="18" name="Straight Connector 17">
            <a:extLst>
              <a:ext uri="{FF2B5EF4-FFF2-40B4-BE49-F238E27FC236}">
                <a16:creationId xmlns:a16="http://schemas.microsoft.com/office/drawing/2014/main" id="{660C54CB-E909-4173-BBB8-0F4CDE1C8AE4}"/>
              </a:ext>
            </a:extLst>
          </p:cNvPr>
          <p:cNvCxnSpPr>
            <a:cxnSpLocks/>
          </p:cNvCxnSpPr>
          <p:nvPr userDrawn="1"/>
        </p:nvCxnSpPr>
        <p:spPr>
          <a:xfrm>
            <a:off x="6749845" y="3495368"/>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58D46A36-8F22-4AA4-A931-A4C571224B7A}"/>
              </a:ext>
            </a:extLst>
          </p:cNvPr>
          <p:cNvSpPr txBox="1"/>
          <p:nvPr userDrawn="1"/>
        </p:nvSpPr>
        <p:spPr>
          <a:xfrm>
            <a:off x="6449959" y="5635487"/>
            <a:ext cx="5742041" cy="516834"/>
          </a:xfrm>
          <a:prstGeom prst="rect">
            <a:avLst/>
          </a:prstGeom>
          <a:solidFill>
            <a:schemeClr val="tx2"/>
          </a:solidFill>
        </p:spPr>
        <p:txBody>
          <a:bodyPr wrap="square" lIns="320040" rtlCol="0" anchor="ctr">
            <a:noAutofit/>
          </a:bodyPr>
          <a:lstStyle/>
          <a:p>
            <a:r>
              <a:rPr lang="en-US" sz="2100" spc="50" baseline="0">
                <a:solidFill>
                  <a:schemeClr val="bg1"/>
                </a:solidFill>
                <a:latin typeface="Proxima Nova Semibold" panose="02000506030000020004" pitchFamily="50" charset="0"/>
              </a:rPr>
              <a:t>WWW.SCAG.CA.GOV</a:t>
            </a:r>
          </a:p>
        </p:txBody>
      </p:sp>
      <p:sp>
        <p:nvSpPr>
          <p:cNvPr id="13" name="Subtitle 33">
            <a:extLst>
              <a:ext uri="{FF2B5EF4-FFF2-40B4-BE49-F238E27FC236}">
                <a16:creationId xmlns:a16="http://schemas.microsoft.com/office/drawing/2014/main" id="{49C021F0-F718-4BC2-B329-95FC0098FF87}"/>
              </a:ext>
            </a:extLst>
          </p:cNvPr>
          <p:cNvSpPr>
            <a:spLocks noGrp="1"/>
          </p:cNvSpPr>
          <p:nvPr>
            <p:ph type="subTitle" idx="1" hasCustomPrompt="1"/>
          </p:nvPr>
        </p:nvSpPr>
        <p:spPr>
          <a:xfrm>
            <a:off x="6449959" y="3392129"/>
            <a:ext cx="5058697" cy="1584684"/>
          </a:xfrm>
          <a:custGeom>
            <a:avLst/>
            <a:gdLst>
              <a:gd name="connsiteX0" fmla="*/ 299886 w 5058697"/>
              <a:gd name="connsiteY0" fmla="*/ 65445 h 1584684"/>
              <a:gd name="connsiteX1" fmla="*/ 299886 w 5058697"/>
              <a:gd name="connsiteY1" fmla="*/ 141644 h 1584684"/>
              <a:gd name="connsiteX2" fmla="*/ 1794389 w 5058697"/>
              <a:gd name="connsiteY2" fmla="*/ 141644 h 1584684"/>
              <a:gd name="connsiteX3" fmla="*/ 1794389 w 5058697"/>
              <a:gd name="connsiteY3" fmla="*/ 65445 h 1584684"/>
              <a:gd name="connsiteX4" fmla="*/ 0 w 5058697"/>
              <a:gd name="connsiteY4" fmla="*/ 0 h 1584684"/>
              <a:gd name="connsiteX5" fmla="*/ 5058697 w 5058697"/>
              <a:gd name="connsiteY5" fmla="*/ 0 h 1584684"/>
              <a:gd name="connsiteX6" fmla="*/ 5058697 w 5058697"/>
              <a:gd name="connsiteY6" fmla="*/ 1584684 h 1584684"/>
              <a:gd name="connsiteX7" fmla="*/ 0 w 5058697"/>
              <a:gd name="connsiteY7" fmla="*/ 1584684 h 158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8697" h="1584684">
                <a:moveTo>
                  <a:pt x="299886" y="65445"/>
                </a:moveTo>
                <a:lnTo>
                  <a:pt x="299886" y="141644"/>
                </a:lnTo>
                <a:lnTo>
                  <a:pt x="1794389" y="141644"/>
                </a:lnTo>
                <a:lnTo>
                  <a:pt x="1794389" y="65445"/>
                </a:lnTo>
                <a:close/>
                <a:moveTo>
                  <a:pt x="0" y="0"/>
                </a:moveTo>
                <a:lnTo>
                  <a:pt x="5058697" y="0"/>
                </a:lnTo>
                <a:lnTo>
                  <a:pt x="5058697" y="1584684"/>
                </a:lnTo>
                <a:lnTo>
                  <a:pt x="0" y="1584684"/>
                </a:lnTo>
                <a:close/>
              </a:path>
            </a:pathLst>
          </a:custGeom>
          <a:solidFill>
            <a:schemeClr val="tx2"/>
          </a:solidFill>
        </p:spPr>
        <p:txBody>
          <a:bodyPr wrap="square" lIns="320040" tIns="365760">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Month XX, Year</a:t>
            </a:r>
          </a:p>
        </p:txBody>
      </p:sp>
    </p:spTree>
    <p:extLst>
      <p:ext uri="{BB962C8B-B14F-4D97-AF65-F5344CB8AC3E}">
        <p14:creationId xmlns:p14="http://schemas.microsoft.com/office/powerpoint/2010/main" val="33226528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 Dark w/Gener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A picture containing text, display&#10;&#10;Description automatically generated">
            <a:extLst>
              <a:ext uri="{FF2B5EF4-FFF2-40B4-BE49-F238E27FC236}">
                <a16:creationId xmlns:a16="http://schemas.microsoft.com/office/drawing/2014/main" id="{E298B5A0-0885-4A04-9EE7-EB3597DE15E9}"/>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605" t="23852" r="25937" b="245"/>
          <a:stretch/>
        </p:blipFill>
        <p:spPr>
          <a:xfrm>
            <a:off x="683342" y="1652631"/>
            <a:ext cx="8346358" cy="5205369"/>
          </a:xfrm>
          <a:prstGeom prst="rect">
            <a:avLst/>
          </a:prstGeom>
        </p:spPr>
      </p:pic>
      <p:sp>
        <p:nvSpPr>
          <p:cNvPr id="9" name="Rectangle 8">
            <a:extLst>
              <a:ext uri="{FF2B5EF4-FFF2-40B4-BE49-F238E27FC236}">
                <a16:creationId xmlns:a16="http://schemas.microsoft.com/office/drawing/2014/main" id="{A31C85DA-7968-49F6-8975-9E340AF6B02C}"/>
              </a:ext>
            </a:extLst>
          </p:cNvPr>
          <p:cNvSpPr/>
          <p:nvPr userDrawn="1"/>
        </p:nvSpPr>
        <p:spPr>
          <a:xfrm>
            <a:off x="6449958" y="0"/>
            <a:ext cx="5058698" cy="49601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D9A65FC3-22B3-43E9-85B9-D21ADD9899E2}"/>
              </a:ext>
            </a:extLst>
          </p:cNvPr>
          <p:cNvSpPr>
            <a:spLocks noGrp="1"/>
          </p:cNvSpPr>
          <p:nvPr>
            <p:ph type="ctrTitle" hasCustomPrompt="1"/>
          </p:nvPr>
        </p:nvSpPr>
        <p:spPr>
          <a:xfrm>
            <a:off x="6449960" y="0"/>
            <a:ext cx="5058698" cy="3392129"/>
          </a:xfrm>
          <a:noFill/>
        </p:spPr>
        <p:txBody>
          <a:bodyPr lIns="320040" anchor="b">
            <a:normAutofit/>
          </a:bodyPr>
          <a:lstStyle>
            <a:lvl1pPr algn="l">
              <a:defRPr sz="4400">
                <a:solidFill>
                  <a:schemeClr val="tx2"/>
                </a:solidFill>
              </a:defRPr>
            </a:lvl1pPr>
          </a:lstStyle>
          <a:p>
            <a:r>
              <a:rPr lang="en-US"/>
              <a:t>Insert Name of Presentation here</a:t>
            </a:r>
          </a:p>
        </p:txBody>
      </p:sp>
      <p:cxnSp>
        <p:nvCxnSpPr>
          <p:cNvPr id="18" name="Straight Connector 17">
            <a:extLst>
              <a:ext uri="{FF2B5EF4-FFF2-40B4-BE49-F238E27FC236}">
                <a16:creationId xmlns:a16="http://schemas.microsoft.com/office/drawing/2014/main" id="{660C54CB-E909-4173-BBB8-0F4CDE1C8AE4}"/>
              </a:ext>
            </a:extLst>
          </p:cNvPr>
          <p:cNvCxnSpPr>
            <a:cxnSpLocks/>
          </p:cNvCxnSpPr>
          <p:nvPr userDrawn="1"/>
        </p:nvCxnSpPr>
        <p:spPr>
          <a:xfrm>
            <a:off x="6749845" y="3495368"/>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58D46A36-8F22-4AA4-A931-A4C571224B7A}"/>
              </a:ext>
            </a:extLst>
          </p:cNvPr>
          <p:cNvSpPr txBox="1"/>
          <p:nvPr userDrawn="1"/>
        </p:nvSpPr>
        <p:spPr>
          <a:xfrm>
            <a:off x="6449959" y="5635487"/>
            <a:ext cx="5742041" cy="516834"/>
          </a:xfrm>
          <a:prstGeom prst="rect">
            <a:avLst/>
          </a:prstGeom>
          <a:solidFill>
            <a:schemeClr val="bg1"/>
          </a:solidFill>
        </p:spPr>
        <p:txBody>
          <a:bodyPr wrap="square" lIns="320040" rtlCol="0" anchor="ctr">
            <a:noAutofit/>
          </a:bodyPr>
          <a:lstStyle/>
          <a:p>
            <a:r>
              <a:rPr lang="en-US" sz="2100" spc="50" baseline="0">
                <a:solidFill>
                  <a:schemeClr val="tx2"/>
                </a:solidFill>
                <a:latin typeface="Proxima Nova Semibold" panose="02000506030000020004" pitchFamily="50" charset="0"/>
              </a:rPr>
              <a:t>WWW.SCAG.CA.GOV</a:t>
            </a:r>
          </a:p>
        </p:txBody>
      </p:sp>
      <p:sp>
        <p:nvSpPr>
          <p:cNvPr id="13" name="Subtitle 33">
            <a:extLst>
              <a:ext uri="{FF2B5EF4-FFF2-40B4-BE49-F238E27FC236}">
                <a16:creationId xmlns:a16="http://schemas.microsoft.com/office/drawing/2014/main" id="{49C021F0-F718-4BC2-B329-95FC0098FF87}"/>
              </a:ext>
            </a:extLst>
          </p:cNvPr>
          <p:cNvSpPr>
            <a:spLocks noGrp="1"/>
          </p:cNvSpPr>
          <p:nvPr>
            <p:ph type="subTitle" idx="1" hasCustomPrompt="1"/>
          </p:nvPr>
        </p:nvSpPr>
        <p:spPr>
          <a:xfrm>
            <a:off x="6449959" y="3392129"/>
            <a:ext cx="5058698" cy="1584684"/>
          </a:xfrm>
          <a:custGeom>
            <a:avLst/>
            <a:gdLst>
              <a:gd name="connsiteX0" fmla="*/ 299886 w 5058697"/>
              <a:gd name="connsiteY0" fmla="*/ 65445 h 1584684"/>
              <a:gd name="connsiteX1" fmla="*/ 299886 w 5058697"/>
              <a:gd name="connsiteY1" fmla="*/ 141644 h 1584684"/>
              <a:gd name="connsiteX2" fmla="*/ 1794389 w 5058697"/>
              <a:gd name="connsiteY2" fmla="*/ 141644 h 1584684"/>
              <a:gd name="connsiteX3" fmla="*/ 1794389 w 5058697"/>
              <a:gd name="connsiteY3" fmla="*/ 65445 h 1584684"/>
              <a:gd name="connsiteX4" fmla="*/ 0 w 5058697"/>
              <a:gd name="connsiteY4" fmla="*/ 0 h 1584684"/>
              <a:gd name="connsiteX5" fmla="*/ 5058697 w 5058697"/>
              <a:gd name="connsiteY5" fmla="*/ 0 h 1584684"/>
              <a:gd name="connsiteX6" fmla="*/ 5058697 w 5058697"/>
              <a:gd name="connsiteY6" fmla="*/ 1584684 h 1584684"/>
              <a:gd name="connsiteX7" fmla="*/ 0 w 5058697"/>
              <a:gd name="connsiteY7" fmla="*/ 1584684 h 158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8697" h="1584684">
                <a:moveTo>
                  <a:pt x="299886" y="65445"/>
                </a:moveTo>
                <a:lnTo>
                  <a:pt x="299886" y="141644"/>
                </a:lnTo>
                <a:lnTo>
                  <a:pt x="1794389" y="141644"/>
                </a:lnTo>
                <a:lnTo>
                  <a:pt x="1794389" y="65445"/>
                </a:lnTo>
                <a:close/>
                <a:moveTo>
                  <a:pt x="0" y="0"/>
                </a:moveTo>
                <a:lnTo>
                  <a:pt x="5058697" y="0"/>
                </a:lnTo>
                <a:lnTo>
                  <a:pt x="5058697" y="1584684"/>
                </a:lnTo>
                <a:lnTo>
                  <a:pt x="0" y="1584684"/>
                </a:lnTo>
                <a:close/>
              </a:path>
            </a:pathLst>
          </a:custGeom>
          <a:solidFill>
            <a:schemeClr val="bg1"/>
          </a:solidFill>
          <a:ln>
            <a:noFill/>
          </a:ln>
        </p:spPr>
        <p:txBody>
          <a:bodyPr wrap="square" lIns="320040" tIns="365760">
            <a:no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Month XX, Year</a:t>
            </a:r>
          </a:p>
        </p:txBody>
      </p:sp>
    </p:spTree>
    <p:extLst>
      <p:ext uri="{BB962C8B-B14F-4D97-AF65-F5344CB8AC3E}">
        <p14:creationId xmlns:p14="http://schemas.microsoft.com/office/powerpoint/2010/main" val="1545776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 Light w/Custo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8" name="Picture Placeholder 27">
            <a:extLst>
              <a:ext uri="{FF2B5EF4-FFF2-40B4-BE49-F238E27FC236}">
                <a16:creationId xmlns:a16="http://schemas.microsoft.com/office/drawing/2014/main" id="{B61A9657-9F55-47D0-81E1-D44A3E290DE1}"/>
              </a:ext>
            </a:extLst>
          </p:cNvPr>
          <p:cNvSpPr>
            <a:spLocks noGrp="1"/>
          </p:cNvSpPr>
          <p:nvPr>
            <p:ph type="pic" sz="quarter" idx="10" hasCustomPrompt="1"/>
          </p:nvPr>
        </p:nvSpPr>
        <p:spPr>
          <a:xfrm>
            <a:off x="682625" y="1622425"/>
            <a:ext cx="8323263" cy="5235575"/>
          </a:xfrm>
          <a:custGeom>
            <a:avLst/>
            <a:gdLst>
              <a:gd name="connsiteX0" fmla="*/ 0 w 8323263"/>
              <a:gd name="connsiteY0" fmla="*/ 0 h 5235575"/>
              <a:gd name="connsiteX1" fmla="*/ 5767332 w 8323263"/>
              <a:gd name="connsiteY1" fmla="*/ 0 h 5235575"/>
              <a:gd name="connsiteX2" fmla="*/ 5767332 w 8323263"/>
              <a:gd name="connsiteY2" fmla="*/ 3333033 h 5235575"/>
              <a:gd name="connsiteX3" fmla="*/ 8323263 w 8323263"/>
              <a:gd name="connsiteY3" fmla="*/ 3333033 h 5235575"/>
              <a:gd name="connsiteX4" fmla="*/ 8323263 w 8323263"/>
              <a:gd name="connsiteY4" fmla="*/ 4013062 h 5235575"/>
              <a:gd name="connsiteX5" fmla="*/ 5767334 w 8323263"/>
              <a:gd name="connsiteY5" fmla="*/ 4013062 h 5235575"/>
              <a:gd name="connsiteX6" fmla="*/ 5767334 w 8323263"/>
              <a:gd name="connsiteY6" fmla="*/ 4529896 h 5235575"/>
              <a:gd name="connsiteX7" fmla="*/ 8323263 w 8323263"/>
              <a:gd name="connsiteY7" fmla="*/ 4529896 h 5235575"/>
              <a:gd name="connsiteX8" fmla="*/ 8323263 w 8323263"/>
              <a:gd name="connsiteY8" fmla="*/ 5235575 h 5235575"/>
              <a:gd name="connsiteX9" fmla="*/ 0 w 8323263"/>
              <a:gd name="connsiteY9" fmla="*/ 5235575 h 523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23263" h="5235575">
                <a:moveTo>
                  <a:pt x="0" y="0"/>
                </a:moveTo>
                <a:lnTo>
                  <a:pt x="5767332" y="0"/>
                </a:lnTo>
                <a:lnTo>
                  <a:pt x="5767332" y="3333033"/>
                </a:lnTo>
                <a:lnTo>
                  <a:pt x="8323263" y="3333033"/>
                </a:lnTo>
                <a:lnTo>
                  <a:pt x="8323263" y="4013062"/>
                </a:lnTo>
                <a:lnTo>
                  <a:pt x="5767334" y="4013062"/>
                </a:lnTo>
                <a:lnTo>
                  <a:pt x="5767334" y="4529896"/>
                </a:lnTo>
                <a:lnTo>
                  <a:pt x="8323263" y="4529896"/>
                </a:lnTo>
                <a:lnTo>
                  <a:pt x="8323263" y="5235575"/>
                </a:lnTo>
                <a:lnTo>
                  <a:pt x="0" y="5235575"/>
                </a:lnTo>
                <a:close/>
              </a:path>
            </a:pathLst>
          </a:custGeom>
          <a:noFill/>
        </p:spPr>
        <p:txBody>
          <a:bodyPr wrap="square" tIns="1280160" anchor="ctr">
            <a:noAutofit/>
          </a:bodyPr>
          <a:lstStyle>
            <a:lvl1pPr marL="0" indent="0" algn="ctr">
              <a:buNone/>
              <a:defRPr>
                <a:solidFill>
                  <a:schemeClr val="tx1"/>
                </a:solidFill>
              </a:defRPr>
            </a:lvl1pPr>
          </a:lstStyle>
          <a:p>
            <a:r>
              <a:rPr lang="en-US"/>
              <a:t>Click icon </a:t>
            </a:r>
            <a:br>
              <a:rPr lang="en-US"/>
            </a:br>
            <a:r>
              <a:rPr lang="en-US"/>
              <a:t>to add picture</a:t>
            </a:r>
          </a:p>
        </p:txBody>
      </p:sp>
      <p:sp>
        <p:nvSpPr>
          <p:cNvPr id="10" name="Title 1">
            <a:extLst>
              <a:ext uri="{FF2B5EF4-FFF2-40B4-BE49-F238E27FC236}">
                <a16:creationId xmlns:a16="http://schemas.microsoft.com/office/drawing/2014/main" id="{D9A65FC3-22B3-43E9-85B9-D21ADD9899E2}"/>
              </a:ext>
            </a:extLst>
          </p:cNvPr>
          <p:cNvSpPr>
            <a:spLocks noGrp="1"/>
          </p:cNvSpPr>
          <p:nvPr>
            <p:ph type="ctrTitle" hasCustomPrompt="1"/>
          </p:nvPr>
        </p:nvSpPr>
        <p:spPr>
          <a:xfrm>
            <a:off x="6449960" y="0"/>
            <a:ext cx="5058698" cy="3428998"/>
          </a:xfrm>
          <a:solidFill>
            <a:schemeClr val="tx2"/>
          </a:solidFill>
          <a:ln>
            <a:noFill/>
          </a:ln>
        </p:spPr>
        <p:txBody>
          <a:bodyPr lIns="320040" anchor="b">
            <a:normAutofit/>
          </a:bodyPr>
          <a:lstStyle>
            <a:lvl1pPr algn="l">
              <a:defRPr sz="4400">
                <a:solidFill>
                  <a:schemeClr val="bg1"/>
                </a:solidFill>
              </a:defRPr>
            </a:lvl1pPr>
          </a:lstStyle>
          <a:p>
            <a:r>
              <a:rPr lang="en-US"/>
              <a:t>Insert Name of Presentation here</a:t>
            </a:r>
          </a:p>
        </p:txBody>
      </p:sp>
      <p:sp>
        <p:nvSpPr>
          <p:cNvPr id="25" name="TextBox 24">
            <a:extLst>
              <a:ext uri="{FF2B5EF4-FFF2-40B4-BE49-F238E27FC236}">
                <a16:creationId xmlns:a16="http://schemas.microsoft.com/office/drawing/2014/main" id="{ACF715FA-FB04-4715-9680-BCF4F68BDAD8}"/>
              </a:ext>
            </a:extLst>
          </p:cNvPr>
          <p:cNvSpPr txBox="1"/>
          <p:nvPr userDrawn="1"/>
        </p:nvSpPr>
        <p:spPr>
          <a:xfrm>
            <a:off x="6449959" y="5635487"/>
            <a:ext cx="5742041" cy="527188"/>
          </a:xfrm>
          <a:prstGeom prst="rect">
            <a:avLst/>
          </a:prstGeom>
          <a:solidFill>
            <a:schemeClr val="tx2"/>
          </a:solidFill>
        </p:spPr>
        <p:txBody>
          <a:bodyPr wrap="square" lIns="320040" rtlCol="0" anchor="ctr">
            <a:noAutofit/>
          </a:bodyPr>
          <a:lstStyle/>
          <a:p>
            <a:r>
              <a:rPr lang="en-US" sz="2100" spc="50" baseline="0">
                <a:solidFill>
                  <a:schemeClr val="bg1"/>
                </a:solidFill>
                <a:latin typeface="Proxima Nova Semibold" panose="02000506030000020004" pitchFamily="50" charset="0"/>
              </a:rPr>
              <a:t>WWW.SCAG.CA.GOV</a:t>
            </a:r>
          </a:p>
        </p:txBody>
      </p:sp>
      <p:cxnSp>
        <p:nvCxnSpPr>
          <p:cNvPr id="18" name="Straight Connector 17">
            <a:extLst>
              <a:ext uri="{FF2B5EF4-FFF2-40B4-BE49-F238E27FC236}">
                <a16:creationId xmlns:a16="http://schemas.microsoft.com/office/drawing/2014/main" id="{660C54CB-E909-4173-BBB8-0F4CDE1C8AE4}"/>
              </a:ext>
            </a:extLst>
          </p:cNvPr>
          <p:cNvCxnSpPr>
            <a:cxnSpLocks/>
          </p:cNvCxnSpPr>
          <p:nvPr userDrawn="1"/>
        </p:nvCxnSpPr>
        <p:spPr>
          <a:xfrm>
            <a:off x="6749845" y="3495368"/>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34" name="Subtitle 33">
            <a:extLst>
              <a:ext uri="{FF2B5EF4-FFF2-40B4-BE49-F238E27FC236}">
                <a16:creationId xmlns:a16="http://schemas.microsoft.com/office/drawing/2014/main" id="{76DE00D2-2737-4272-A080-7C5EF4DC55E0}"/>
              </a:ext>
            </a:extLst>
          </p:cNvPr>
          <p:cNvSpPr>
            <a:spLocks noGrp="1"/>
          </p:cNvSpPr>
          <p:nvPr>
            <p:ph type="subTitle" idx="1" hasCustomPrompt="1"/>
          </p:nvPr>
        </p:nvSpPr>
        <p:spPr>
          <a:xfrm>
            <a:off x="6449959" y="3392129"/>
            <a:ext cx="5058697" cy="1584684"/>
          </a:xfrm>
          <a:custGeom>
            <a:avLst/>
            <a:gdLst>
              <a:gd name="connsiteX0" fmla="*/ 299886 w 5058697"/>
              <a:gd name="connsiteY0" fmla="*/ 65445 h 1584684"/>
              <a:gd name="connsiteX1" fmla="*/ 299886 w 5058697"/>
              <a:gd name="connsiteY1" fmla="*/ 141644 h 1584684"/>
              <a:gd name="connsiteX2" fmla="*/ 1794389 w 5058697"/>
              <a:gd name="connsiteY2" fmla="*/ 141644 h 1584684"/>
              <a:gd name="connsiteX3" fmla="*/ 1794389 w 5058697"/>
              <a:gd name="connsiteY3" fmla="*/ 65445 h 1584684"/>
              <a:gd name="connsiteX4" fmla="*/ 0 w 5058697"/>
              <a:gd name="connsiteY4" fmla="*/ 0 h 1584684"/>
              <a:gd name="connsiteX5" fmla="*/ 5058697 w 5058697"/>
              <a:gd name="connsiteY5" fmla="*/ 0 h 1584684"/>
              <a:gd name="connsiteX6" fmla="*/ 5058697 w 5058697"/>
              <a:gd name="connsiteY6" fmla="*/ 1584684 h 1584684"/>
              <a:gd name="connsiteX7" fmla="*/ 0 w 5058697"/>
              <a:gd name="connsiteY7" fmla="*/ 1584684 h 158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8697" h="1584684">
                <a:moveTo>
                  <a:pt x="299886" y="65445"/>
                </a:moveTo>
                <a:lnTo>
                  <a:pt x="299886" y="141644"/>
                </a:lnTo>
                <a:lnTo>
                  <a:pt x="1794389" y="141644"/>
                </a:lnTo>
                <a:lnTo>
                  <a:pt x="1794389" y="65445"/>
                </a:lnTo>
                <a:close/>
                <a:moveTo>
                  <a:pt x="0" y="0"/>
                </a:moveTo>
                <a:lnTo>
                  <a:pt x="5058697" y="0"/>
                </a:lnTo>
                <a:lnTo>
                  <a:pt x="5058697" y="1584684"/>
                </a:lnTo>
                <a:lnTo>
                  <a:pt x="0" y="1584684"/>
                </a:lnTo>
                <a:close/>
              </a:path>
            </a:pathLst>
          </a:custGeom>
          <a:solidFill>
            <a:schemeClr val="tx2"/>
          </a:solidFill>
        </p:spPr>
        <p:txBody>
          <a:bodyPr wrap="square" lIns="320040" tIns="365760">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Month XX, Year</a:t>
            </a:r>
          </a:p>
        </p:txBody>
      </p:sp>
    </p:spTree>
    <p:extLst>
      <p:ext uri="{BB962C8B-B14F-4D97-AF65-F5344CB8AC3E}">
        <p14:creationId xmlns:p14="http://schemas.microsoft.com/office/powerpoint/2010/main" val="31795445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 Dark w/Custo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8" name="Picture Placeholder 27">
            <a:extLst>
              <a:ext uri="{FF2B5EF4-FFF2-40B4-BE49-F238E27FC236}">
                <a16:creationId xmlns:a16="http://schemas.microsoft.com/office/drawing/2014/main" id="{B61A9657-9F55-47D0-81E1-D44A3E290DE1}"/>
              </a:ext>
            </a:extLst>
          </p:cNvPr>
          <p:cNvSpPr>
            <a:spLocks noGrp="1"/>
          </p:cNvSpPr>
          <p:nvPr>
            <p:ph type="pic" sz="quarter" idx="10" hasCustomPrompt="1"/>
          </p:nvPr>
        </p:nvSpPr>
        <p:spPr>
          <a:xfrm>
            <a:off x="682625" y="1622425"/>
            <a:ext cx="8323263" cy="5235575"/>
          </a:xfrm>
          <a:custGeom>
            <a:avLst/>
            <a:gdLst>
              <a:gd name="connsiteX0" fmla="*/ 0 w 8323263"/>
              <a:gd name="connsiteY0" fmla="*/ 0 h 5235575"/>
              <a:gd name="connsiteX1" fmla="*/ 5767332 w 8323263"/>
              <a:gd name="connsiteY1" fmla="*/ 0 h 5235575"/>
              <a:gd name="connsiteX2" fmla="*/ 5767332 w 8323263"/>
              <a:gd name="connsiteY2" fmla="*/ 3333033 h 5235575"/>
              <a:gd name="connsiteX3" fmla="*/ 8323263 w 8323263"/>
              <a:gd name="connsiteY3" fmla="*/ 3333033 h 5235575"/>
              <a:gd name="connsiteX4" fmla="*/ 8323263 w 8323263"/>
              <a:gd name="connsiteY4" fmla="*/ 4013062 h 5235575"/>
              <a:gd name="connsiteX5" fmla="*/ 5767334 w 8323263"/>
              <a:gd name="connsiteY5" fmla="*/ 4013062 h 5235575"/>
              <a:gd name="connsiteX6" fmla="*/ 5767334 w 8323263"/>
              <a:gd name="connsiteY6" fmla="*/ 4529896 h 5235575"/>
              <a:gd name="connsiteX7" fmla="*/ 8323263 w 8323263"/>
              <a:gd name="connsiteY7" fmla="*/ 4529896 h 5235575"/>
              <a:gd name="connsiteX8" fmla="*/ 8323263 w 8323263"/>
              <a:gd name="connsiteY8" fmla="*/ 5235575 h 5235575"/>
              <a:gd name="connsiteX9" fmla="*/ 0 w 8323263"/>
              <a:gd name="connsiteY9" fmla="*/ 5235575 h 523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23263" h="5235575">
                <a:moveTo>
                  <a:pt x="0" y="0"/>
                </a:moveTo>
                <a:lnTo>
                  <a:pt x="5767332" y="0"/>
                </a:lnTo>
                <a:lnTo>
                  <a:pt x="5767332" y="3333033"/>
                </a:lnTo>
                <a:lnTo>
                  <a:pt x="8323263" y="3333033"/>
                </a:lnTo>
                <a:lnTo>
                  <a:pt x="8323263" y="4013062"/>
                </a:lnTo>
                <a:lnTo>
                  <a:pt x="5767334" y="4013062"/>
                </a:lnTo>
                <a:lnTo>
                  <a:pt x="5767334" y="4529896"/>
                </a:lnTo>
                <a:lnTo>
                  <a:pt x="8323263" y="4529896"/>
                </a:lnTo>
                <a:lnTo>
                  <a:pt x="8323263" y="5235575"/>
                </a:lnTo>
                <a:lnTo>
                  <a:pt x="0" y="5235575"/>
                </a:lnTo>
                <a:close/>
              </a:path>
            </a:pathLst>
          </a:custGeom>
          <a:noFill/>
        </p:spPr>
        <p:txBody>
          <a:bodyPr wrap="square" tIns="1280160" anchor="ctr">
            <a:noAutofit/>
          </a:bodyPr>
          <a:lstStyle>
            <a:lvl1pPr marL="0" indent="0" algn="ctr">
              <a:buNone/>
              <a:defRPr>
                <a:solidFill>
                  <a:schemeClr val="bg1"/>
                </a:solidFill>
              </a:defRPr>
            </a:lvl1pPr>
          </a:lstStyle>
          <a:p>
            <a:r>
              <a:rPr lang="en-US"/>
              <a:t>Click icon </a:t>
            </a:r>
            <a:br>
              <a:rPr lang="en-US"/>
            </a:br>
            <a:r>
              <a:rPr lang="en-US"/>
              <a:t>to add picture</a:t>
            </a:r>
          </a:p>
        </p:txBody>
      </p:sp>
      <p:sp>
        <p:nvSpPr>
          <p:cNvPr id="10" name="Title 1">
            <a:extLst>
              <a:ext uri="{FF2B5EF4-FFF2-40B4-BE49-F238E27FC236}">
                <a16:creationId xmlns:a16="http://schemas.microsoft.com/office/drawing/2014/main" id="{D9A65FC3-22B3-43E9-85B9-D21ADD9899E2}"/>
              </a:ext>
            </a:extLst>
          </p:cNvPr>
          <p:cNvSpPr>
            <a:spLocks noGrp="1"/>
          </p:cNvSpPr>
          <p:nvPr>
            <p:ph type="ctrTitle" hasCustomPrompt="1"/>
          </p:nvPr>
        </p:nvSpPr>
        <p:spPr>
          <a:xfrm>
            <a:off x="6449960" y="0"/>
            <a:ext cx="5058698" cy="3428998"/>
          </a:xfrm>
          <a:solidFill>
            <a:schemeClr val="bg1"/>
          </a:solidFill>
        </p:spPr>
        <p:txBody>
          <a:bodyPr lIns="320040" anchor="b">
            <a:normAutofit/>
          </a:bodyPr>
          <a:lstStyle>
            <a:lvl1pPr algn="l">
              <a:defRPr sz="4400">
                <a:solidFill>
                  <a:schemeClr val="tx2"/>
                </a:solidFill>
              </a:defRPr>
            </a:lvl1pPr>
          </a:lstStyle>
          <a:p>
            <a:r>
              <a:rPr lang="en-US"/>
              <a:t>Insert Name of Presentation here</a:t>
            </a:r>
          </a:p>
        </p:txBody>
      </p:sp>
      <p:sp>
        <p:nvSpPr>
          <p:cNvPr id="25" name="TextBox 24">
            <a:extLst>
              <a:ext uri="{FF2B5EF4-FFF2-40B4-BE49-F238E27FC236}">
                <a16:creationId xmlns:a16="http://schemas.microsoft.com/office/drawing/2014/main" id="{ACF715FA-FB04-4715-9680-BCF4F68BDAD8}"/>
              </a:ext>
            </a:extLst>
          </p:cNvPr>
          <p:cNvSpPr txBox="1"/>
          <p:nvPr userDrawn="1"/>
        </p:nvSpPr>
        <p:spPr>
          <a:xfrm>
            <a:off x="6449959" y="5635487"/>
            <a:ext cx="5742041" cy="527188"/>
          </a:xfrm>
          <a:prstGeom prst="rect">
            <a:avLst/>
          </a:prstGeom>
          <a:solidFill>
            <a:schemeClr val="bg1"/>
          </a:solidFill>
        </p:spPr>
        <p:txBody>
          <a:bodyPr wrap="square" lIns="320040" rtlCol="0" anchor="ctr">
            <a:noAutofit/>
          </a:bodyPr>
          <a:lstStyle/>
          <a:p>
            <a:r>
              <a:rPr lang="en-US" sz="2100" spc="50" baseline="0">
                <a:solidFill>
                  <a:schemeClr val="tx2"/>
                </a:solidFill>
                <a:latin typeface="Proxima Nova Semibold" panose="02000506030000020004" pitchFamily="50" charset="0"/>
              </a:rPr>
              <a:t>WWW.SCAG.CA.GOV</a:t>
            </a:r>
          </a:p>
        </p:txBody>
      </p:sp>
      <p:cxnSp>
        <p:nvCxnSpPr>
          <p:cNvPr id="18" name="Straight Connector 17">
            <a:extLst>
              <a:ext uri="{FF2B5EF4-FFF2-40B4-BE49-F238E27FC236}">
                <a16:creationId xmlns:a16="http://schemas.microsoft.com/office/drawing/2014/main" id="{660C54CB-E909-4173-BBB8-0F4CDE1C8AE4}"/>
              </a:ext>
            </a:extLst>
          </p:cNvPr>
          <p:cNvCxnSpPr>
            <a:cxnSpLocks/>
          </p:cNvCxnSpPr>
          <p:nvPr userDrawn="1"/>
        </p:nvCxnSpPr>
        <p:spPr>
          <a:xfrm>
            <a:off x="6749845" y="3495368"/>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34" name="Subtitle 33">
            <a:extLst>
              <a:ext uri="{FF2B5EF4-FFF2-40B4-BE49-F238E27FC236}">
                <a16:creationId xmlns:a16="http://schemas.microsoft.com/office/drawing/2014/main" id="{76DE00D2-2737-4272-A080-7C5EF4DC55E0}"/>
              </a:ext>
            </a:extLst>
          </p:cNvPr>
          <p:cNvSpPr>
            <a:spLocks noGrp="1"/>
          </p:cNvSpPr>
          <p:nvPr>
            <p:ph type="subTitle" idx="1" hasCustomPrompt="1"/>
          </p:nvPr>
        </p:nvSpPr>
        <p:spPr>
          <a:xfrm>
            <a:off x="6449959" y="3392129"/>
            <a:ext cx="5058697" cy="1584684"/>
          </a:xfrm>
          <a:custGeom>
            <a:avLst/>
            <a:gdLst>
              <a:gd name="connsiteX0" fmla="*/ 299886 w 5058697"/>
              <a:gd name="connsiteY0" fmla="*/ 65445 h 1584684"/>
              <a:gd name="connsiteX1" fmla="*/ 299886 w 5058697"/>
              <a:gd name="connsiteY1" fmla="*/ 141644 h 1584684"/>
              <a:gd name="connsiteX2" fmla="*/ 1794389 w 5058697"/>
              <a:gd name="connsiteY2" fmla="*/ 141644 h 1584684"/>
              <a:gd name="connsiteX3" fmla="*/ 1794389 w 5058697"/>
              <a:gd name="connsiteY3" fmla="*/ 65445 h 1584684"/>
              <a:gd name="connsiteX4" fmla="*/ 0 w 5058697"/>
              <a:gd name="connsiteY4" fmla="*/ 0 h 1584684"/>
              <a:gd name="connsiteX5" fmla="*/ 5058697 w 5058697"/>
              <a:gd name="connsiteY5" fmla="*/ 0 h 1584684"/>
              <a:gd name="connsiteX6" fmla="*/ 5058697 w 5058697"/>
              <a:gd name="connsiteY6" fmla="*/ 1584684 h 1584684"/>
              <a:gd name="connsiteX7" fmla="*/ 0 w 5058697"/>
              <a:gd name="connsiteY7" fmla="*/ 1584684 h 158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8697" h="1584684">
                <a:moveTo>
                  <a:pt x="299886" y="65445"/>
                </a:moveTo>
                <a:lnTo>
                  <a:pt x="299886" y="141644"/>
                </a:lnTo>
                <a:lnTo>
                  <a:pt x="1794389" y="141644"/>
                </a:lnTo>
                <a:lnTo>
                  <a:pt x="1794389" y="65445"/>
                </a:lnTo>
                <a:close/>
                <a:moveTo>
                  <a:pt x="0" y="0"/>
                </a:moveTo>
                <a:lnTo>
                  <a:pt x="5058697" y="0"/>
                </a:lnTo>
                <a:lnTo>
                  <a:pt x="5058697" y="1584684"/>
                </a:lnTo>
                <a:lnTo>
                  <a:pt x="0" y="1584684"/>
                </a:lnTo>
                <a:close/>
              </a:path>
            </a:pathLst>
          </a:custGeom>
          <a:solidFill>
            <a:schemeClr val="bg1"/>
          </a:solidFill>
        </p:spPr>
        <p:txBody>
          <a:bodyPr wrap="square" lIns="320040" tIns="365760">
            <a:no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Month XX, Year</a:t>
            </a:r>
          </a:p>
        </p:txBody>
      </p:sp>
    </p:spTree>
    <p:extLst>
      <p:ext uri="{BB962C8B-B14F-4D97-AF65-F5344CB8AC3E}">
        <p14:creationId xmlns:p14="http://schemas.microsoft.com/office/powerpoint/2010/main" val="4779716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Cover- Light w/Non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01F7C-ABA5-4B56-BF49-96256A5772CC}"/>
              </a:ext>
            </a:extLst>
          </p:cNvPr>
          <p:cNvSpPr>
            <a:spLocks noGrp="1"/>
          </p:cNvSpPr>
          <p:nvPr>
            <p:ph type="ctrTitle" hasCustomPrompt="1"/>
          </p:nvPr>
        </p:nvSpPr>
        <p:spPr>
          <a:xfrm>
            <a:off x="629262" y="1170039"/>
            <a:ext cx="7973963" cy="2258961"/>
          </a:xfrm>
        </p:spPr>
        <p:txBody>
          <a:bodyPr anchor="b">
            <a:normAutofit/>
          </a:bodyPr>
          <a:lstStyle>
            <a:lvl1pPr algn="l">
              <a:defRPr sz="4400">
                <a:solidFill>
                  <a:schemeClr val="bg1"/>
                </a:solidFill>
              </a:defRPr>
            </a:lvl1pPr>
          </a:lstStyle>
          <a:p>
            <a:r>
              <a:rPr lang="en-US"/>
              <a:t>Insert Name of </a:t>
            </a:r>
            <a:br>
              <a:rPr lang="en-US"/>
            </a:br>
            <a:r>
              <a:rPr lang="en-US"/>
              <a:t>Presentation here</a:t>
            </a:r>
          </a:p>
        </p:txBody>
      </p:sp>
      <p:sp>
        <p:nvSpPr>
          <p:cNvPr id="3" name="Subtitle 2">
            <a:extLst>
              <a:ext uri="{FF2B5EF4-FFF2-40B4-BE49-F238E27FC236}">
                <a16:creationId xmlns:a16="http://schemas.microsoft.com/office/drawing/2014/main" id="{DA38605F-DC13-4739-87DF-EE78068C42F9}"/>
              </a:ext>
            </a:extLst>
          </p:cNvPr>
          <p:cNvSpPr>
            <a:spLocks noGrp="1"/>
          </p:cNvSpPr>
          <p:nvPr>
            <p:ph type="subTitle" idx="1" hasCustomPrompt="1"/>
          </p:nvPr>
        </p:nvSpPr>
        <p:spPr>
          <a:xfrm>
            <a:off x="663675" y="3633994"/>
            <a:ext cx="8008377" cy="135342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Month XX, Year</a:t>
            </a:r>
          </a:p>
        </p:txBody>
      </p:sp>
      <p:cxnSp>
        <p:nvCxnSpPr>
          <p:cNvPr id="4" name="Straight Connector 3">
            <a:extLst>
              <a:ext uri="{FF2B5EF4-FFF2-40B4-BE49-F238E27FC236}">
                <a16:creationId xmlns:a16="http://schemas.microsoft.com/office/drawing/2014/main" id="{96BD62AB-9981-4ADD-A6D2-5570CDE76596}"/>
              </a:ext>
            </a:extLst>
          </p:cNvPr>
          <p:cNvCxnSpPr>
            <a:cxnSpLocks/>
          </p:cNvCxnSpPr>
          <p:nvPr userDrawn="1"/>
        </p:nvCxnSpPr>
        <p:spPr>
          <a:xfrm>
            <a:off x="672911" y="3527806"/>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43024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Steel Blue w/Non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01F7C-ABA5-4B56-BF49-96256A5772CC}"/>
              </a:ext>
            </a:extLst>
          </p:cNvPr>
          <p:cNvSpPr>
            <a:spLocks noGrp="1"/>
          </p:cNvSpPr>
          <p:nvPr>
            <p:ph type="ctrTitle" hasCustomPrompt="1"/>
          </p:nvPr>
        </p:nvSpPr>
        <p:spPr>
          <a:xfrm>
            <a:off x="629262" y="1170039"/>
            <a:ext cx="7973963" cy="2258961"/>
          </a:xfrm>
        </p:spPr>
        <p:txBody>
          <a:bodyPr anchor="b">
            <a:normAutofit/>
          </a:bodyPr>
          <a:lstStyle>
            <a:lvl1pPr algn="l">
              <a:defRPr sz="4400">
                <a:solidFill>
                  <a:schemeClr val="tx2"/>
                </a:solidFill>
              </a:defRPr>
            </a:lvl1pPr>
          </a:lstStyle>
          <a:p>
            <a:r>
              <a:rPr lang="en-US"/>
              <a:t>Insert Name of </a:t>
            </a:r>
            <a:br>
              <a:rPr lang="en-US"/>
            </a:br>
            <a:r>
              <a:rPr lang="en-US"/>
              <a:t>Presentation here</a:t>
            </a:r>
          </a:p>
        </p:txBody>
      </p:sp>
      <p:sp>
        <p:nvSpPr>
          <p:cNvPr id="3" name="Subtitle 2">
            <a:extLst>
              <a:ext uri="{FF2B5EF4-FFF2-40B4-BE49-F238E27FC236}">
                <a16:creationId xmlns:a16="http://schemas.microsoft.com/office/drawing/2014/main" id="{DA38605F-DC13-4739-87DF-EE78068C42F9}"/>
              </a:ext>
            </a:extLst>
          </p:cNvPr>
          <p:cNvSpPr>
            <a:spLocks noGrp="1"/>
          </p:cNvSpPr>
          <p:nvPr>
            <p:ph type="subTitle" idx="1" hasCustomPrompt="1"/>
          </p:nvPr>
        </p:nvSpPr>
        <p:spPr>
          <a:xfrm>
            <a:off x="663675" y="3633994"/>
            <a:ext cx="8008377" cy="1353420"/>
          </a:xfrm>
        </p:spPr>
        <p:txBody>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Month XX, Year</a:t>
            </a:r>
          </a:p>
        </p:txBody>
      </p:sp>
      <p:cxnSp>
        <p:nvCxnSpPr>
          <p:cNvPr id="4" name="Straight Connector 3">
            <a:extLst>
              <a:ext uri="{FF2B5EF4-FFF2-40B4-BE49-F238E27FC236}">
                <a16:creationId xmlns:a16="http://schemas.microsoft.com/office/drawing/2014/main" id="{FF6FEB8B-176E-4039-90BF-B7D7266994CD}"/>
              </a:ext>
            </a:extLst>
          </p:cNvPr>
          <p:cNvCxnSpPr>
            <a:cxnSpLocks/>
          </p:cNvCxnSpPr>
          <p:nvPr userDrawn="1"/>
        </p:nvCxnSpPr>
        <p:spPr>
          <a:xfrm>
            <a:off x="672911" y="3527806"/>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7514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Dark w/Non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601F7C-ABA5-4B56-BF49-96256A5772CC}"/>
              </a:ext>
            </a:extLst>
          </p:cNvPr>
          <p:cNvSpPr>
            <a:spLocks noGrp="1"/>
          </p:cNvSpPr>
          <p:nvPr>
            <p:ph type="ctrTitle" hasCustomPrompt="1"/>
          </p:nvPr>
        </p:nvSpPr>
        <p:spPr>
          <a:xfrm>
            <a:off x="629262" y="1170039"/>
            <a:ext cx="7973963" cy="2258961"/>
          </a:xfrm>
        </p:spPr>
        <p:txBody>
          <a:bodyPr anchor="b">
            <a:normAutofit/>
          </a:bodyPr>
          <a:lstStyle>
            <a:lvl1pPr algn="l">
              <a:defRPr sz="4400">
                <a:solidFill>
                  <a:schemeClr val="tx2"/>
                </a:solidFill>
              </a:defRPr>
            </a:lvl1pPr>
          </a:lstStyle>
          <a:p>
            <a:r>
              <a:rPr lang="en-US"/>
              <a:t>Insert Name of </a:t>
            </a:r>
            <a:br>
              <a:rPr lang="en-US"/>
            </a:br>
            <a:r>
              <a:rPr lang="en-US"/>
              <a:t>Presentation here</a:t>
            </a:r>
          </a:p>
        </p:txBody>
      </p:sp>
      <p:sp>
        <p:nvSpPr>
          <p:cNvPr id="3" name="Subtitle 2">
            <a:extLst>
              <a:ext uri="{FF2B5EF4-FFF2-40B4-BE49-F238E27FC236}">
                <a16:creationId xmlns:a16="http://schemas.microsoft.com/office/drawing/2014/main" id="{DA38605F-DC13-4739-87DF-EE78068C42F9}"/>
              </a:ext>
            </a:extLst>
          </p:cNvPr>
          <p:cNvSpPr>
            <a:spLocks noGrp="1"/>
          </p:cNvSpPr>
          <p:nvPr>
            <p:ph type="subTitle" idx="1" hasCustomPrompt="1"/>
          </p:nvPr>
        </p:nvSpPr>
        <p:spPr>
          <a:xfrm>
            <a:off x="663675" y="3633994"/>
            <a:ext cx="8008377" cy="1353420"/>
          </a:xfrm>
        </p:spPr>
        <p:txBody>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Month XX, Year</a:t>
            </a:r>
          </a:p>
        </p:txBody>
      </p:sp>
      <p:cxnSp>
        <p:nvCxnSpPr>
          <p:cNvPr id="4" name="Straight Connector 3">
            <a:extLst>
              <a:ext uri="{FF2B5EF4-FFF2-40B4-BE49-F238E27FC236}">
                <a16:creationId xmlns:a16="http://schemas.microsoft.com/office/drawing/2014/main" id="{624D1591-FA8F-498A-8A61-B78CED5DC054}"/>
              </a:ext>
            </a:extLst>
          </p:cNvPr>
          <p:cNvCxnSpPr>
            <a:cxnSpLocks/>
          </p:cNvCxnSpPr>
          <p:nvPr userDrawn="1"/>
        </p:nvCxnSpPr>
        <p:spPr>
          <a:xfrm>
            <a:off x="672911" y="3527806"/>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04038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Steel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8">
            <a:extLst>
              <a:ext uri="{FF2B5EF4-FFF2-40B4-BE49-F238E27FC236}">
                <a16:creationId xmlns:a16="http://schemas.microsoft.com/office/drawing/2014/main" id="{D973E366-D6FB-418D-8242-06C9EC4C8939}"/>
              </a:ext>
            </a:extLst>
          </p:cNvPr>
          <p:cNvSpPr>
            <a:spLocks noGrp="1"/>
          </p:cNvSpPr>
          <p:nvPr>
            <p:ph type="body" sz="quarter" idx="11" hasCustomPrompt="1"/>
          </p:nvPr>
        </p:nvSpPr>
        <p:spPr>
          <a:xfrm>
            <a:off x="700955" y="4089284"/>
            <a:ext cx="10020175" cy="758003"/>
          </a:xfrm>
        </p:spPr>
        <p:txBody>
          <a:bodyPr anchor="t">
            <a:normAutofit/>
          </a:bodyPr>
          <a:lstStyle>
            <a:lvl1pPr marL="0" indent="0">
              <a:buNone/>
              <a:defRPr sz="2400" b="1">
                <a:solidFill>
                  <a:schemeClr val="bg1"/>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URL</a:t>
            </a:r>
          </a:p>
        </p:txBody>
      </p:sp>
      <p:cxnSp>
        <p:nvCxnSpPr>
          <p:cNvPr id="22" name="Straight Connector 21">
            <a:extLst>
              <a:ext uri="{FF2B5EF4-FFF2-40B4-BE49-F238E27FC236}">
                <a16:creationId xmlns:a16="http://schemas.microsoft.com/office/drawing/2014/main" id="{4E3F86D3-1CA5-4354-A133-0A6FDB938DAD}"/>
              </a:ext>
            </a:extLst>
          </p:cNvPr>
          <p:cNvCxnSpPr>
            <a:cxnSpLocks/>
          </p:cNvCxnSpPr>
          <p:nvPr userDrawn="1"/>
        </p:nvCxnSpPr>
        <p:spPr>
          <a:xfrm>
            <a:off x="700955" y="329193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6" name="Picture Placeholder 29">
            <a:extLst>
              <a:ext uri="{FF2B5EF4-FFF2-40B4-BE49-F238E27FC236}">
                <a16:creationId xmlns:a16="http://schemas.microsoft.com/office/drawing/2014/main" id="{9B1AED20-5C97-43CB-A75D-6831541ED5B4}"/>
              </a:ext>
            </a:extLst>
          </p:cNvPr>
          <p:cNvSpPr>
            <a:spLocks noGrp="1" noChangeAspect="1"/>
          </p:cNvSpPr>
          <p:nvPr>
            <p:ph type="pic" sz="quarter" idx="24" hasCustomPrompt="1"/>
          </p:nvPr>
        </p:nvSpPr>
        <p:spPr>
          <a:xfrm>
            <a:off x="700955" y="412318"/>
            <a:ext cx="1232453" cy="645086"/>
          </a:xfrm>
          <a:blipFill>
            <a:blip r:embed="rId3"/>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
        <p:nvSpPr>
          <p:cNvPr id="2" name="TextBox 1">
            <a:extLst>
              <a:ext uri="{FF2B5EF4-FFF2-40B4-BE49-F238E27FC236}">
                <a16:creationId xmlns:a16="http://schemas.microsoft.com/office/drawing/2014/main" id="{09D05E41-D70D-41DD-BC18-6F95D29915FE}"/>
              </a:ext>
            </a:extLst>
          </p:cNvPr>
          <p:cNvSpPr txBox="1"/>
          <p:nvPr userDrawn="1"/>
        </p:nvSpPr>
        <p:spPr>
          <a:xfrm>
            <a:off x="700955" y="3429000"/>
            <a:ext cx="5854017" cy="523220"/>
          </a:xfrm>
          <a:prstGeom prst="rect">
            <a:avLst/>
          </a:prstGeom>
          <a:noFill/>
        </p:spPr>
        <p:txBody>
          <a:bodyPr wrap="square" rtlCol="0">
            <a:spAutoFit/>
          </a:bodyPr>
          <a:lstStyle/>
          <a:p>
            <a:r>
              <a:rPr lang="en-US" sz="2800">
                <a:solidFill>
                  <a:schemeClr val="bg1"/>
                </a:solidFill>
              </a:rPr>
              <a:t>For more information, please visit:</a:t>
            </a:r>
          </a:p>
        </p:txBody>
      </p:sp>
      <p:sp>
        <p:nvSpPr>
          <p:cNvPr id="7" name="TextBox 6">
            <a:extLst>
              <a:ext uri="{FF2B5EF4-FFF2-40B4-BE49-F238E27FC236}">
                <a16:creationId xmlns:a16="http://schemas.microsoft.com/office/drawing/2014/main" id="{D48341DE-1B87-4781-8E8B-1B98250D318A}"/>
              </a:ext>
            </a:extLst>
          </p:cNvPr>
          <p:cNvSpPr txBox="1"/>
          <p:nvPr userDrawn="1"/>
        </p:nvSpPr>
        <p:spPr>
          <a:xfrm>
            <a:off x="700955" y="2381250"/>
            <a:ext cx="5854017" cy="830997"/>
          </a:xfrm>
          <a:prstGeom prst="rect">
            <a:avLst/>
          </a:prstGeom>
          <a:noFill/>
        </p:spPr>
        <p:txBody>
          <a:bodyPr wrap="square" rtlCol="0">
            <a:spAutoFit/>
          </a:bodyPr>
          <a:lstStyle/>
          <a:p>
            <a:r>
              <a:rPr lang="en-US" sz="4800" b="1">
                <a:solidFill>
                  <a:schemeClr val="bg1"/>
                </a:solidFill>
              </a:rPr>
              <a:t>THANK YOU!</a:t>
            </a:r>
          </a:p>
        </p:txBody>
      </p:sp>
    </p:spTree>
    <p:extLst>
      <p:ext uri="{BB962C8B-B14F-4D97-AF65-F5344CB8AC3E}">
        <p14:creationId xmlns:p14="http://schemas.microsoft.com/office/powerpoint/2010/main" val="1878553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5AD67-7128-04F5-D325-499D65A064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66A91B-DB68-2961-3A73-065DE0A9CF4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EDC0DB-CD2D-B914-EDE0-D63CF515D378}"/>
              </a:ext>
            </a:extLst>
          </p:cNvPr>
          <p:cNvSpPr>
            <a:spLocks noGrp="1"/>
          </p:cNvSpPr>
          <p:nvPr>
            <p:ph type="dt" sz="half" idx="10"/>
          </p:nvPr>
        </p:nvSpPr>
        <p:spPr/>
        <p:txBody>
          <a:bodyPr/>
          <a:lstStyle/>
          <a:p>
            <a:fld id="{96714AEC-DE08-4F91-943D-42633D1F1EC2}" type="datetimeFigureOut">
              <a:rPr lang="en-US" smtClean="0"/>
              <a:t>1/24/2023</a:t>
            </a:fld>
            <a:endParaRPr lang="en-US"/>
          </a:p>
        </p:txBody>
      </p:sp>
      <p:sp>
        <p:nvSpPr>
          <p:cNvPr id="5" name="Footer Placeholder 4">
            <a:extLst>
              <a:ext uri="{FF2B5EF4-FFF2-40B4-BE49-F238E27FC236}">
                <a16:creationId xmlns:a16="http://schemas.microsoft.com/office/drawing/2014/main" id="{6F8CCA44-0395-41D7-BBCB-72DF3A875D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00EAB4-5BA4-8A46-7655-17C73122E992}"/>
              </a:ext>
            </a:extLst>
          </p:cNvPr>
          <p:cNvSpPr>
            <a:spLocks noGrp="1"/>
          </p:cNvSpPr>
          <p:nvPr>
            <p:ph type="sldNum" sz="quarter" idx="12"/>
          </p:nvPr>
        </p:nvSpPr>
        <p:spPr/>
        <p:txBody>
          <a:bodyPr/>
          <a:lstStyle/>
          <a:p>
            <a:fld id="{54413F41-882C-4B8B-B42B-77276B064E91}" type="slidenum">
              <a:rPr lang="en-US" smtClean="0"/>
              <a:t>‹#›</a:t>
            </a:fld>
            <a:endParaRPr lang="en-US"/>
          </a:p>
        </p:txBody>
      </p:sp>
    </p:spTree>
    <p:extLst>
      <p:ext uri="{BB962C8B-B14F-4D97-AF65-F5344CB8AC3E}">
        <p14:creationId xmlns:p14="http://schemas.microsoft.com/office/powerpoint/2010/main" val="27861422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Dark w/Gener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icture Placeholder 29">
            <a:extLst>
              <a:ext uri="{FF2B5EF4-FFF2-40B4-BE49-F238E27FC236}">
                <a16:creationId xmlns:a16="http://schemas.microsoft.com/office/drawing/2014/main" id="{98690BB8-FCBC-4FE3-BEBB-66CB0BC60835}"/>
              </a:ext>
            </a:extLst>
          </p:cNvPr>
          <p:cNvSpPr>
            <a:spLocks noGrp="1" noChangeAspect="1"/>
          </p:cNvSpPr>
          <p:nvPr>
            <p:ph type="pic" sz="quarter" idx="24" hasCustomPrompt="1"/>
          </p:nvPr>
        </p:nvSpPr>
        <p:spPr>
          <a:xfrm>
            <a:off x="700955" y="412318"/>
            <a:ext cx="1232453" cy="645086"/>
          </a:xfrm>
          <a:blipFill>
            <a:blip r:embed="rId3"/>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
        <p:nvSpPr>
          <p:cNvPr id="6" name="Text Placeholder 8">
            <a:extLst>
              <a:ext uri="{FF2B5EF4-FFF2-40B4-BE49-F238E27FC236}">
                <a16:creationId xmlns:a16="http://schemas.microsoft.com/office/drawing/2014/main" id="{E711BB59-AB0B-4728-87DD-9D905B802528}"/>
              </a:ext>
            </a:extLst>
          </p:cNvPr>
          <p:cNvSpPr>
            <a:spLocks noGrp="1"/>
          </p:cNvSpPr>
          <p:nvPr>
            <p:ph type="body" sz="quarter" idx="25" hasCustomPrompt="1"/>
          </p:nvPr>
        </p:nvSpPr>
        <p:spPr>
          <a:xfrm>
            <a:off x="700955" y="4089284"/>
            <a:ext cx="10020175" cy="758003"/>
          </a:xfrm>
        </p:spPr>
        <p:txBody>
          <a:bodyPr anchor="t">
            <a:normAutofit/>
          </a:bodyPr>
          <a:lstStyle>
            <a:lvl1pPr marL="0" indent="0">
              <a:buNone/>
              <a:defRPr sz="2400" b="1">
                <a:solidFill>
                  <a:schemeClr val="bg1"/>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URL</a:t>
            </a:r>
          </a:p>
        </p:txBody>
      </p:sp>
      <p:cxnSp>
        <p:nvCxnSpPr>
          <p:cNvPr id="7" name="Straight Connector 6">
            <a:extLst>
              <a:ext uri="{FF2B5EF4-FFF2-40B4-BE49-F238E27FC236}">
                <a16:creationId xmlns:a16="http://schemas.microsoft.com/office/drawing/2014/main" id="{10683AE6-4081-4C32-87CA-2FE9512A0EFB}"/>
              </a:ext>
            </a:extLst>
          </p:cNvPr>
          <p:cNvCxnSpPr>
            <a:cxnSpLocks/>
          </p:cNvCxnSpPr>
          <p:nvPr userDrawn="1"/>
        </p:nvCxnSpPr>
        <p:spPr>
          <a:xfrm>
            <a:off x="700955" y="329193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22CA629-6B1F-4EAE-A6E2-B8545D83B23B}"/>
              </a:ext>
            </a:extLst>
          </p:cNvPr>
          <p:cNvSpPr txBox="1"/>
          <p:nvPr userDrawn="1"/>
        </p:nvSpPr>
        <p:spPr>
          <a:xfrm>
            <a:off x="700955" y="3429000"/>
            <a:ext cx="5854017" cy="523220"/>
          </a:xfrm>
          <a:prstGeom prst="rect">
            <a:avLst/>
          </a:prstGeom>
          <a:noFill/>
        </p:spPr>
        <p:txBody>
          <a:bodyPr wrap="square" rtlCol="0">
            <a:spAutoFit/>
          </a:bodyPr>
          <a:lstStyle/>
          <a:p>
            <a:r>
              <a:rPr lang="en-US" sz="2800">
                <a:solidFill>
                  <a:schemeClr val="bg1"/>
                </a:solidFill>
              </a:rPr>
              <a:t>For more information, please visit:</a:t>
            </a:r>
          </a:p>
        </p:txBody>
      </p:sp>
      <p:sp>
        <p:nvSpPr>
          <p:cNvPr id="12" name="TextBox 11">
            <a:extLst>
              <a:ext uri="{FF2B5EF4-FFF2-40B4-BE49-F238E27FC236}">
                <a16:creationId xmlns:a16="http://schemas.microsoft.com/office/drawing/2014/main" id="{18825D9A-A90C-43EB-84AA-300118811ADF}"/>
              </a:ext>
            </a:extLst>
          </p:cNvPr>
          <p:cNvSpPr txBox="1"/>
          <p:nvPr userDrawn="1"/>
        </p:nvSpPr>
        <p:spPr>
          <a:xfrm>
            <a:off x="700955" y="2381250"/>
            <a:ext cx="5854017" cy="830997"/>
          </a:xfrm>
          <a:prstGeom prst="rect">
            <a:avLst/>
          </a:prstGeom>
          <a:noFill/>
        </p:spPr>
        <p:txBody>
          <a:bodyPr wrap="square" rtlCol="0">
            <a:spAutoFit/>
          </a:bodyPr>
          <a:lstStyle/>
          <a:p>
            <a:r>
              <a:rPr lang="en-US" sz="4800" b="1">
                <a:solidFill>
                  <a:schemeClr val="bg1"/>
                </a:solidFill>
              </a:rPr>
              <a:t>THANK YOU!</a:t>
            </a:r>
          </a:p>
        </p:txBody>
      </p:sp>
    </p:spTree>
    <p:extLst>
      <p:ext uri="{BB962C8B-B14F-4D97-AF65-F5344CB8AC3E}">
        <p14:creationId xmlns:p14="http://schemas.microsoft.com/office/powerpoint/2010/main" val="41360881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ank You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Picture Placeholder 29">
            <a:extLst>
              <a:ext uri="{FF2B5EF4-FFF2-40B4-BE49-F238E27FC236}">
                <a16:creationId xmlns:a16="http://schemas.microsoft.com/office/drawing/2014/main" id="{390DB205-CDD7-4B9F-8522-488C4C2F2F74}"/>
              </a:ext>
            </a:extLst>
          </p:cNvPr>
          <p:cNvSpPr>
            <a:spLocks noGrp="1" noChangeAspect="1"/>
          </p:cNvSpPr>
          <p:nvPr>
            <p:ph type="pic" sz="quarter" idx="24" hasCustomPrompt="1"/>
          </p:nvPr>
        </p:nvSpPr>
        <p:spPr>
          <a:xfrm>
            <a:off x="700955" y="412318"/>
            <a:ext cx="1232453" cy="645086"/>
          </a:xfrm>
          <a:blipFill>
            <a:blip r:embed="rId3"/>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
        <p:nvSpPr>
          <p:cNvPr id="7" name="Text Placeholder 8">
            <a:extLst>
              <a:ext uri="{FF2B5EF4-FFF2-40B4-BE49-F238E27FC236}">
                <a16:creationId xmlns:a16="http://schemas.microsoft.com/office/drawing/2014/main" id="{8B590FEF-F326-4683-B8C6-43B0311C685B}"/>
              </a:ext>
            </a:extLst>
          </p:cNvPr>
          <p:cNvSpPr>
            <a:spLocks noGrp="1"/>
          </p:cNvSpPr>
          <p:nvPr>
            <p:ph type="body" sz="quarter" idx="11" hasCustomPrompt="1"/>
          </p:nvPr>
        </p:nvSpPr>
        <p:spPr>
          <a:xfrm>
            <a:off x="700955" y="4089284"/>
            <a:ext cx="10020175" cy="758003"/>
          </a:xfrm>
        </p:spPr>
        <p:txBody>
          <a:bodyPr anchor="t">
            <a:normAutofit/>
          </a:bodyPr>
          <a:lstStyle>
            <a:lvl1pPr marL="0" indent="0">
              <a:buNone/>
              <a:defRPr sz="2400" b="1">
                <a:solidFill>
                  <a:schemeClr val="bg1"/>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URL</a:t>
            </a:r>
          </a:p>
        </p:txBody>
      </p:sp>
      <p:cxnSp>
        <p:nvCxnSpPr>
          <p:cNvPr id="8" name="Straight Connector 7">
            <a:extLst>
              <a:ext uri="{FF2B5EF4-FFF2-40B4-BE49-F238E27FC236}">
                <a16:creationId xmlns:a16="http://schemas.microsoft.com/office/drawing/2014/main" id="{3627BDB7-E767-4CBD-BD9C-0907B354EF64}"/>
              </a:ext>
            </a:extLst>
          </p:cNvPr>
          <p:cNvCxnSpPr>
            <a:cxnSpLocks/>
          </p:cNvCxnSpPr>
          <p:nvPr userDrawn="1"/>
        </p:nvCxnSpPr>
        <p:spPr>
          <a:xfrm>
            <a:off x="700955" y="329193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FDA32E1-6489-4314-9684-2B4AEE555DE7}"/>
              </a:ext>
            </a:extLst>
          </p:cNvPr>
          <p:cNvSpPr txBox="1"/>
          <p:nvPr userDrawn="1"/>
        </p:nvSpPr>
        <p:spPr>
          <a:xfrm>
            <a:off x="700955" y="3429000"/>
            <a:ext cx="5854017" cy="523220"/>
          </a:xfrm>
          <a:prstGeom prst="rect">
            <a:avLst/>
          </a:prstGeom>
          <a:noFill/>
        </p:spPr>
        <p:txBody>
          <a:bodyPr wrap="square" rtlCol="0">
            <a:spAutoFit/>
          </a:bodyPr>
          <a:lstStyle/>
          <a:p>
            <a:r>
              <a:rPr lang="en-US" sz="2800">
                <a:solidFill>
                  <a:schemeClr val="bg1"/>
                </a:solidFill>
              </a:rPr>
              <a:t>For more information, please visit:</a:t>
            </a:r>
          </a:p>
        </p:txBody>
      </p:sp>
      <p:sp>
        <p:nvSpPr>
          <p:cNvPr id="12" name="TextBox 11">
            <a:extLst>
              <a:ext uri="{FF2B5EF4-FFF2-40B4-BE49-F238E27FC236}">
                <a16:creationId xmlns:a16="http://schemas.microsoft.com/office/drawing/2014/main" id="{8ECE8182-F0D0-4AAB-AA52-479C58ECC559}"/>
              </a:ext>
            </a:extLst>
          </p:cNvPr>
          <p:cNvSpPr txBox="1"/>
          <p:nvPr userDrawn="1"/>
        </p:nvSpPr>
        <p:spPr>
          <a:xfrm>
            <a:off x="700955" y="2381250"/>
            <a:ext cx="5854017" cy="830997"/>
          </a:xfrm>
          <a:prstGeom prst="rect">
            <a:avLst/>
          </a:prstGeom>
          <a:noFill/>
        </p:spPr>
        <p:txBody>
          <a:bodyPr wrap="square" rtlCol="0">
            <a:spAutoFit/>
          </a:bodyPr>
          <a:lstStyle/>
          <a:p>
            <a:r>
              <a:rPr lang="en-US" sz="4800" b="1">
                <a:solidFill>
                  <a:schemeClr val="bg1"/>
                </a:solidFill>
              </a:rPr>
              <a:t>THANK YOU!</a:t>
            </a:r>
          </a:p>
        </p:txBody>
      </p:sp>
    </p:spTree>
    <p:extLst>
      <p:ext uri="{BB962C8B-B14F-4D97-AF65-F5344CB8AC3E}">
        <p14:creationId xmlns:p14="http://schemas.microsoft.com/office/powerpoint/2010/main" val="13517210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Divider Steel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C27AB8BA-BF93-4F82-A5C3-6DBC3D1C5A99}"/>
              </a:ext>
            </a:extLst>
          </p:cNvPr>
          <p:cNvSpPr>
            <a:spLocks noGrp="1"/>
          </p:cNvSpPr>
          <p:nvPr>
            <p:ph type="body" sz="quarter" idx="10" hasCustomPrompt="1"/>
          </p:nvPr>
        </p:nvSpPr>
        <p:spPr>
          <a:xfrm>
            <a:off x="700955" y="2075638"/>
            <a:ext cx="10805245" cy="1090569"/>
          </a:xfrm>
          <a:prstGeom prst="rect">
            <a:avLst/>
          </a:prstGeom>
        </p:spPr>
        <p:txBody>
          <a:bodyPr anchor="b">
            <a:noAutofit/>
          </a:bodyPr>
          <a:lstStyle>
            <a:lvl1pPr marL="0" indent="0">
              <a:buNone/>
              <a:defRPr sz="3200" b="1" cap="all" baseline="0">
                <a:solidFill>
                  <a:schemeClr val="bg1"/>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SECTION TITLE</a:t>
            </a:r>
          </a:p>
        </p:txBody>
      </p:sp>
      <p:sp>
        <p:nvSpPr>
          <p:cNvPr id="10" name="Text Placeholder 8">
            <a:extLst>
              <a:ext uri="{FF2B5EF4-FFF2-40B4-BE49-F238E27FC236}">
                <a16:creationId xmlns:a16="http://schemas.microsoft.com/office/drawing/2014/main" id="{D973E366-D6FB-418D-8242-06C9EC4C8939}"/>
              </a:ext>
            </a:extLst>
          </p:cNvPr>
          <p:cNvSpPr>
            <a:spLocks noGrp="1"/>
          </p:cNvSpPr>
          <p:nvPr>
            <p:ph type="body" sz="quarter" idx="11" hasCustomPrompt="1"/>
          </p:nvPr>
        </p:nvSpPr>
        <p:spPr>
          <a:xfrm>
            <a:off x="700955" y="3429000"/>
            <a:ext cx="10805245" cy="952149"/>
          </a:xfrm>
          <a:prstGeom prst="rect">
            <a:avLst/>
          </a:prstGeom>
        </p:spPr>
        <p:txBody>
          <a:bodyPr anchor="t">
            <a:noAutofit/>
          </a:bodyPr>
          <a:lstStyle>
            <a:lvl1pPr marL="0" indent="0">
              <a:buNone/>
              <a:defRPr sz="1800" b="1">
                <a:solidFill>
                  <a:schemeClr val="bg1"/>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section description/subtitle</a:t>
            </a:r>
          </a:p>
        </p:txBody>
      </p:sp>
      <p:cxnSp>
        <p:nvCxnSpPr>
          <p:cNvPr id="22" name="Straight Connector 21">
            <a:extLst>
              <a:ext uri="{FF2B5EF4-FFF2-40B4-BE49-F238E27FC236}">
                <a16:creationId xmlns:a16="http://schemas.microsoft.com/office/drawing/2014/main" id="{4E3F86D3-1CA5-4354-A133-0A6FDB938DAD}"/>
              </a:ext>
            </a:extLst>
          </p:cNvPr>
          <p:cNvCxnSpPr>
            <a:cxnSpLocks/>
          </p:cNvCxnSpPr>
          <p:nvPr userDrawn="1"/>
        </p:nvCxnSpPr>
        <p:spPr>
          <a:xfrm>
            <a:off x="700955" y="329193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6" name="Picture Placeholder 29">
            <a:extLst>
              <a:ext uri="{FF2B5EF4-FFF2-40B4-BE49-F238E27FC236}">
                <a16:creationId xmlns:a16="http://schemas.microsoft.com/office/drawing/2014/main" id="{9B1AED20-5C97-43CB-A75D-6831541ED5B4}"/>
              </a:ext>
            </a:extLst>
          </p:cNvPr>
          <p:cNvSpPr>
            <a:spLocks noGrp="1" noChangeAspect="1"/>
          </p:cNvSpPr>
          <p:nvPr>
            <p:ph type="pic" sz="quarter" idx="24" hasCustomPrompt="1"/>
          </p:nvPr>
        </p:nvSpPr>
        <p:spPr>
          <a:xfrm>
            <a:off x="457200" y="571500"/>
            <a:ext cx="1232453" cy="645086"/>
          </a:xfrm>
          <a:prstGeom prst="rect">
            <a:avLst/>
          </a:prstGeom>
          <a:blipFill>
            <a:blip r:embed="rId3"/>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Tree>
    <p:extLst>
      <p:ext uri="{BB962C8B-B14F-4D97-AF65-F5344CB8AC3E}">
        <p14:creationId xmlns:p14="http://schemas.microsoft.com/office/powerpoint/2010/main" val="36477348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Ligh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C27AB8BA-BF93-4F82-A5C3-6DBC3D1C5A99}"/>
              </a:ext>
            </a:extLst>
          </p:cNvPr>
          <p:cNvSpPr>
            <a:spLocks noGrp="1"/>
          </p:cNvSpPr>
          <p:nvPr>
            <p:ph type="body" sz="quarter" idx="10" hasCustomPrompt="1"/>
          </p:nvPr>
        </p:nvSpPr>
        <p:spPr>
          <a:xfrm>
            <a:off x="6624856" y="571501"/>
            <a:ext cx="5376644" cy="1028700"/>
          </a:xfrm>
          <a:prstGeom prst="rect">
            <a:avLst/>
          </a:prstGeom>
        </p:spPr>
        <p:txBody>
          <a:bodyPr lIns="0" anchor="b"/>
          <a:lstStyle>
            <a:lvl1pPr marL="0" indent="0">
              <a:buNone/>
              <a:defRPr sz="2000" b="1">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Click to edit title</a:t>
            </a:r>
          </a:p>
        </p:txBody>
      </p:sp>
      <p:sp>
        <p:nvSpPr>
          <p:cNvPr id="10" name="Text Placeholder 8">
            <a:extLst>
              <a:ext uri="{FF2B5EF4-FFF2-40B4-BE49-F238E27FC236}">
                <a16:creationId xmlns:a16="http://schemas.microsoft.com/office/drawing/2014/main" id="{D973E366-D6FB-418D-8242-06C9EC4C8939}"/>
              </a:ext>
            </a:extLst>
          </p:cNvPr>
          <p:cNvSpPr>
            <a:spLocks noGrp="1"/>
          </p:cNvSpPr>
          <p:nvPr>
            <p:ph type="body" sz="quarter" idx="11" hasCustomPrompt="1"/>
          </p:nvPr>
        </p:nvSpPr>
        <p:spPr>
          <a:xfrm>
            <a:off x="7757441" y="1800899"/>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11" name="Text Placeholder 8">
            <a:extLst>
              <a:ext uri="{FF2B5EF4-FFF2-40B4-BE49-F238E27FC236}">
                <a16:creationId xmlns:a16="http://schemas.microsoft.com/office/drawing/2014/main" id="{5EAD775D-11C0-448F-B234-3570752D1F49}"/>
              </a:ext>
            </a:extLst>
          </p:cNvPr>
          <p:cNvSpPr>
            <a:spLocks noGrp="1"/>
          </p:cNvSpPr>
          <p:nvPr>
            <p:ph type="body" sz="quarter" idx="12" hasCustomPrompt="1"/>
          </p:nvPr>
        </p:nvSpPr>
        <p:spPr>
          <a:xfrm>
            <a:off x="6624928" y="1800899"/>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ONE</a:t>
            </a:r>
          </a:p>
        </p:txBody>
      </p:sp>
      <p:sp>
        <p:nvSpPr>
          <p:cNvPr id="14" name="Text Placeholder 8">
            <a:extLst>
              <a:ext uri="{FF2B5EF4-FFF2-40B4-BE49-F238E27FC236}">
                <a16:creationId xmlns:a16="http://schemas.microsoft.com/office/drawing/2014/main" id="{A69E7044-C4C2-4E01-851C-4327EC57359D}"/>
              </a:ext>
            </a:extLst>
          </p:cNvPr>
          <p:cNvSpPr>
            <a:spLocks noGrp="1"/>
          </p:cNvSpPr>
          <p:nvPr>
            <p:ph type="body" sz="quarter" idx="13" hasCustomPrompt="1"/>
          </p:nvPr>
        </p:nvSpPr>
        <p:spPr>
          <a:xfrm>
            <a:off x="7757441" y="2513963"/>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15" name="Text Placeholder 8">
            <a:extLst>
              <a:ext uri="{FF2B5EF4-FFF2-40B4-BE49-F238E27FC236}">
                <a16:creationId xmlns:a16="http://schemas.microsoft.com/office/drawing/2014/main" id="{15959D5D-E969-4320-8700-AF416B03FBD7}"/>
              </a:ext>
            </a:extLst>
          </p:cNvPr>
          <p:cNvSpPr>
            <a:spLocks noGrp="1"/>
          </p:cNvSpPr>
          <p:nvPr>
            <p:ph type="body" sz="quarter" idx="14" hasCustomPrompt="1"/>
          </p:nvPr>
        </p:nvSpPr>
        <p:spPr>
          <a:xfrm>
            <a:off x="6624928" y="2513963"/>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TWO</a:t>
            </a:r>
          </a:p>
        </p:txBody>
      </p:sp>
      <p:sp>
        <p:nvSpPr>
          <p:cNvPr id="16" name="Text Placeholder 8">
            <a:extLst>
              <a:ext uri="{FF2B5EF4-FFF2-40B4-BE49-F238E27FC236}">
                <a16:creationId xmlns:a16="http://schemas.microsoft.com/office/drawing/2014/main" id="{4F31833D-7D6A-4D24-BF8A-E7FDE1BF1B75}"/>
              </a:ext>
            </a:extLst>
          </p:cNvPr>
          <p:cNvSpPr>
            <a:spLocks noGrp="1"/>
          </p:cNvSpPr>
          <p:nvPr>
            <p:ph type="body" sz="quarter" idx="15" hasCustomPrompt="1"/>
          </p:nvPr>
        </p:nvSpPr>
        <p:spPr>
          <a:xfrm>
            <a:off x="7757441" y="3243806"/>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17" name="Text Placeholder 8">
            <a:extLst>
              <a:ext uri="{FF2B5EF4-FFF2-40B4-BE49-F238E27FC236}">
                <a16:creationId xmlns:a16="http://schemas.microsoft.com/office/drawing/2014/main" id="{8FD6F2B0-7E1F-4289-A9AD-93683BE1657F}"/>
              </a:ext>
            </a:extLst>
          </p:cNvPr>
          <p:cNvSpPr>
            <a:spLocks noGrp="1"/>
          </p:cNvSpPr>
          <p:nvPr>
            <p:ph type="body" sz="quarter" idx="16" hasCustomPrompt="1"/>
          </p:nvPr>
        </p:nvSpPr>
        <p:spPr>
          <a:xfrm>
            <a:off x="6624928" y="3243806"/>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THREE</a:t>
            </a:r>
          </a:p>
        </p:txBody>
      </p:sp>
      <p:sp>
        <p:nvSpPr>
          <p:cNvPr id="18" name="Text Placeholder 8">
            <a:extLst>
              <a:ext uri="{FF2B5EF4-FFF2-40B4-BE49-F238E27FC236}">
                <a16:creationId xmlns:a16="http://schemas.microsoft.com/office/drawing/2014/main" id="{8F3ED2AE-8325-454B-86C1-4B2E93F286CB}"/>
              </a:ext>
            </a:extLst>
          </p:cNvPr>
          <p:cNvSpPr>
            <a:spLocks noGrp="1"/>
          </p:cNvSpPr>
          <p:nvPr>
            <p:ph type="body" sz="quarter" idx="17" hasCustomPrompt="1"/>
          </p:nvPr>
        </p:nvSpPr>
        <p:spPr>
          <a:xfrm>
            <a:off x="7757441" y="3973648"/>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19" name="Text Placeholder 8">
            <a:extLst>
              <a:ext uri="{FF2B5EF4-FFF2-40B4-BE49-F238E27FC236}">
                <a16:creationId xmlns:a16="http://schemas.microsoft.com/office/drawing/2014/main" id="{E404236A-351B-48E2-83E6-54E4173C4590}"/>
              </a:ext>
            </a:extLst>
          </p:cNvPr>
          <p:cNvSpPr>
            <a:spLocks noGrp="1"/>
          </p:cNvSpPr>
          <p:nvPr>
            <p:ph type="body" sz="quarter" idx="18" hasCustomPrompt="1"/>
          </p:nvPr>
        </p:nvSpPr>
        <p:spPr>
          <a:xfrm>
            <a:off x="6624928" y="3973648"/>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FOUR</a:t>
            </a:r>
          </a:p>
        </p:txBody>
      </p:sp>
      <p:sp>
        <p:nvSpPr>
          <p:cNvPr id="20" name="Text Placeholder 8">
            <a:extLst>
              <a:ext uri="{FF2B5EF4-FFF2-40B4-BE49-F238E27FC236}">
                <a16:creationId xmlns:a16="http://schemas.microsoft.com/office/drawing/2014/main" id="{5D505089-948A-43D0-94B3-3D009B4F7A8F}"/>
              </a:ext>
            </a:extLst>
          </p:cNvPr>
          <p:cNvSpPr>
            <a:spLocks noGrp="1"/>
          </p:cNvSpPr>
          <p:nvPr>
            <p:ph type="body" sz="quarter" idx="19" hasCustomPrompt="1"/>
          </p:nvPr>
        </p:nvSpPr>
        <p:spPr>
          <a:xfrm>
            <a:off x="7757441" y="4703490"/>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21" name="Text Placeholder 8">
            <a:extLst>
              <a:ext uri="{FF2B5EF4-FFF2-40B4-BE49-F238E27FC236}">
                <a16:creationId xmlns:a16="http://schemas.microsoft.com/office/drawing/2014/main" id="{849C8A3E-ABE3-4D99-917A-300E914C8CE6}"/>
              </a:ext>
            </a:extLst>
          </p:cNvPr>
          <p:cNvSpPr>
            <a:spLocks noGrp="1"/>
          </p:cNvSpPr>
          <p:nvPr>
            <p:ph type="body" sz="quarter" idx="20" hasCustomPrompt="1"/>
          </p:nvPr>
        </p:nvSpPr>
        <p:spPr>
          <a:xfrm>
            <a:off x="6624928" y="4703490"/>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FIVE</a:t>
            </a:r>
          </a:p>
        </p:txBody>
      </p:sp>
      <p:sp>
        <p:nvSpPr>
          <p:cNvPr id="23" name="Picture Placeholder 22">
            <a:extLst>
              <a:ext uri="{FF2B5EF4-FFF2-40B4-BE49-F238E27FC236}">
                <a16:creationId xmlns:a16="http://schemas.microsoft.com/office/drawing/2014/main" id="{292CBD12-3B7C-4456-80BE-FF05A57B3B68}"/>
              </a:ext>
            </a:extLst>
          </p:cNvPr>
          <p:cNvSpPr>
            <a:spLocks noGrp="1"/>
          </p:cNvSpPr>
          <p:nvPr>
            <p:ph type="pic" sz="quarter" idx="21" hasCustomPrompt="1"/>
          </p:nvPr>
        </p:nvSpPr>
        <p:spPr>
          <a:xfrm>
            <a:off x="0" y="0"/>
            <a:ext cx="6434356" cy="6858000"/>
          </a:xfrm>
          <a:prstGeom prst="rect">
            <a:avLst/>
          </a:prstGeom>
          <a:noFill/>
        </p:spPr>
        <p:txBody>
          <a:bodyPr tIns="1371600" anchor="ctr"/>
          <a:lstStyle>
            <a:lvl1pPr marL="0" indent="0" algn="ctr">
              <a:buNone/>
              <a:defRPr>
                <a:solidFill>
                  <a:schemeClr val="bg1">
                    <a:lumMod val="65000"/>
                  </a:schemeClr>
                </a:solidFill>
              </a:defRPr>
            </a:lvl1pPr>
          </a:lstStyle>
          <a:p>
            <a:r>
              <a:rPr lang="en-US"/>
              <a:t>Click icon </a:t>
            </a:r>
            <a:br>
              <a:rPr lang="en-US"/>
            </a:br>
            <a:r>
              <a:rPr lang="en-US"/>
              <a:t>to add picture</a:t>
            </a:r>
          </a:p>
        </p:txBody>
      </p:sp>
      <p:sp>
        <p:nvSpPr>
          <p:cNvPr id="24" name="Text Placeholder 8">
            <a:extLst>
              <a:ext uri="{FF2B5EF4-FFF2-40B4-BE49-F238E27FC236}">
                <a16:creationId xmlns:a16="http://schemas.microsoft.com/office/drawing/2014/main" id="{9370CB5A-607D-4C92-BA3F-E78A919B1998}"/>
              </a:ext>
            </a:extLst>
          </p:cNvPr>
          <p:cNvSpPr>
            <a:spLocks noGrp="1"/>
          </p:cNvSpPr>
          <p:nvPr>
            <p:ph type="body" sz="quarter" idx="22" hasCustomPrompt="1"/>
          </p:nvPr>
        </p:nvSpPr>
        <p:spPr>
          <a:xfrm>
            <a:off x="7757441" y="5457863"/>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25" name="Text Placeholder 8">
            <a:extLst>
              <a:ext uri="{FF2B5EF4-FFF2-40B4-BE49-F238E27FC236}">
                <a16:creationId xmlns:a16="http://schemas.microsoft.com/office/drawing/2014/main" id="{0F1BD807-BC57-47E8-B5C2-6EF9B05E31CC}"/>
              </a:ext>
            </a:extLst>
          </p:cNvPr>
          <p:cNvSpPr>
            <a:spLocks noGrp="1"/>
          </p:cNvSpPr>
          <p:nvPr>
            <p:ph type="body" sz="quarter" idx="23" hasCustomPrompt="1"/>
          </p:nvPr>
        </p:nvSpPr>
        <p:spPr>
          <a:xfrm>
            <a:off x="6624928" y="5457863"/>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SIX</a:t>
            </a:r>
          </a:p>
        </p:txBody>
      </p:sp>
      <p:sp>
        <p:nvSpPr>
          <p:cNvPr id="31" name="Picture Placeholder 29">
            <a:extLst>
              <a:ext uri="{FF2B5EF4-FFF2-40B4-BE49-F238E27FC236}">
                <a16:creationId xmlns:a16="http://schemas.microsoft.com/office/drawing/2014/main" id="{F162B4AE-8953-400C-B96A-C14642537DDD}"/>
              </a:ext>
            </a:extLst>
          </p:cNvPr>
          <p:cNvSpPr>
            <a:spLocks noGrp="1" noChangeAspect="1"/>
          </p:cNvSpPr>
          <p:nvPr>
            <p:ph type="pic" sz="quarter" idx="25" hasCustomPrompt="1"/>
          </p:nvPr>
        </p:nvSpPr>
        <p:spPr>
          <a:xfrm>
            <a:off x="458230" y="5908114"/>
            <a:ext cx="1232453" cy="645086"/>
          </a:xfrm>
          <a:prstGeom prst="rect">
            <a:avLst/>
          </a:prstGeom>
          <a:blipFill>
            <a:blip r:embed="rId2"/>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Tree>
    <p:extLst>
      <p:ext uri="{BB962C8B-B14F-4D97-AF65-F5344CB8AC3E}">
        <p14:creationId xmlns:p14="http://schemas.microsoft.com/office/powerpoint/2010/main" val="28766605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Steel Blue">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92CBD12-3B7C-4456-80BE-FF05A57B3B68}"/>
              </a:ext>
            </a:extLst>
          </p:cNvPr>
          <p:cNvSpPr>
            <a:spLocks noGrp="1"/>
          </p:cNvSpPr>
          <p:nvPr>
            <p:ph type="pic" sz="quarter" idx="21" hasCustomPrompt="1"/>
          </p:nvPr>
        </p:nvSpPr>
        <p:spPr>
          <a:xfrm>
            <a:off x="0" y="0"/>
            <a:ext cx="6434356" cy="6858000"/>
          </a:xfrm>
          <a:prstGeom prst="rect">
            <a:avLst/>
          </a:prstGeom>
          <a:blipFill>
            <a:blip r:embed="rId2"/>
            <a:stretch>
              <a:fillRect l="-1" r="-89482"/>
            </a:stretch>
          </a:blipFill>
        </p:spPr>
        <p:txBody>
          <a:bodyPr tIns="1371600" anchor="ctr"/>
          <a:lstStyle>
            <a:lvl1pPr marL="0" indent="0" algn="ctr">
              <a:buNone/>
              <a:defRPr>
                <a:solidFill>
                  <a:schemeClr val="bg1">
                    <a:lumMod val="65000"/>
                  </a:schemeClr>
                </a:solidFill>
              </a:defRPr>
            </a:lvl1pPr>
          </a:lstStyle>
          <a:p>
            <a:r>
              <a:rPr lang="en-US"/>
              <a:t>Click icon </a:t>
            </a:r>
            <a:br>
              <a:rPr lang="en-US"/>
            </a:br>
            <a:r>
              <a:rPr lang="en-US"/>
              <a:t>to add picture</a:t>
            </a:r>
          </a:p>
        </p:txBody>
      </p:sp>
      <p:sp>
        <p:nvSpPr>
          <p:cNvPr id="2" name="Picture Placeholder 29">
            <a:extLst>
              <a:ext uri="{FF2B5EF4-FFF2-40B4-BE49-F238E27FC236}">
                <a16:creationId xmlns:a16="http://schemas.microsoft.com/office/drawing/2014/main" id="{9FFFA2A8-C71E-03B7-C834-26380D92472D}"/>
              </a:ext>
            </a:extLst>
          </p:cNvPr>
          <p:cNvSpPr>
            <a:spLocks noGrp="1" noChangeAspect="1"/>
          </p:cNvSpPr>
          <p:nvPr>
            <p:ph type="pic" sz="quarter" idx="25" hasCustomPrompt="1"/>
          </p:nvPr>
        </p:nvSpPr>
        <p:spPr>
          <a:xfrm>
            <a:off x="457200" y="5908114"/>
            <a:ext cx="1232453" cy="645086"/>
          </a:xfrm>
          <a:prstGeom prst="rect">
            <a:avLst/>
          </a:prstGeom>
          <a:blipFill>
            <a:blip r:embed="rId3"/>
            <a:stretch>
              <a:fillRect/>
            </a:stretch>
          </a:blipFill>
          <a:effectLst>
            <a:outerShdw blurRad="50800" dist="38100" dir="2700000" algn="tl" rotWithShape="0">
              <a:prstClr val="black">
                <a:alpha val="10000"/>
              </a:prstClr>
            </a:outerShdw>
          </a:effectLst>
        </p:spPr>
        <p:txBody>
          <a:bodyPr/>
          <a:lstStyle>
            <a:lvl1pPr marL="0" indent="0">
              <a:buNone/>
              <a:defRPr lang="en-US"/>
            </a:lvl1pPr>
          </a:lstStyle>
          <a:p>
            <a:r>
              <a:rPr lang="en-US"/>
              <a:t> </a:t>
            </a:r>
          </a:p>
        </p:txBody>
      </p:sp>
      <p:sp>
        <p:nvSpPr>
          <p:cNvPr id="3" name="TextBox 2">
            <a:extLst>
              <a:ext uri="{FF2B5EF4-FFF2-40B4-BE49-F238E27FC236}">
                <a16:creationId xmlns:a16="http://schemas.microsoft.com/office/drawing/2014/main" id="{FB2B762A-009A-6D47-7B74-37FAE7B093DF}"/>
              </a:ext>
            </a:extLst>
          </p:cNvPr>
          <p:cNvSpPr txBox="1"/>
          <p:nvPr userDrawn="1"/>
        </p:nvSpPr>
        <p:spPr>
          <a:xfrm>
            <a:off x="381000" y="6553200"/>
            <a:ext cx="4915292" cy="304800"/>
          </a:xfrm>
          <a:prstGeom prst="rect">
            <a:avLst/>
          </a:prstGeom>
          <a:noFill/>
        </p:spPr>
        <p:txBody>
          <a:bodyPr wrap="square" rtlCol="0" anchor="ctr">
            <a:noAutofit/>
          </a:bodyPr>
          <a:lstStyle/>
          <a:p>
            <a:pPr algn="l"/>
            <a:r>
              <a:rPr lang="en-US" sz="800">
                <a:solidFill>
                  <a:schemeClr val="bg2">
                    <a:lumMod val="75000"/>
                  </a:schemeClr>
                </a:solidFill>
                <a:latin typeface="Segoe UI Semibold" panose="020B0702040204020203" pitchFamily="34" charset="0"/>
                <a:cs typeface="Segoe UI Semibold" panose="020B0702040204020203" pitchFamily="34" charset="0"/>
              </a:rPr>
              <a:t>SOUTHERN CALIFORNIA ASSOCIATION OF GOVERNMENTS</a:t>
            </a:r>
          </a:p>
        </p:txBody>
      </p:sp>
      <p:sp>
        <p:nvSpPr>
          <p:cNvPr id="4" name="Text Placeholder 8">
            <a:extLst>
              <a:ext uri="{FF2B5EF4-FFF2-40B4-BE49-F238E27FC236}">
                <a16:creationId xmlns:a16="http://schemas.microsoft.com/office/drawing/2014/main" id="{0BDD87D4-7C69-D1F4-7BA8-97B9E2C0C035}"/>
              </a:ext>
            </a:extLst>
          </p:cNvPr>
          <p:cNvSpPr>
            <a:spLocks noGrp="1"/>
          </p:cNvSpPr>
          <p:nvPr>
            <p:ph type="body" sz="quarter" idx="10" hasCustomPrompt="1"/>
          </p:nvPr>
        </p:nvSpPr>
        <p:spPr>
          <a:xfrm>
            <a:off x="6624856" y="571501"/>
            <a:ext cx="5376644" cy="1028700"/>
          </a:xfrm>
          <a:prstGeom prst="rect">
            <a:avLst/>
          </a:prstGeom>
        </p:spPr>
        <p:txBody>
          <a:bodyPr lIns="0" anchor="b"/>
          <a:lstStyle>
            <a:lvl1pPr marL="0" indent="0">
              <a:buNone/>
              <a:defRPr sz="2000" b="1">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Click to edit title</a:t>
            </a:r>
          </a:p>
        </p:txBody>
      </p:sp>
      <p:sp>
        <p:nvSpPr>
          <p:cNvPr id="5" name="Text Placeholder 8">
            <a:extLst>
              <a:ext uri="{FF2B5EF4-FFF2-40B4-BE49-F238E27FC236}">
                <a16:creationId xmlns:a16="http://schemas.microsoft.com/office/drawing/2014/main" id="{BF65B65C-22ED-35E8-23F0-15F7B922785A}"/>
              </a:ext>
            </a:extLst>
          </p:cNvPr>
          <p:cNvSpPr>
            <a:spLocks noGrp="1"/>
          </p:cNvSpPr>
          <p:nvPr>
            <p:ph type="body" sz="quarter" idx="11" hasCustomPrompt="1"/>
          </p:nvPr>
        </p:nvSpPr>
        <p:spPr>
          <a:xfrm>
            <a:off x="7757441" y="1800899"/>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6" name="Text Placeholder 8">
            <a:extLst>
              <a:ext uri="{FF2B5EF4-FFF2-40B4-BE49-F238E27FC236}">
                <a16:creationId xmlns:a16="http://schemas.microsoft.com/office/drawing/2014/main" id="{1C2EE3B7-CE7A-9F55-9EC2-66D656AFEB46}"/>
              </a:ext>
            </a:extLst>
          </p:cNvPr>
          <p:cNvSpPr>
            <a:spLocks noGrp="1"/>
          </p:cNvSpPr>
          <p:nvPr>
            <p:ph type="body" sz="quarter" idx="12" hasCustomPrompt="1"/>
          </p:nvPr>
        </p:nvSpPr>
        <p:spPr>
          <a:xfrm>
            <a:off x="6624928" y="1800899"/>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ONE</a:t>
            </a:r>
          </a:p>
        </p:txBody>
      </p:sp>
      <p:sp>
        <p:nvSpPr>
          <p:cNvPr id="7" name="Text Placeholder 8">
            <a:extLst>
              <a:ext uri="{FF2B5EF4-FFF2-40B4-BE49-F238E27FC236}">
                <a16:creationId xmlns:a16="http://schemas.microsoft.com/office/drawing/2014/main" id="{20C08A17-15C6-46F6-2050-5349A88A39FE}"/>
              </a:ext>
            </a:extLst>
          </p:cNvPr>
          <p:cNvSpPr>
            <a:spLocks noGrp="1"/>
          </p:cNvSpPr>
          <p:nvPr>
            <p:ph type="body" sz="quarter" idx="13" hasCustomPrompt="1"/>
          </p:nvPr>
        </p:nvSpPr>
        <p:spPr>
          <a:xfrm>
            <a:off x="7757441" y="2513963"/>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8" name="Text Placeholder 8">
            <a:extLst>
              <a:ext uri="{FF2B5EF4-FFF2-40B4-BE49-F238E27FC236}">
                <a16:creationId xmlns:a16="http://schemas.microsoft.com/office/drawing/2014/main" id="{088BF42D-B5AD-1424-00D2-50244AE4FC0C}"/>
              </a:ext>
            </a:extLst>
          </p:cNvPr>
          <p:cNvSpPr>
            <a:spLocks noGrp="1"/>
          </p:cNvSpPr>
          <p:nvPr>
            <p:ph type="body" sz="quarter" idx="14" hasCustomPrompt="1"/>
          </p:nvPr>
        </p:nvSpPr>
        <p:spPr>
          <a:xfrm>
            <a:off x="6624928" y="2513963"/>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TWO</a:t>
            </a:r>
          </a:p>
        </p:txBody>
      </p:sp>
      <p:sp>
        <p:nvSpPr>
          <p:cNvPr id="12" name="Text Placeholder 8">
            <a:extLst>
              <a:ext uri="{FF2B5EF4-FFF2-40B4-BE49-F238E27FC236}">
                <a16:creationId xmlns:a16="http://schemas.microsoft.com/office/drawing/2014/main" id="{F2D9D992-06CA-728F-9867-A1C11CC1CEF2}"/>
              </a:ext>
            </a:extLst>
          </p:cNvPr>
          <p:cNvSpPr>
            <a:spLocks noGrp="1"/>
          </p:cNvSpPr>
          <p:nvPr>
            <p:ph type="body" sz="quarter" idx="15" hasCustomPrompt="1"/>
          </p:nvPr>
        </p:nvSpPr>
        <p:spPr>
          <a:xfrm>
            <a:off x="7757441" y="3243806"/>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13" name="Text Placeholder 8">
            <a:extLst>
              <a:ext uri="{FF2B5EF4-FFF2-40B4-BE49-F238E27FC236}">
                <a16:creationId xmlns:a16="http://schemas.microsoft.com/office/drawing/2014/main" id="{8CB35028-A241-5F09-BD39-D015D3B38257}"/>
              </a:ext>
            </a:extLst>
          </p:cNvPr>
          <p:cNvSpPr>
            <a:spLocks noGrp="1"/>
          </p:cNvSpPr>
          <p:nvPr>
            <p:ph type="body" sz="quarter" idx="16" hasCustomPrompt="1"/>
          </p:nvPr>
        </p:nvSpPr>
        <p:spPr>
          <a:xfrm>
            <a:off x="6624928" y="3243806"/>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THREE</a:t>
            </a:r>
          </a:p>
        </p:txBody>
      </p:sp>
      <p:sp>
        <p:nvSpPr>
          <p:cNvPr id="22" name="Text Placeholder 8">
            <a:extLst>
              <a:ext uri="{FF2B5EF4-FFF2-40B4-BE49-F238E27FC236}">
                <a16:creationId xmlns:a16="http://schemas.microsoft.com/office/drawing/2014/main" id="{7153F9EE-1BED-9ACA-829E-17F2C34BE6AE}"/>
              </a:ext>
            </a:extLst>
          </p:cNvPr>
          <p:cNvSpPr>
            <a:spLocks noGrp="1"/>
          </p:cNvSpPr>
          <p:nvPr>
            <p:ph type="body" sz="quarter" idx="17" hasCustomPrompt="1"/>
          </p:nvPr>
        </p:nvSpPr>
        <p:spPr>
          <a:xfrm>
            <a:off x="7757441" y="3973648"/>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26" name="Text Placeholder 8">
            <a:extLst>
              <a:ext uri="{FF2B5EF4-FFF2-40B4-BE49-F238E27FC236}">
                <a16:creationId xmlns:a16="http://schemas.microsoft.com/office/drawing/2014/main" id="{1561EB0B-ECEB-70AE-75EC-B43A0AA98348}"/>
              </a:ext>
            </a:extLst>
          </p:cNvPr>
          <p:cNvSpPr>
            <a:spLocks noGrp="1"/>
          </p:cNvSpPr>
          <p:nvPr>
            <p:ph type="body" sz="quarter" idx="18" hasCustomPrompt="1"/>
          </p:nvPr>
        </p:nvSpPr>
        <p:spPr>
          <a:xfrm>
            <a:off x="6624928" y="3973648"/>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FOUR</a:t>
            </a:r>
          </a:p>
        </p:txBody>
      </p:sp>
      <p:sp>
        <p:nvSpPr>
          <p:cNvPr id="27" name="Text Placeholder 8">
            <a:extLst>
              <a:ext uri="{FF2B5EF4-FFF2-40B4-BE49-F238E27FC236}">
                <a16:creationId xmlns:a16="http://schemas.microsoft.com/office/drawing/2014/main" id="{7A4E352E-ED89-CD43-E372-F50DBE2C3C64}"/>
              </a:ext>
            </a:extLst>
          </p:cNvPr>
          <p:cNvSpPr>
            <a:spLocks noGrp="1"/>
          </p:cNvSpPr>
          <p:nvPr>
            <p:ph type="body" sz="quarter" idx="19" hasCustomPrompt="1"/>
          </p:nvPr>
        </p:nvSpPr>
        <p:spPr>
          <a:xfrm>
            <a:off x="7757441" y="4703490"/>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28" name="Text Placeholder 8">
            <a:extLst>
              <a:ext uri="{FF2B5EF4-FFF2-40B4-BE49-F238E27FC236}">
                <a16:creationId xmlns:a16="http://schemas.microsoft.com/office/drawing/2014/main" id="{E3E032AA-4E72-3C98-4A1A-443A3A0CF62B}"/>
              </a:ext>
            </a:extLst>
          </p:cNvPr>
          <p:cNvSpPr>
            <a:spLocks noGrp="1"/>
          </p:cNvSpPr>
          <p:nvPr>
            <p:ph type="body" sz="quarter" idx="20" hasCustomPrompt="1"/>
          </p:nvPr>
        </p:nvSpPr>
        <p:spPr>
          <a:xfrm>
            <a:off x="6624928" y="4703490"/>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FIVE</a:t>
            </a:r>
          </a:p>
        </p:txBody>
      </p:sp>
      <p:sp>
        <p:nvSpPr>
          <p:cNvPr id="29" name="Text Placeholder 8">
            <a:extLst>
              <a:ext uri="{FF2B5EF4-FFF2-40B4-BE49-F238E27FC236}">
                <a16:creationId xmlns:a16="http://schemas.microsoft.com/office/drawing/2014/main" id="{0E0DD307-44C7-5F5E-09C9-7A762A425F7E}"/>
              </a:ext>
            </a:extLst>
          </p:cNvPr>
          <p:cNvSpPr>
            <a:spLocks noGrp="1"/>
          </p:cNvSpPr>
          <p:nvPr>
            <p:ph type="body" sz="quarter" idx="22" hasCustomPrompt="1"/>
          </p:nvPr>
        </p:nvSpPr>
        <p:spPr>
          <a:xfrm>
            <a:off x="7757441" y="5457863"/>
            <a:ext cx="4244059" cy="578840"/>
          </a:xfrm>
          <a:prstGeom prst="rect">
            <a:avLst/>
          </a:prstGeom>
        </p:spPr>
        <p:txBody>
          <a:bodyPr anchor="ctr">
            <a:noAutofit/>
          </a:bodyPr>
          <a:lstStyle>
            <a:lvl1pPr marL="0" indent="0">
              <a:buNone/>
              <a:defRPr sz="1600" b="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Name Of Section</a:t>
            </a:r>
          </a:p>
        </p:txBody>
      </p:sp>
      <p:sp>
        <p:nvSpPr>
          <p:cNvPr id="31" name="Text Placeholder 8">
            <a:extLst>
              <a:ext uri="{FF2B5EF4-FFF2-40B4-BE49-F238E27FC236}">
                <a16:creationId xmlns:a16="http://schemas.microsoft.com/office/drawing/2014/main" id="{52C12CD6-D8FF-4D21-54DE-FB2D2294CB53}"/>
              </a:ext>
            </a:extLst>
          </p:cNvPr>
          <p:cNvSpPr>
            <a:spLocks noGrp="1"/>
          </p:cNvSpPr>
          <p:nvPr>
            <p:ph type="body" sz="quarter" idx="23" hasCustomPrompt="1"/>
          </p:nvPr>
        </p:nvSpPr>
        <p:spPr>
          <a:xfrm>
            <a:off x="6624928" y="5457863"/>
            <a:ext cx="1048623" cy="578840"/>
          </a:xfrm>
          <a:prstGeom prst="rect">
            <a:avLst/>
          </a:prstGeom>
        </p:spPr>
        <p:txBody>
          <a:bodyPr lIns="0" rIns="182880" anchor="ctr">
            <a:noAutofit/>
          </a:bodyPr>
          <a:lstStyle>
            <a:lvl1pPr marL="0" indent="0">
              <a:buNone/>
              <a:defRPr sz="16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 SIX</a:t>
            </a:r>
          </a:p>
        </p:txBody>
      </p:sp>
    </p:spTree>
    <p:extLst>
      <p:ext uri="{BB962C8B-B14F-4D97-AF65-F5344CB8AC3E}">
        <p14:creationId xmlns:p14="http://schemas.microsoft.com/office/powerpoint/2010/main" val="31384882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CBA8D501-33F4-4C27-BF72-5F0D8E47ABF2}"/>
              </a:ext>
            </a:extLst>
          </p:cNvPr>
          <p:cNvSpPr>
            <a:spLocks noGrp="1" noChangeAspect="1"/>
          </p:cNvSpPr>
          <p:nvPr>
            <p:ph type="pic" sz="quarter" idx="24" hasCustomPrompt="1"/>
          </p:nvPr>
        </p:nvSpPr>
        <p:spPr>
          <a:xfrm>
            <a:off x="463378" y="574589"/>
            <a:ext cx="1232453" cy="645086"/>
          </a:xfrm>
          <a:prstGeom prst="rect">
            <a:avLst/>
          </a:prstGeom>
          <a:blipFill>
            <a:blip r:embed="rId3"/>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
        <p:nvSpPr>
          <p:cNvPr id="9" name="Text Placeholder 8">
            <a:extLst>
              <a:ext uri="{FF2B5EF4-FFF2-40B4-BE49-F238E27FC236}">
                <a16:creationId xmlns:a16="http://schemas.microsoft.com/office/drawing/2014/main" id="{C27AB8BA-BF93-4F82-A5C3-6DBC3D1C5A99}"/>
              </a:ext>
            </a:extLst>
          </p:cNvPr>
          <p:cNvSpPr>
            <a:spLocks noGrp="1"/>
          </p:cNvSpPr>
          <p:nvPr>
            <p:ph type="body" sz="quarter" idx="10" hasCustomPrompt="1"/>
          </p:nvPr>
        </p:nvSpPr>
        <p:spPr>
          <a:xfrm>
            <a:off x="700955" y="2075638"/>
            <a:ext cx="10020175" cy="1090569"/>
          </a:xfrm>
          <a:prstGeom prst="rect">
            <a:avLst/>
          </a:prstGeom>
        </p:spPr>
        <p:txBody>
          <a:bodyPr anchor="b">
            <a:normAutofit/>
          </a:bodyPr>
          <a:lstStyle>
            <a:lvl1pPr marL="0" indent="0">
              <a:buNone/>
              <a:defRPr sz="3200" b="1" cap="all" baseline="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SECTION TITLE</a:t>
            </a:r>
          </a:p>
        </p:txBody>
      </p:sp>
      <p:sp>
        <p:nvSpPr>
          <p:cNvPr id="10" name="Text Placeholder 8">
            <a:extLst>
              <a:ext uri="{FF2B5EF4-FFF2-40B4-BE49-F238E27FC236}">
                <a16:creationId xmlns:a16="http://schemas.microsoft.com/office/drawing/2014/main" id="{D973E366-D6FB-418D-8242-06C9EC4C8939}"/>
              </a:ext>
            </a:extLst>
          </p:cNvPr>
          <p:cNvSpPr>
            <a:spLocks noGrp="1"/>
          </p:cNvSpPr>
          <p:nvPr>
            <p:ph type="body" sz="quarter" idx="11" hasCustomPrompt="1"/>
          </p:nvPr>
        </p:nvSpPr>
        <p:spPr>
          <a:xfrm>
            <a:off x="700954" y="3429000"/>
            <a:ext cx="10790091" cy="952149"/>
          </a:xfrm>
          <a:prstGeom prst="rect">
            <a:avLst/>
          </a:prstGeom>
        </p:spPr>
        <p:txBody>
          <a:bodyPr anchor="t">
            <a:noAutofit/>
          </a:bodyPr>
          <a:lstStyle>
            <a:lvl1pPr marL="0" indent="0">
              <a:buNone/>
              <a:defRPr sz="18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section description/subtitle</a:t>
            </a:r>
          </a:p>
        </p:txBody>
      </p:sp>
      <p:cxnSp>
        <p:nvCxnSpPr>
          <p:cNvPr id="22" name="Straight Connector 21">
            <a:extLst>
              <a:ext uri="{FF2B5EF4-FFF2-40B4-BE49-F238E27FC236}">
                <a16:creationId xmlns:a16="http://schemas.microsoft.com/office/drawing/2014/main" id="{4E3F86D3-1CA5-4354-A133-0A6FDB938DAD}"/>
              </a:ext>
            </a:extLst>
          </p:cNvPr>
          <p:cNvCxnSpPr>
            <a:cxnSpLocks/>
          </p:cNvCxnSpPr>
          <p:nvPr userDrawn="1"/>
        </p:nvCxnSpPr>
        <p:spPr>
          <a:xfrm>
            <a:off x="700955" y="329193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4" name="Text Placeholder 8">
            <a:extLst>
              <a:ext uri="{FF2B5EF4-FFF2-40B4-BE49-F238E27FC236}">
                <a16:creationId xmlns:a16="http://schemas.microsoft.com/office/drawing/2014/main" id="{612F6FDE-F1CD-5A03-B3E7-311BB6BD07E3}"/>
              </a:ext>
            </a:extLst>
          </p:cNvPr>
          <p:cNvSpPr>
            <a:spLocks noGrp="1"/>
          </p:cNvSpPr>
          <p:nvPr>
            <p:ph type="body" sz="quarter" idx="25" hasCustomPrompt="1"/>
          </p:nvPr>
        </p:nvSpPr>
        <p:spPr>
          <a:xfrm>
            <a:off x="700953" y="2075638"/>
            <a:ext cx="10790091" cy="1090569"/>
          </a:xfrm>
          <a:prstGeom prst="rect">
            <a:avLst/>
          </a:prstGeom>
        </p:spPr>
        <p:txBody>
          <a:bodyPr anchor="b">
            <a:noAutofit/>
          </a:bodyPr>
          <a:lstStyle>
            <a:lvl1pPr marL="0" indent="0">
              <a:buNone/>
              <a:defRPr sz="3200" b="1" cap="all" baseline="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SECTION TITLE</a:t>
            </a:r>
          </a:p>
        </p:txBody>
      </p:sp>
    </p:spTree>
    <p:extLst>
      <p:ext uri="{BB962C8B-B14F-4D97-AF65-F5344CB8AC3E}">
        <p14:creationId xmlns:p14="http://schemas.microsoft.com/office/powerpoint/2010/main" val="4641725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Steel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C27AB8BA-BF93-4F82-A5C3-6DBC3D1C5A99}"/>
              </a:ext>
            </a:extLst>
          </p:cNvPr>
          <p:cNvSpPr>
            <a:spLocks noGrp="1"/>
          </p:cNvSpPr>
          <p:nvPr>
            <p:ph type="body" sz="quarter" idx="10" hasCustomPrompt="1"/>
          </p:nvPr>
        </p:nvSpPr>
        <p:spPr>
          <a:xfrm>
            <a:off x="700955" y="2075638"/>
            <a:ext cx="10805245" cy="1090569"/>
          </a:xfrm>
          <a:prstGeom prst="rect">
            <a:avLst/>
          </a:prstGeom>
        </p:spPr>
        <p:txBody>
          <a:bodyPr anchor="b">
            <a:noAutofit/>
          </a:bodyPr>
          <a:lstStyle>
            <a:lvl1pPr marL="0" indent="0">
              <a:buNone/>
              <a:defRPr sz="3200" b="1" cap="all" baseline="0">
                <a:solidFill>
                  <a:schemeClr val="bg1"/>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SECTION TITLE</a:t>
            </a:r>
          </a:p>
        </p:txBody>
      </p:sp>
      <p:sp>
        <p:nvSpPr>
          <p:cNvPr id="10" name="Text Placeholder 8">
            <a:extLst>
              <a:ext uri="{FF2B5EF4-FFF2-40B4-BE49-F238E27FC236}">
                <a16:creationId xmlns:a16="http://schemas.microsoft.com/office/drawing/2014/main" id="{D973E366-D6FB-418D-8242-06C9EC4C8939}"/>
              </a:ext>
            </a:extLst>
          </p:cNvPr>
          <p:cNvSpPr>
            <a:spLocks noGrp="1"/>
          </p:cNvSpPr>
          <p:nvPr>
            <p:ph type="body" sz="quarter" idx="11" hasCustomPrompt="1"/>
          </p:nvPr>
        </p:nvSpPr>
        <p:spPr>
          <a:xfrm>
            <a:off x="700955" y="3429000"/>
            <a:ext cx="10805245" cy="952149"/>
          </a:xfrm>
          <a:prstGeom prst="rect">
            <a:avLst/>
          </a:prstGeom>
        </p:spPr>
        <p:txBody>
          <a:bodyPr anchor="t">
            <a:noAutofit/>
          </a:bodyPr>
          <a:lstStyle>
            <a:lvl1pPr marL="0" indent="0">
              <a:buNone/>
              <a:defRPr sz="1800" b="1">
                <a:solidFill>
                  <a:schemeClr val="bg1"/>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section description/subtitle</a:t>
            </a:r>
          </a:p>
        </p:txBody>
      </p:sp>
      <p:cxnSp>
        <p:nvCxnSpPr>
          <p:cNvPr id="22" name="Straight Connector 21">
            <a:extLst>
              <a:ext uri="{FF2B5EF4-FFF2-40B4-BE49-F238E27FC236}">
                <a16:creationId xmlns:a16="http://schemas.microsoft.com/office/drawing/2014/main" id="{4E3F86D3-1CA5-4354-A133-0A6FDB938DAD}"/>
              </a:ext>
            </a:extLst>
          </p:cNvPr>
          <p:cNvCxnSpPr>
            <a:cxnSpLocks/>
          </p:cNvCxnSpPr>
          <p:nvPr userDrawn="1"/>
        </p:nvCxnSpPr>
        <p:spPr>
          <a:xfrm>
            <a:off x="700955" y="329193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6" name="Picture Placeholder 29">
            <a:extLst>
              <a:ext uri="{FF2B5EF4-FFF2-40B4-BE49-F238E27FC236}">
                <a16:creationId xmlns:a16="http://schemas.microsoft.com/office/drawing/2014/main" id="{9B1AED20-5C97-43CB-A75D-6831541ED5B4}"/>
              </a:ext>
            </a:extLst>
          </p:cNvPr>
          <p:cNvSpPr>
            <a:spLocks noGrp="1" noChangeAspect="1"/>
          </p:cNvSpPr>
          <p:nvPr>
            <p:ph type="pic" sz="quarter" idx="24" hasCustomPrompt="1"/>
          </p:nvPr>
        </p:nvSpPr>
        <p:spPr>
          <a:xfrm>
            <a:off x="457200" y="571500"/>
            <a:ext cx="1232453" cy="645086"/>
          </a:xfrm>
          <a:prstGeom prst="rect">
            <a:avLst/>
          </a:prstGeom>
          <a:blipFill>
            <a:blip r:embed="rId3"/>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Tree>
    <p:extLst>
      <p:ext uri="{BB962C8B-B14F-4D97-AF65-F5344CB8AC3E}">
        <p14:creationId xmlns:p14="http://schemas.microsoft.com/office/powerpoint/2010/main" val="35001756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C27AB8BA-BF93-4F82-A5C3-6DBC3D1C5A99}"/>
              </a:ext>
            </a:extLst>
          </p:cNvPr>
          <p:cNvSpPr>
            <a:spLocks noGrp="1"/>
          </p:cNvSpPr>
          <p:nvPr>
            <p:ph type="body" sz="quarter" idx="10" hasCustomPrompt="1"/>
          </p:nvPr>
        </p:nvSpPr>
        <p:spPr>
          <a:xfrm>
            <a:off x="700955" y="2075638"/>
            <a:ext cx="10796501" cy="1090569"/>
          </a:xfrm>
          <a:prstGeom prst="rect">
            <a:avLst/>
          </a:prstGeom>
        </p:spPr>
        <p:txBody>
          <a:bodyPr anchor="b">
            <a:noAutofit/>
          </a:bodyPr>
          <a:lstStyle>
            <a:lvl1pPr marL="0" indent="0">
              <a:buNone/>
              <a:defRPr sz="3200" b="1" cap="all" baseline="0">
                <a:solidFill>
                  <a:schemeClr val="bg1"/>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SECTION TITLE</a:t>
            </a:r>
          </a:p>
        </p:txBody>
      </p:sp>
      <p:sp>
        <p:nvSpPr>
          <p:cNvPr id="10" name="Text Placeholder 8">
            <a:extLst>
              <a:ext uri="{FF2B5EF4-FFF2-40B4-BE49-F238E27FC236}">
                <a16:creationId xmlns:a16="http://schemas.microsoft.com/office/drawing/2014/main" id="{D973E366-D6FB-418D-8242-06C9EC4C8939}"/>
              </a:ext>
            </a:extLst>
          </p:cNvPr>
          <p:cNvSpPr>
            <a:spLocks noGrp="1"/>
          </p:cNvSpPr>
          <p:nvPr>
            <p:ph type="body" sz="quarter" idx="11" hasCustomPrompt="1"/>
          </p:nvPr>
        </p:nvSpPr>
        <p:spPr>
          <a:xfrm>
            <a:off x="700955" y="3429000"/>
            <a:ext cx="10796501" cy="952149"/>
          </a:xfrm>
          <a:prstGeom prst="rect">
            <a:avLst/>
          </a:prstGeom>
        </p:spPr>
        <p:txBody>
          <a:bodyPr anchor="t">
            <a:noAutofit/>
          </a:bodyPr>
          <a:lstStyle>
            <a:lvl1pPr marL="0" indent="0">
              <a:buNone/>
              <a:defRPr sz="1800" b="1">
                <a:solidFill>
                  <a:schemeClr val="bg1"/>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section description/subtitle</a:t>
            </a:r>
          </a:p>
        </p:txBody>
      </p:sp>
      <p:cxnSp>
        <p:nvCxnSpPr>
          <p:cNvPr id="22" name="Straight Connector 21">
            <a:extLst>
              <a:ext uri="{FF2B5EF4-FFF2-40B4-BE49-F238E27FC236}">
                <a16:creationId xmlns:a16="http://schemas.microsoft.com/office/drawing/2014/main" id="{4E3F86D3-1CA5-4354-A133-0A6FDB938DAD}"/>
              </a:ext>
            </a:extLst>
          </p:cNvPr>
          <p:cNvCxnSpPr>
            <a:cxnSpLocks/>
          </p:cNvCxnSpPr>
          <p:nvPr userDrawn="1"/>
        </p:nvCxnSpPr>
        <p:spPr>
          <a:xfrm>
            <a:off x="700955" y="329193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6" name="Picture Placeholder 29">
            <a:extLst>
              <a:ext uri="{FF2B5EF4-FFF2-40B4-BE49-F238E27FC236}">
                <a16:creationId xmlns:a16="http://schemas.microsoft.com/office/drawing/2014/main" id="{390DB205-CDD7-4B9F-8522-488C4C2F2F74}"/>
              </a:ext>
            </a:extLst>
          </p:cNvPr>
          <p:cNvSpPr>
            <a:spLocks noGrp="1" noChangeAspect="1"/>
          </p:cNvSpPr>
          <p:nvPr>
            <p:ph type="pic" sz="quarter" idx="24" hasCustomPrompt="1"/>
          </p:nvPr>
        </p:nvSpPr>
        <p:spPr>
          <a:xfrm>
            <a:off x="457200" y="571500"/>
            <a:ext cx="1232453" cy="645086"/>
          </a:xfrm>
          <a:prstGeom prst="rect">
            <a:avLst/>
          </a:prstGeom>
          <a:blipFill>
            <a:blip r:embed="rId3"/>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Tree>
    <p:extLst>
      <p:ext uri="{BB962C8B-B14F-4D97-AF65-F5344CB8AC3E}">
        <p14:creationId xmlns:p14="http://schemas.microsoft.com/office/powerpoint/2010/main" val="24194508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Dark Blu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C27AB8BA-BF93-4F82-A5C3-6DBC3D1C5A99}"/>
              </a:ext>
            </a:extLst>
          </p:cNvPr>
          <p:cNvSpPr>
            <a:spLocks noGrp="1"/>
          </p:cNvSpPr>
          <p:nvPr>
            <p:ph type="body" sz="quarter" idx="10" hasCustomPrompt="1"/>
          </p:nvPr>
        </p:nvSpPr>
        <p:spPr>
          <a:xfrm>
            <a:off x="700955" y="2075638"/>
            <a:ext cx="10796501" cy="1090569"/>
          </a:xfrm>
          <a:prstGeom prst="rect">
            <a:avLst/>
          </a:prstGeom>
        </p:spPr>
        <p:txBody>
          <a:bodyPr anchor="b">
            <a:noAutofit/>
          </a:bodyPr>
          <a:lstStyle>
            <a:lvl1pPr marL="0" indent="0">
              <a:buNone/>
              <a:defRPr sz="3200" b="1" cap="all" baseline="0">
                <a:solidFill>
                  <a:schemeClr val="bg1"/>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SECTION TITLE</a:t>
            </a:r>
          </a:p>
        </p:txBody>
      </p:sp>
      <p:sp>
        <p:nvSpPr>
          <p:cNvPr id="10" name="Text Placeholder 8">
            <a:extLst>
              <a:ext uri="{FF2B5EF4-FFF2-40B4-BE49-F238E27FC236}">
                <a16:creationId xmlns:a16="http://schemas.microsoft.com/office/drawing/2014/main" id="{D973E366-D6FB-418D-8242-06C9EC4C8939}"/>
              </a:ext>
            </a:extLst>
          </p:cNvPr>
          <p:cNvSpPr>
            <a:spLocks noGrp="1"/>
          </p:cNvSpPr>
          <p:nvPr>
            <p:ph type="body" sz="quarter" idx="11" hasCustomPrompt="1"/>
          </p:nvPr>
        </p:nvSpPr>
        <p:spPr>
          <a:xfrm>
            <a:off x="700955" y="3429000"/>
            <a:ext cx="10796501" cy="952149"/>
          </a:xfrm>
          <a:prstGeom prst="rect">
            <a:avLst/>
          </a:prstGeom>
        </p:spPr>
        <p:txBody>
          <a:bodyPr anchor="t">
            <a:noAutofit/>
          </a:bodyPr>
          <a:lstStyle>
            <a:lvl1pPr marL="0" indent="0">
              <a:buNone/>
              <a:defRPr sz="1800" b="1">
                <a:solidFill>
                  <a:schemeClr val="bg1"/>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section description/subtitle</a:t>
            </a:r>
          </a:p>
        </p:txBody>
      </p:sp>
      <p:cxnSp>
        <p:nvCxnSpPr>
          <p:cNvPr id="22" name="Straight Connector 21">
            <a:extLst>
              <a:ext uri="{FF2B5EF4-FFF2-40B4-BE49-F238E27FC236}">
                <a16:creationId xmlns:a16="http://schemas.microsoft.com/office/drawing/2014/main" id="{4E3F86D3-1CA5-4354-A133-0A6FDB938DAD}"/>
              </a:ext>
            </a:extLst>
          </p:cNvPr>
          <p:cNvCxnSpPr>
            <a:cxnSpLocks/>
          </p:cNvCxnSpPr>
          <p:nvPr userDrawn="1"/>
        </p:nvCxnSpPr>
        <p:spPr>
          <a:xfrm>
            <a:off x="700955" y="329193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8" name="Picture Placeholder 29">
            <a:extLst>
              <a:ext uri="{FF2B5EF4-FFF2-40B4-BE49-F238E27FC236}">
                <a16:creationId xmlns:a16="http://schemas.microsoft.com/office/drawing/2014/main" id="{98690BB8-FCBC-4FE3-BEBB-66CB0BC60835}"/>
              </a:ext>
            </a:extLst>
          </p:cNvPr>
          <p:cNvSpPr>
            <a:spLocks noGrp="1" noChangeAspect="1"/>
          </p:cNvSpPr>
          <p:nvPr>
            <p:ph type="pic" sz="quarter" idx="24" hasCustomPrompt="1"/>
          </p:nvPr>
        </p:nvSpPr>
        <p:spPr>
          <a:xfrm>
            <a:off x="457200" y="571500"/>
            <a:ext cx="1232453" cy="645086"/>
          </a:xfrm>
          <a:prstGeom prst="rect">
            <a:avLst/>
          </a:prstGeom>
          <a:blipFill>
            <a:blip r:embed="rId3"/>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Tree>
    <p:extLst>
      <p:ext uri="{BB962C8B-B14F-4D97-AF65-F5344CB8AC3E}">
        <p14:creationId xmlns:p14="http://schemas.microsoft.com/office/powerpoint/2010/main" val="41931658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Light w/Custom">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92CBD12-3B7C-4456-80BE-FF05A57B3B68}"/>
              </a:ext>
            </a:extLst>
          </p:cNvPr>
          <p:cNvSpPr>
            <a:spLocks noGrp="1"/>
          </p:cNvSpPr>
          <p:nvPr>
            <p:ph type="pic" sz="quarter" idx="21" hasCustomPrompt="1"/>
          </p:nvPr>
        </p:nvSpPr>
        <p:spPr>
          <a:xfrm>
            <a:off x="0" y="0"/>
            <a:ext cx="12192000" cy="4552488"/>
          </a:xfrm>
          <a:prstGeom prst="rect">
            <a:avLst/>
          </a:prstGeom>
          <a:noFill/>
        </p:spPr>
        <p:txBody>
          <a:bodyPr tIns="1371600" anchor="ctr"/>
          <a:lstStyle>
            <a:lvl1pPr marL="0" indent="0" algn="ctr">
              <a:buNone/>
              <a:defRPr>
                <a:solidFill>
                  <a:schemeClr val="bg1">
                    <a:lumMod val="65000"/>
                  </a:schemeClr>
                </a:solidFill>
              </a:defRPr>
            </a:lvl1pPr>
          </a:lstStyle>
          <a:p>
            <a:r>
              <a:rPr lang="en-US"/>
              <a:t>Click icon </a:t>
            </a:r>
            <a:br>
              <a:rPr lang="en-US"/>
            </a:br>
            <a:r>
              <a:rPr lang="en-US"/>
              <a:t>to add picture</a:t>
            </a:r>
          </a:p>
        </p:txBody>
      </p:sp>
      <p:sp>
        <p:nvSpPr>
          <p:cNvPr id="9" name="Text Placeholder 8">
            <a:extLst>
              <a:ext uri="{FF2B5EF4-FFF2-40B4-BE49-F238E27FC236}">
                <a16:creationId xmlns:a16="http://schemas.microsoft.com/office/drawing/2014/main" id="{C27AB8BA-BF93-4F82-A5C3-6DBC3D1C5A99}"/>
              </a:ext>
            </a:extLst>
          </p:cNvPr>
          <p:cNvSpPr>
            <a:spLocks noGrp="1"/>
          </p:cNvSpPr>
          <p:nvPr>
            <p:ph type="body" sz="quarter" idx="10" hasCustomPrompt="1"/>
          </p:nvPr>
        </p:nvSpPr>
        <p:spPr>
          <a:xfrm>
            <a:off x="700955" y="4552488"/>
            <a:ext cx="10805245" cy="1090569"/>
          </a:xfrm>
          <a:prstGeom prst="rect">
            <a:avLst/>
          </a:prstGeom>
        </p:spPr>
        <p:txBody>
          <a:bodyPr anchor="b">
            <a:normAutofit/>
          </a:bodyPr>
          <a:lstStyle>
            <a:lvl1pPr marL="0" indent="0">
              <a:buNone/>
              <a:defRPr sz="3200" b="1" cap="all" baseline="0">
                <a:solidFill>
                  <a:schemeClr val="tx2"/>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SECTION TITLE</a:t>
            </a:r>
          </a:p>
        </p:txBody>
      </p:sp>
      <p:sp>
        <p:nvSpPr>
          <p:cNvPr id="10" name="Text Placeholder 8">
            <a:extLst>
              <a:ext uri="{FF2B5EF4-FFF2-40B4-BE49-F238E27FC236}">
                <a16:creationId xmlns:a16="http://schemas.microsoft.com/office/drawing/2014/main" id="{D973E366-D6FB-418D-8242-06C9EC4C8939}"/>
              </a:ext>
            </a:extLst>
          </p:cNvPr>
          <p:cNvSpPr>
            <a:spLocks noGrp="1"/>
          </p:cNvSpPr>
          <p:nvPr>
            <p:ph type="body" sz="quarter" idx="11" hasCustomPrompt="1"/>
          </p:nvPr>
        </p:nvSpPr>
        <p:spPr>
          <a:xfrm>
            <a:off x="700955" y="5905851"/>
            <a:ext cx="10805245" cy="647350"/>
          </a:xfrm>
          <a:prstGeom prst="rect">
            <a:avLst/>
          </a:prstGeom>
        </p:spPr>
        <p:txBody>
          <a:bodyPr anchor="t">
            <a:normAutofit/>
          </a:bodyPr>
          <a:lstStyle>
            <a:lvl1pPr marL="0" indent="0">
              <a:buNone/>
              <a:defRPr sz="1800" b="1">
                <a:solidFill>
                  <a:schemeClr val="tx2"/>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section description/subtitle</a:t>
            </a:r>
          </a:p>
        </p:txBody>
      </p:sp>
      <p:cxnSp>
        <p:nvCxnSpPr>
          <p:cNvPr id="22" name="Straight Connector 21">
            <a:extLst>
              <a:ext uri="{FF2B5EF4-FFF2-40B4-BE49-F238E27FC236}">
                <a16:creationId xmlns:a16="http://schemas.microsoft.com/office/drawing/2014/main" id="{4E3F86D3-1CA5-4354-A133-0A6FDB938DAD}"/>
              </a:ext>
            </a:extLst>
          </p:cNvPr>
          <p:cNvCxnSpPr>
            <a:cxnSpLocks/>
          </p:cNvCxnSpPr>
          <p:nvPr userDrawn="1"/>
        </p:nvCxnSpPr>
        <p:spPr>
          <a:xfrm>
            <a:off x="700955" y="576878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26" name="Picture Placeholder 29">
            <a:extLst>
              <a:ext uri="{FF2B5EF4-FFF2-40B4-BE49-F238E27FC236}">
                <a16:creationId xmlns:a16="http://schemas.microsoft.com/office/drawing/2014/main" id="{03376EEA-5DAC-420F-B2D4-29E075706750}"/>
              </a:ext>
            </a:extLst>
          </p:cNvPr>
          <p:cNvSpPr>
            <a:spLocks noGrp="1" noChangeAspect="1"/>
          </p:cNvSpPr>
          <p:nvPr>
            <p:ph type="pic" sz="quarter" idx="24" hasCustomPrompt="1"/>
          </p:nvPr>
        </p:nvSpPr>
        <p:spPr>
          <a:xfrm>
            <a:off x="457200" y="577678"/>
            <a:ext cx="1232453" cy="645086"/>
          </a:xfrm>
          <a:prstGeom prst="rect">
            <a:avLst/>
          </a:prstGeom>
          <a:blipFill>
            <a:blip r:embed="rId2"/>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Tree>
    <p:extLst>
      <p:ext uri="{BB962C8B-B14F-4D97-AF65-F5344CB8AC3E}">
        <p14:creationId xmlns:p14="http://schemas.microsoft.com/office/powerpoint/2010/main" val="805806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D669F-291E-3BE5-F674-36365333A2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5227CBB-13E3-B1CE-EF3B-C51757F549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2D66B43-2E95-A1FE-ACF2-19B1EA647330}"/>
              </a:ext>
            </a:extLst>
          </p:cNvPr>
          <p:cNvSpPr>
            <a:spLocks noGrp="1"/>
          </p:cNvSpPr>
          <p:nvPr>
            <p:ph type="dt" sz="half" idx="10"/>
          </p:nvPr>
        </p:nvSpPr>
        <p:spPr/>
        <p:txBody>
          <a:bodyPr/>
          <a:lstStyle/>
          <a:p>
            <a:fld id="{96714AEC-DE08-4F91-943D-42633D1F1EC2}" type="datetimeFigureOut">
              <a:rPr lang="en-US" smtClean="0"/>
              <a:t>1/24/2023</a:t>
            </a:fld>
            <a:endParaRPr lang="en-US"/>
          </a:p>
        </p:txBody>
      </p:sp>
      <p:sp>
        <p:nvSpPr>
          <p:cNvPr id="5" name="Footer Placeholder 4">
            <a:extLst>
              <a:ext uri="{FF2B5EF4-FFF2-40B4-BE49-F238E27FC236}">
                <a16:creationId xmlns:a16="http://schemas.microsoft.com/office/drawing/2014/main" id="{C2FFF8A3-DABC-5678-56DE-5F912F5BA7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0946EF-4BA3-871F-C9F0-E57F2F6DD8E4}"/>
              </a:ext>
            </a:extLst>
          </p:cNvPr>
          <p:cNvSpPr>
            <a:spLocks noGrp="1"/>
          </p:cNvSpPr>
          <p:nvPr>
            <p:ph type="sldNum" sz="quarter" idx="12"/>
          </p:nvPr>
        </p:nvSpPr>
        <p:spPr/>
        <p:txBody>
          <a:bodyPr/>
          <a:lstStyle/>
          <a:p>
            <a:fld id="{54413F41-882C-4B8B-B42B-77276B064E91}" type="slidenum">
              <a:rPr lang="en-US" smtClean="0"/>
              <a:t>‹#›</a:t>
            </a:fld>
            <a:endParaRPr lang="en-US"/>
          </a:p>
        </p:txBody>
      </p:sp>
    </p:spTree>
    <p:extLst>
      <p:ext uri="{BB962C8B-B14F-4D97-AF65-F5344CB8AC3E}">
        <p14:creationId xmlns:p14="http://schemas.microsoft.com/office/powerpoint/2010/main" val="30426674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Steel Blue w/Custom">
    <p:bg>
      <p:bgPr>
        <a:solidFill>
          <a:schemeClr val="tx2"/>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92CBD12-3B7C-4456-80BE-FF05A57B3B68}"/>
              </a:ext>
            </a:extLst>
          </p:cNvPr>
          <p:cNvSpPr>
            <a:spLocks noGrp="1"/>
          </p:cNvSpPr>
          <p:nvPr>
            <p:ph type="pic" sz="quarter" idx="21" hasCustomPrompt="1"/>
          </p:nvPr>
        </p:nvSpPr>
        <p:spPr>
          <a:xfrm>
            <a:off x="0" y="0"/>
            <a:ext cx="12192000" cy="4552488"/>
          </a:xfrm>
          <a:prstGeom prst="rect">
            <a:avLst/>
          </a:prstGeom>
          <a:noFill/>
        </p:spPr>
        <p:txBody>
          <a:bodyPr tIns="1371600" anchor="ctr"/>
          <a:lstStyle>
            <a:lvl1pPr marL="0" indent="0" algn="ctr">
              <a:buNone/>
              <a:defRPr>
                <a:solidFill>
                  <a:schemeClr val="bg1">
                    <a:lumMod val="65000"/>
                  </a:schemeClr>
                </a:solidFill>
              </a:defRPr>
            </a:lvl1pPr>
          </a:lstStyle>
          <a:p>
            <a:r>
              <a:rPr lang="en-US"/>
              <a:t>Click icon </a:t>
            </a:r>
            <a:br>
              <a:rPr lang="en-US"/>
            </a:br>
            <a:r>
              <a:rPr lang="en-US"/>
              <a:t>to add picture</a:t>
            </a:r>
          </a:p>
        </p:txBody>
      </p:sp>
      <p:sp>
        <p:nvSpPr>
          <p:cNvPr id="9" name="Text Placeholder 8">
            <a:extLst>
              <a:ext uri="{FF2B5EF4-FFF2-40B4-BE49-F238E27FC236}">
                <a16:creationId xmlns:a16="http://schemas.microsoft.com/office/drawing/2014/main" id="{C27AB8BA-BF93-4F82-A5C3-6DBC3D1C5A99}"/>
              </a:ext>
            </a:extLst>
          </p:cNvPr>
          <p:cNvSpPr>
            <a:spLocks noGrp="1"/>
          </p:cNvSpPr>
          <p:nvPr>
            <p:ph type="body" sz="quarter" idx="10" hasCustomPrompt="1"/>
          </p:nvPr>
        </p:nvSpPr>
        <p:spPr>
          <a:xfrm>
            <a:off x="700955" y="4552488"/>
            <a:ext cx="10805245" cy="1090569"/>
          </a:xfrm>
          <a:prstGeom prst="rect">
            <a:avLst/>
          </a:prstGeom>
        </p:spPr>
        <p:txBody>
          <a:bodyPr anchor="b">
            <a:normAutofit/>
          </a:bodyPr>
          <a:lstStyle>
            <a:lvl1pPr marL="0" indent="0">
              <a:buNone/>
              <a:defRPr sz="3200" b="1" cap="all" baseline="0">
                <a:solidFill>
                  <a:schemeClr val="bg1"/>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SECTION TITLE</a:t>
            </a:r>
          </a:p>
        </p:txBody>
      </p:sp>
      <p:sp>
        <p:nvSpPr>
          <p:cNvPr id="10" name="Text Placeholder 8">
            <a:extLst>
              <a:ext uri="{FF2B5EF4-FFF2-40B4-BE49-F238E27FC236}">
                <a16:creationId xmlns:a16="http://schemas.microsoft.com/office/drawing/2014/main" id="{D973E366-D6FB-418D-8242-06C9EC4C8939}"/>
              </a:ext>
            </a:extLst>
          </p:cNvPr>
          <p:cNvSpPr>
            <a:spLocks noGrp="1"/>
          </p:cNvSpPr>
          <p:nvPr>
            <p:ph type="body" sz="quarter" idx="11" hasCustomPrompt="1"/>
          </p:nvPr>
        </p:nvSpPr>
        <p:spPr>
          <a:xfrm>
            <a:off x="700955" y="5905851"/>
            <a:ext cx="10805245" cy="647350"/>
          </a:xfrm>
          <a:prstGeom prst="rect">
            <a:avLst/>
          </a:prstGeom>
        </p:spPr>
        <p:txBody>
          <a:bodyPr anchor="t">
            <a:normAutofit/>
          </a:bodyPr>
          <a:lstStyle>
            <a:lvl1pPr marL="0" indent="0">
              <a:buNone/>
              <a:defRPr sz="1800" b="1">
                <a:solidFill>
                  <a:schemeClr val="bg1"/>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section description/subtitle</a:t>
            </a:r>
          </a:p>
        </p:txBody>
      </p:sp>
      <p:cxnSp>
        <p:nvCxnSpPr>
          <p:cNvPr id="22" name="Straight Connector 21">
            <a:extLst>
              <a:ext uri="{FF2B5EF4-FFF2-40B4-BE49-F238E27FC236}">
                <a16:creationId xmlns:a16="http://schemas.microsoft.com/office/drawing/2014/main" id="{4E3F86D3-1CA5-4354-A133-0A6FDB938DAD}"/>
              </a:ext>
            </a:extLst>
          </p:cNvPr>
          <p:cNvCxnSpPr>
            <a:cxnSpLocks/>
          </p:cNvCxnSpPr>
          <p:nvPr userDrawn="1"/>
        </p:nvCxnSpPr>
        <p:spPr>
          <a:xfrm>
            <a:off x="700955" y="576878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8" name="Picture Placeholder 29">
            <a:extLst>
              <a:ext uri="{FF2B5EF4-FFF2-40B4-BE49-F238E27FC236}">
                <a16:creationId xmlns:a16="http://schemas.microsoft.com/office/drawing/2014/main" id="{8D53A009-5DBF-4162-871B-454EB79B8D04}"/>
              </a:ext>
            </a:extLst>
          </p:cNvPr>
          <p:cNvSpPr>
            <a:spLocks noGrp="1" noChangeAspect="1"/>
          </p:cNvSpPr>
          <p:nvPr>
            <p:ph type="pic" sz="quarter" idx="24" hasCustomPrompt="1"/>
          </p:nvPr>
        </p:nvSpPr>
        <p:spPr>
          <a:xfrm>
            <a:off x="700955" y="412318"/>
            <a:ext cx="1232453" cy="645086"/>
          </a:xfrm>
          <a:prstGeom prst="rect">
            <a:avLst/>
          </a:prstGeom>
          <a:blipFill>
            <a:blip r:embed="rId2"/>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Tree>
    <p:extLst>
      <p:ext uri="{BB962C8B-B14F-4D97-AF65-F5344CB8AC3E}">
        <p14:creationId xmlns:p14="http://schemas.microsoft.com/office/powerpoint/2010/main" val="3044473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Dark w/Custo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92CBD12-3B7C-4456-80BE-FF05A57B3B68}"/>
              </a:ext>
            </a:extLst>
          </p:cNvPr>
          <p:cNvSpPr>
            <a:spLocks noGrp="1"/>
          </p:cNvSpPr>
          <p:nvPr>
            <p:ph type="pic" sz="quarter" idx="21" hasCustomPrompt="1"/>
          </p:nvPr>
        </p:nvSpPr>
        <p:spPr>
          <a:xfrm>
            <a:off x="0" y="0"/>
            <a:ext cx="12192000" cy="4552488"/>
          </a:xfrm>
          <a:prstGeom prst="rect">
            <a:avLst/>
          </a:prstGeom>
          <a:noFill/>
        </p:spPr>
        <p:txBody>
          <a:bodyPr tIns="1371600" anchor="ctr"/>
          <a:lstStyle>
            <a:lvl1pPr marL="0" indent="0" algn="ctr">
              <a:buNone/>
              <a:defRPr>
                <a:solidFill>
                  <a:schemeClr val="bg1">
                    <a:lumMod val="65000"/>
                  </a:schemeClr>
                </a:solidFill>
              </a:defRPr>
            </a:lvl1pPr>
          </a:lstStyle>
          <a:p>
            <a:r>
              <a:rPr lang="en-US"/>
              <a:t>Click icon </a:t>
            </a:r>
            <a:br>
              <a:rPr lang="en-US"/>
            </a:br>
            <a:r>
              <a:rPr lang="en-US"/>
              <a:t>to add picture</a:t>
            </a:r>
          </a:p>
        </p:txBody>
      </p:sp>
      <p:sp>
        <p:nvSpPr>
          <p:cNvPr id="9" name="Text Placeholder 8">
            <a:extLst>
              <a:ext uri="{FF2B5EF4-FFF2-40B4-BE49-F238E27FC236}">
                <a16:creationId xmlns:a16="http://schemas.microsoft.com/office/drawing/2014/main" id="{C27AB8BA-BF93-4F82-A5C3-6DBC3D1C5A99}"/>
              </a:ext>
            </a:extLst>
          </p:cNvPr>
          <p:cNvSpPr>
            <a:spLocks noGrp="1"/>
          </p:cNvSpPr>
          <p:nvPr>
            <p:ph type="body" sz="quarter" idx="10" hasCustomPrompt="1"/>
          </p:nvPr>
        </p:nvSpPr>
        <p:spPr>
          <a:xfrm>
            <a:off x="700955" y="4552488"/>
            <a:ext cx="10805245" cy="1090569"/>
          </a:xfrm>
          <a:prstGeom prst="rect">
            <a:avLst/>
          </a:prstGeom>
        </p:spPr>
        <p:txBody>
          <a:bodyPr anchor="b">
            <a:normAutofit/>
          </a:bodyPr>
          <a:lstStyle>
            <a:lvl1pPr marL="0" indent="0">
              <a:buNone/>
              <a:defRPr sz="3200" b="1" cap="all" baseline="0">
                <a:solidFill>
                  <a:schemeClr val="bg1"/>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SECTION TITLE</a:t>
            </a:r>
          </a:p>
        </p:txBody>
      </p:sp>
      <p:sp>
        <p:nvSpPr>
          <p:cNvPr id="10" name="Text Placeholder 8">
            <a:extLst>
              <a:ext uri="{FF2B5EF4-FFF2-40B4-BE49-F238E27FC236}">
                <a16:creationId xmlns:a16="http://schemas.microsoft.com/office/drawing/2014/main" id="{D973E366-D6FB-418D-8242-06C9EC4C8939}"/>
              </a:ext>
            </a:extLst>
          </p:cNvPr>
          <p:cNvSpPr>
            <a:spLocks noGrp="1"/>
          </p:cNvSpPr>
          <p:nvPr>
            <p:ph type="body" sz="quarter" idx="11" hasCustomPrompt="1"/>
          </p:nvPr>
        </p:nvSpPr>
        <p:spPr>
          <a:xfrm>
            <a:off x="700955" y="5905851"/>
            <a:ext cx="10805245" cy="647350"/>
          </a:xfrm>
          <a:prstGeom prst="rect">
            <a:avLst/>
          </a:prstGeom>
        </p:spPr>
        <p:txBody>
          <a:bodyPr anchor="t">
            <a:normAutofit/>
          </a:bodyPr>
          <a:lstStyle>
            <a:lvl1pPr marL="0" indent="0">
              <a:buNone/>
              <a:defRPr sz="1800" b="1">
                <a:solidFill>
                  <a:schemeClr val="bg1"/>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section description/subtitle</a:t>
            </a:r>
          </a:p>
        </p:txBody>
      </p:sp>
      <p:cxnSp>
        <p:nvCxnSpPr>
          <p:cNvPr id="22" name="Straight Connector 21">
            <a:extLst>
              <a:ext uri="{FF2B5EF4-FFF2-40B4-BE49-F238E27FC236}">
                <a16:creationId xmlns:a16="http://schemas.microsoft.com/office/drawing/2014/main" id="{4E3F86D3-1CA5-4354-A133-0A6FDB938DAD}"/>
              </a:ext>
            </a:extLst>
          </p:cNvPr>
          <p:cNvCxnSpPr>
            <a:cxnSpLocks/>
          </p:cNvCxnSpPr>
          <p:nvPr userDrawn="1"/>
        </p:nvCxnSpPr>
        <p:spPr>
          <a:xfrm>
            <a:off x="700955" y="576878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8" name="Picture Placeholder 29">
            <a:extLst>
              <a:ext uri="{FF2B5EF4-FFF2-40B4-BE49-F238E27FC236}">
                <a16:creationId xmlns:a16="http://schemas.microsoft.com/office/drawing/2014/main" id="{87061C48-6F26-4E5D-B9F7-01E2B3751408}"/>
              </a:ext>
            </a:extLst>
          </p:cNvPr>
          <p:cNvSpPr>
            <a:spLocks noGrp="1" noChangeAspect="1"/>
          </p:cNvSpPr>
          <p:nvPr>
            <p:ph type="pic" sz="quarter" idx="24" hasCustomPrompt="1"/>
          </p:nvPr>
        </p:nvSpPr>
        <p:spPr>
          <a:xfrm>
            <a:off x="700955" y="412318"/>
            <a:ext cx="1232453" cy="645086"/>
          </a:xfrm>
          <a:prstGeom prst="rect">
            <a:avLst/>
          </a:prstGeom>
          <a:blipFill>
            <a:blip r:embed="rId3"/>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Tree>
    <p:extLst>
      <p:ext uri="{BB962C8B-B14F-4D97-AF65-F5344CB8AC3E}">
        <p14:creationId xmlns:p14="http://schemas.microsoft.com/office/powerpoint/2010/main" val="16864695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ivider Dark 2 w/Custom">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92CBD12-3B7C-4456-80BE-FF05A57B3B68}"/>
              </a:ext>
            </a:extLst>
          </p:cNvPr>
          <p:cNvSpPr>
            <a:spLocks noGrp="1"/>
          </p:cNvSpPr>
          <p:nvPr>
            <p:ph type="pic" sz="quarter" idx="21" hasCustomPrompt="1"/>
          </p:nvPr>
        </p:nvSpPr>
        <p:spPr>
          <a:xfrm>
            <a:off x="0" y="0"/>
            <a:ext cx="12192000" cy="4552488"/>
          </a:xfrm>
          <a:prstGeom prst="rect">
            <a:avLst/>
          </a:prstGeom>
          <a:noFill/>
        </p:spPr>
        <p:txBody>
          <a:bodyPr tIns="1371600" anchor="ctr"/>
          <a:lstStyle>
            <a:lvl1pPr marL="0" indent="0" algn="ctr">
              <a:buNone/>
              <a:defRPr>
                <a:solidFill>
                  <a:schemeClr val="bg1">
                    <a:lumMod val="65000"/>
                  </a:schemeClr>
                </a:solidFill>
              </a:defRPr>
            </a:lvl1pPr>
          </a:lstStyle>
          <a:p>
            <a:r>
              <a:rPr lang="en-US"/>
              <a:t>Click icon </a:t>
            </a:r>
            <a:br>
              <a:rPr lang="en-US"/>
            </a:br>
            <a:r>
              <a:rPr lang="en-US"/>
              <a:t>to add picture</a:t>
            </a:r>
          </a:p>
        </p:txBody>
      </p:sp>
      <p:sp>
        <p:nvSpPr>
          <p:cNvPr id="9" name="Text Placeholder 8">
            <a:extLst>
              <a:ext uri="{FF2B5EF4-FFF2-40B4-BE49-F238E27FC236}">
                <a16:creationId xmlns:a16="http://schemas.microsoft.com/office/drawing/2014/main" id="{C27AB8BA-BF93-4F82-A5C3-6DBC3D1C5A99}"/>
              </a:ext>
            </a:extLst>
          </p:cNvPr>
          <p:cNvSpPr>
            <a:spLocks noGrp="1"/>
          </p:cNvSpPr>
          <p:nvPr>
            <p:ph type="body" sz="quarter" idx="10" hasCustomPrompt="1"/>
          </p:nvPr>
        </p:nvSpPr>
        <p:spPr>
          <a:xfrm>
            <a:off x="700955" y="4552488"/>
            <a:ext cx="10805245" cy="1090569"/>
          </a:xfrm>
          <a:prstGeom prst="rect">
            <a:avLst/>
          </a:prstGeom>
        </p:spPr>
        <p:txBody>
          <a:bodyPr anchor="b">
            <a:normAutofit/>
          </a:bodyPr>
          <a:lstStyle>
            <a:lvl1pPr marL="0" indent="0">
              <a:buNone/>
              <a:defRPr sz="3200" b="1" cap="all" baseline="0">
                <a:solidFill>
                  <a:schemeClr val="bg1"/>
                </a:solidFill>
                <a:latin typeface="+mj-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SECTION TITLE</a:t>
            </a:r>
          </a:p>
        </p:txBody>
      </p:sp>
      <p:sp>
        <p:nvSpPr>
          <p:cNvPr id="10" name="Text Placeholder 8">
            <a:extLst>
              <a:ext uri="{FF2B5EF4-FFF2-40B4-BE49-F238E27FC236}">
                <a16:creationId xmlns:a16="http://schemas.microsoft.com/office/drawing/2014/main" id="{D973E366-D6FB-418D-8242-06C9EC4C8939}"/>
              </a:ext>
            </a:extLst>
          </p:cNvPr>
          <p:cNvSpPr>
            <a:spLocks noGrp="1"/>
          </p:cNvSpPr>
          <p:nvPr>
            <p:ph type="body" sz="quarter" idx="11" hasCustomPrompt="1"/>
          </p:nvPr>
        </p:nvSpPr>
        <p:spPr>
          <a:xfrm>
            <a:off x="700955" y="5905851"/>
            <a:ext cx="10805245" cy="647350"/>
          </a:xfrm>
          <a:prstGeom prst="rect">
            <a:avLst/>
          </a:prstGeom>
        </p:spPr>
        <p:txBody>
          <a:bodyPr anchor="t">
            <a:normAutofit/>
          </a:bodyPr>
          <a:lstStyle>
            <a:lvl1pPr marL="0" indent="0">
              <a:buNone/>
              <a:defRPr sz="1800" b="1">
                <a:solidFill>
                  <a:schemeClr val="bg1"/>
                </a:solidFill>
                <a:latin typeface="+mn-lt"/>
                <a:ea typeface="Segoe UI Black" panose="020B0A02040204020203" pitchFamily="34" charset="0"/>
              </a:defRPr>
            </a:lvl1pPr>
            <a:lvl2pPr marL="457200" indent="0">
              <a:buNone/>
              <a:defRPr>
                <a:latin typeface="+mj-lt"/>
                <a:ea typeface="Segoe UI Black" panose="020B0A02040204020203" pitchFamily="34" charset="0"/>
              </a:defRPr>
            </a:lvl2pPr>
            <a:lvl3pPr marL="914400" indent="0">
              <a:buNone/>
              <a:defRPr>
                <a:latin typeface="+mj-lt"/>
                <a:ea typeface="Segoe UI Black" panose="020B0A02040204020203" pitchFamily="34" charset="0"/>
              </a:defRPr>
            </a:lvl3pPr>
            <a:lvl4pPr marL="1371600" indent="0">
              <a:buNone/>
              <a:defRPr>
                <a:latin typeface="+mj-lt"/>
                <a:ea typeface="Segoe UI Black" panose="020B0A02040204020203" pitchFamily="34" charset="0"/>
              </a:defRPr>
            </a:lvl4pPr>
            <a:lvl5pPr marL="1828800" indent="0">
              <a:buNone/>
              <a:defRPr>
                <a:latin typeface="+mj-lt"/>
                <a:ea typeface="Segoe UI Black" panose="020B0A02040204020203" pitchFamily="34" charset="0"/>
              </a:defRPr>
            </a:lvl5pPr>
          </a:lstStyle>
          <a:p>
            <a:pPr lvl="0"/>
            <a:r>
              <a:rPr lang="en-US"/>
              <a:t>Insert section description/subtitle</a:t>
            </a:r>
          </a:p>
        </p:txBody>
      </p:sp>
      <p:cxnSp>
        <p:nvCxnSpPr>
          <p:cNvPr id="22" name="Straight Connector 21">
            <a:extLst>
              <a:ext uri="{FF2B5EF4-FFF2-40B4-BE49-F238E27FC236}">
                <a16:creationId xmlns:a16="http://schemas.microsoft.com/office/drawing/2014/main" id="{4E3F86D3-1CA5-4354-A133-0A6FDB938DAD}"/>
              </a:ext>
            </a:extLst>
          </p:cNvPr>
          <p:cNvCxnSpPr>
            <a:cxnSpLocks/>
          </p:cNvCxnSpPr>
          <p:nvPr userDrawn="1"/>
        </p:nvCxnSpPr>
        <p:spPr>
          <a:xfrm>
            <a:off x="700955" y="5768785"/>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8" name="Picture Placeholder 29">
            <a:extLst>
              <a:ext uri="{FF2B5EF4-FFF2-40B4-BE49-F238E27FC236}">
                <a16:creationId xmlns:a16="http://schemas.microsoft.com/office/drawing/2014/main" id="{FE0FB75E-A4F6-4850-971E-44BB731F3587}"/>
              </a:ext>
            </a:extLst>
          </p:cNvPr>
          <p:cNvSpPr>
            <a:spLocks noGrp="1" noChangeAspect="1"/>
          </p:cNvSpPr>
          <p:nvPr>
            <p:ph type="pic" sz="quarter" idx="24" hasCustomPrompt="1"/>
          </p:nvPr>
        </p:nvSpPr>
        <p:spPr>
          <a:xfrm>
            <a:off x="700955" y="412318"/>
            <a:ext cx="1232453" cy="645086"/>
          </a:xfrm>
          <a:prstGeom prst="rect">
            <a:avLst/>
          </a:prstGeom>
          <a:blipFill>
            <a:blip r:embed="rId3"/>
            <a:stretch>
              <a:fillRect/>
            </a:stretch>
          </a:blipFill>
          <a:effectLst>
            <a:outerShdw blurRad="50800" dist="38100" dir="2700000" algn="tl" rotWithShape="0">
              <a:prstClr val="black">
                <a:alpha val="10000"/>
              </a:prstClr>
            </a:outerShdw>
          </a:effectLst>
        </p:spPr>
        <p:txBody>
          <a:bodyPr/>
          <a:lstStyle>
            <a:lvl1pPr marL="0" indent="0">
              <a:buNone/>
              <a:defRPr/>
            </a:lvl1pPr>
          </a:lstStyle>
          <a:p>
            <a:r>
              <a:rPr lang="en-US"/>
              <a:t> </a:t>
            </a:r>
          </a:p>
        </p:txBody>
      </p:sp>
    </p:spTree>
    <p:extLst>
      <p:ext uri="{BB962C8B-B14F-4D97-AF65-F5344CB8AC3E}">
        <p14:creationId xmlns:p14="http://schemas.microsoft.com/office/powerpoint/2010/main" val="35921354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6920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k Content- Blan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89065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cxnSp>
        <p:nvCxnSpPr>
          <p:cNvPr id="4" name="Straight Connector 3">
            <a:extLst>
              <a:ext uri="{FF2B5EF4-FFF2-40B4-BE49-F238E27FC236}">
                <a16:creationId xmlns:a16="http://schemas.microsoft.com/office/drawing/2014/main" id="{8A214BBD-CDBA-4265-811E-F028E59049D4}"/>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0244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k Content-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lvl1pPr>
              <a:defRPr>
                <a:solidFill>
                  <a:schemeClr val="bg1"/>
                </a:solidFill>
              </a:defRPr>
            </a:lvl1pPr>
          </a:lstStyle>
          <a:p>
            <a:r>
              <a:rPr lang="en-US"/>
              <a:t>Click to edit title</a:t>
            </a:r>
          </a:p>
        </p:txBody>
      </p:sp>
      <p:sp>
        <p:nvSpPr>
          <p:cNvPr id="5" name="Text Placeholder 5">
            <a:extLst>
              <a:ext uri="{FF2B5EF4-FFF2-40B4-BE49-F238E27FC236}">
                <a16:creationId xmlns:a16="http://schemas.microsoft.com/office/drawing/2014/main" id="{263FB490-732E-4E7F-86DD-9A0258B37CA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cxnSp>
        <p:nvCxnSpPr>
          <p:cNvPr id="4" name="Straight Connector 3">
            <a:extLst>
              <a:ext uri="{FF2B5EF4-FFF2-40B4-BE49-F238E27FC236}">
                <a16:creationId xmlns:a16="http://schemas.microsoft.com/office/drawing/2014/main" id="{132840BC-21B0-499A-9D86-D5011E0AF959}"/>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80676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General Us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r>
              <a:rPr lang="en-US"/>
              <a:t>Click to edit title</a:t>
            </a:r>
          </a:p>
        </p:txBody>
      </p:sp>
      <p:sp>
        <p:nvSpPr>
          <p:cNvPr id="4" name="Content Placeholder 3">
            <a:extLst>
              <a:ext uri="{FF2B5EF4-FFF2-40B4-BE49-F238E27FC236}">
                <a16:creationId xmlns:a16="http://schemas.microsoft.com/office/drawing/2014/main" id="{22BF2DB7-EE11-416A-9DE6-926EAA187487}"/>
              </a:ext>
            </a:extLst>
          </p:cNvPr>
          <p:cNvSpPr>
            <a:spLocks noGrp="1"/>
          </p:cNvSpPr>
          <p:nvPr>
            <p:ph sz="quarter" idx="10" hasCustomPrompt="1"/>
          </p:nvPr>
        </p:nvSpPr>
        <p:spPr/>
        <p:txBody>
          <a:body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cxnSp>
        <p:nvCxnSpPr>
          <p:cNvPr id="5" name="Straight Connector 4">
            <a:extLst>
              <a:ext uri="{FF2B5EF4-FFF2-40B4-BE49-F238E27FC236}">
                <a16:creationId xmlns:a16="http://schemas.microsoft.com/office/drawing/2014/main" id="{AAE8144A-5995-42EC-B33B-185D18A34E6E}"/>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973285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k Content- General Us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lvl1pPr>
              <a:defRPr>
                <a:solidFill>
                  <a:schemeClr val="bg1"/>
                </a:solidFill>
              </a:defRPr>
            </a:lvl1pPr>
          </a:lstStyle>
          <a:p>
            <a:r>
              <a:rPr lang="en-US"/>
              <a:t>Click to edit title</a:t>
            </a:r>
          </a:p>
        </p:txBody>
      </p:sp>
      <p:sp>
        <p:nvSpPr>
          <p:cNvPr id="4" name="Content Placeholder 3">
            <a:extLst>
              <a:ext uri="{FF2B5EF4-FFF2-40B4-BE49-F238E27FC236}">
                <a16:creationId xmlns:a16="http://schemas.microsoft.com/office/drawing/2014/main" id="{22BF2DB7-EE11-416A-9DE6-926EAA187487}"/>
              </a:ext>
            </a:extLst>
          </p:cNvPr>
          <p:cNvSpPr>
            <a:spLocks noGrp="1"/>
          </p:cNvSpPr>
          <p:nvPr>
            <p:ph sz="quarter" idx="10" hasCustomPrompt="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5" name="Text Placeholder 5">
            <a:extLst>
              <a:ext uri="{FF2B5EF4-FFF2-40B4-BE49-F238E27FC236}">
                <a16:creationId xmlns:a16="http://schemas.microsoft.com/office/drawing/2014/main" id="{263FB490-732E-4E7F-86DD-9A0258B37CA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cxnSp>
        <p:nvCxnSpPr>
          <p:cNvPr id="6" name="Straight Connector 5">
            <a:extLst>
              <a:ext uri="{FF2B5EF4-FFF2-40B4-BE49-F238E27FC236}">
                <a16:creationId xmlns:a16="http://schemas.microsoft.com/office/drawing/2014/main" id="{CF972857-5763-4F0E-B21A-08ABDB2203C3}"/>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64164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7" name="Chart Placeholder 6">
            <a:extLst>
              <a:ext uri="{FF2B5EF4-FFF2-40B4-BE49-F238E27FC236}">
                <a16:creationId xmlns:a16="http://schemas.microsoft.com/office/drawing/2014/main" id="{14DD7B7C-92EE-45F2-BE31-DE908F3F3CCD}"/>
              </a:ext>
            </a:extLst>
          </p:cNvPr>
          <p:cNvSpPr>
            <a:spLocks noGrp="1"/>
          </p:cNvSpPr>
          <p:nvPr>
            <p:ph type="chart" sz="quarter" idx="12"/>
          </p:nvPr>
        </p:nvSpPr>
        <p:spPr>
          <a:noFill/>
        </p:spPr>
        <p:txBody>
          <a:bodyPr tIns="731520" anchor="ctr">
            <a:noAutofit/>
          </a:bodyPr>
          <a:lstStyle>
            <a:lvl1pPr marL="0" indent="0" algn="ctr">
              <a:buNone/>
              <a:defRPr sz="1800"/>
            </a:lvl1pPr>
          </a:lstStyle>
          <a:p>
            <a:r>
              <a:rPr lang="en-US"/>
              <a:t>Click icon to add chart</a:t>
            </a:r>
          </a:p>
        </p:txBody>
      </p:sp>
      <p:cxnSp>
        <p:nvCxnSpPr>
          <p:cNvPr id="5" name="Straight Connector 4">
            <a:extLst>
              <a:ext uri="{FF2B5EF4-FFF2-40B4-BE49-F238E27FC236}">
                <a16:creationId xmlns:a16="http://schemas.microsoft.com/office/drawing/2014/main" id="{85930477-B6DA-4C8B-BBDC-57139DA6A4EA}"/>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3668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85822-5288-AAEC-F193-482D7D2901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54171D-DC1B-9AA1-73EE-6ABF32E858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84050A-7D2C-19C9-8183-1FCB0F7262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B23808C-9A51-00FF-2B06-46D5B16BF613}"/>
              </a:ext>
            </a:extLst>
          </p:cNvPr>
          <p:cNvSpPr>
            <a:spLocks noGrp="1"/>
          </p:cNvSpPr>
          <p:nvPr>
            <p:ph type="dt" sz="half" idx="10"/>
          </p:nvPr>
        </p:nvSpPr>
        <p:spPr/>
        <p:txBody>
          <a:bodyPr/>
          <a:lstStyle/>
          <a:p>
            <a:fld id="{96714AEC-DE08-4F91-943D-42633D1F1EC2}" type="datetimeFigureOut">
              <a:rPr lang="en-US" smtClean="0"/>
              <a:t>1/24/2023</a:t>
            </a:fld>
            <a:endParaRPr lang="en-US"/>
          </a:p>
        </p:txBody>
      </p:sp>
      <p:sp>
        <p:nvSpPr>
          <p:cNvPr id="6" name="Footer Placeholder 5">
            <a:extLst>
              <a:ext uri="{FF2B5EF4-FFF2-40B4-BE49-F238E27FC236}">
                <a16:creationId xmlns:a16="http://schemas.microsoft.com/office/drawing/2014/main" id="{D468FC84-691C-B95E-FBFC-DEBBFB20A2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874028-0856-5A3B-C3E3-2A7070924CB1}"/>
              </a:ext>
            </a:extLst>
          </p:cNvPr>
          <p:cNvSpPr>
            <a:spLocks noGrp="1"/>
          </p:cNvSpPr>
          <p:nvPr>
            <p:ph type="sldNum" sz="quarter" idx="12"/>
          </p:nvPr>
        </p:nvSpPr>
        <p:spPr/>
        <p:txBody>
          <a:bodyPr/>
          <a:lstStyle/>
          <a:p>
            <a:fld id="{54413F41-882C-4B8B-B42B-77276B064E91}" type="slidenum">
              <a:rPr lang="en-US" smtClean="0"/>
              <a:t>‹#›</a:t>
            </a:fld>
            <a:endParaRPr lang="en-US"/>
          </a:p>
        </p:txBody>
      </p:sp>
    </p:spTree>
    <p:extLst>
      <p:ext uri="{BB962C8B-B14F-4D97-AF65-F5344CB8AC3E}">
        <p14:creationId xmlns:p14="http://schemas.microsoft.com/office/powerpoint/2010/main" val="20762294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k Content- Char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lvl1pPr>
              <a:defRPr b="1">
                <a:solidFill>
                  <a:schemeClr val="bg1"/>
                </a:solidFill>
                <a:latin typeface="+mj-lt"/>
              </a:defRPr>
            </a:lvl1pPr>
          </a:lstStyle>
          <a:p>
            <a:r>
              <a:rPr lang="en-US"/>
              <a:t>Click to edit title</a:t>
            </a:r>
          </a:p>
        </p:txBody>
      </p:sp>
      <p:sp>
        <p:nvSpPr>
          <p:cNvPr id="7" name="Chart Placeholder 6">
            <a:extLst>
              <a:ext uri="{FF2B5EF4-FFF2-40B4-BE49-F238E27FC236}">
                <a16:creationId xmlns:a16="http://schemas.microsoft.com/office/drawing/2014/main" id="{14DD7B7C-92EE-45F2-BE31-DE908F3F3CCD}"/>
              </a:ext>
            </a:extLst>
          </p:cNvPr>
          <p:cNvSpPr>
            <a:spLocks noGrp="1"/>
          </p:cNvSpPr>
          <p:nvPr>
            <p:ph type="chart" sz="quarter" idx="12"/>
          </p:nvPr>
        </p:nvSpPr>
        <p:spPr>
          <a:noFill/>
        </p:spPr>
        <p:txBody>
          <a:bodyPr tIns="731520" anchor="ctr">
            <a:noAutofit/>
          </a:bodyPr>
          <a:lstStyle>
            <a:lvl1pPr marL="0" indent="0" algn="ctr">
              <a:buNone/>
              <a:defRPr sz="1800">
                <a:solidFill>
                  <a:schemeClr val="bg1"/>
                </a:solidFill>
              </a:defRPr>
            </a:lvl1pPr>
          </a:lstStyle>
          <a:p>
            <a:r>
              <a:rPr lang="en-US"/>
              <a:t>Click icon to add chart</a:t>
            </a:r>
          </a:p>
        </p:txBody>
      </p:sp>
      <p:sp>
        <p:nvSpPr>
          <p:cNvPr id="5" name="Text Placeholder 5">
            <a:extLst>
              <a:ext uri="{FF2B5EF4-FFF2-40B4-BE49-F238E27FC236}">
                <a16:creationId xmlns:a16="http://schemas.microsoft.com/office/drawing/2014/main" id="{BE7D228D-40A8-4030-8771-94DCA74ADA69}"/>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cxnSp>
        <p:nvCxnSpPr>
          <p:cNvPr id="6" name="Straight Connector 5">
            <a:extLst>
              <a:ext uri="{FF2B5EF4-FFF2-40B4-BE49-F238E27FC236}">
                <a16:creationId xmlns:a16="http://schemas.microsoft.com/office/drawing/2014/main" id="{8BF46CD4-BB63-42F7-82BC-66C492FC540A}"/>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36605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9" name="Picture Placeholder 8">
            <a:extLst>
              <a:ext uri="{FF2B5EF4-FFF2-40B4-BE49-F238E27FC236}">
                <a16:creationId xmlns:a16="http://schemas.microsoft.com/office/drawing/2014/main" id="{9B29C633-79F6-4C81-A440-4667E86BF5D1}"/>
              </a:ext>
            </a:extLst>
          </p:cNvPr>
          <p:cNvSpPr>
            <a:spLocks noGrp="1"/>
          </p:cNvSpPr>
          <p:nvPr>
            <p:ph type="pic" sz="quarter" idx="12"/>
          </p:nvPr>
        </p:nvSpPr>
        <p:spPr>
          <a:noFill/>
        </p:spPr>
        <p:txBody>
          <a:bodyPr tIns="731520" anchor="ctr">
            <a:noAutofit/>
          </a:bodyPr>
          <a:lstStyle>
            <a:lvl1pPr marL="0" indent="0" algn="ctr">
              <a:buNone/>
              <a:defRPr sz="1800"/>
            </a:lvl1pPr>
          </a:lstStyle>
          <a:p>
            <a:r>
              <a:rPr lang="en-US"/>
              <a:t>Click icon to add picture</a:t>
            </a:r>
          </a:p>
        </p:txBody>
      </p:sp>
      <p:cxnSp>
        <p:nvCxnSpPr>
          <p:cNvPr id="5" name="Straight Connector 4">
            <a:extLst>
              <a:ext uri="{FF2B5EF4-FFF2-40B4-BE49-F238E27FC236}">
                <a16:creationId xmlns:a16="http://schemas.microsoft.com/office/drawing/2014/main" id="{37ED7008-F85B-4680-AF5E-B0B1EA54DE6C}"/>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79872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Copy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r>
              <a:rPr lang="en-US"/>
              <a:t>Click to edit title</a:t>
            </a:r>
          </a:p>
        </p:txBody>
      </p:sp>
      <p:sp>
        <p:nvSpPr>
          <p:cNvPr id="4" name="Content Placeholder 3">
            <a:extLst>
              <a:ext uri="{FF2B5EF4-FFF2-40B4-BE49-F238E27FC236}">
                <a16:creationId xmlns:a16="http://schemas.microsoft.com/office/drawing/2014/main" id="{22BF2DB7-EE11-416A-9DE6-926EAA187487}"/>
              </a:ext>
            </a:extLst>
          </p:cNvPr>
          <p:cNvSpPr>
            <a:spLocks noGrp="1"/>
          </p:cNvSpPr>
          <p:nvPr>
            <p:ph sz="quarter" idx="10" hasCustomPrompt="1"/>
          </p:nvPr>
        </p:nvSpPr>
        <p:spPr>
          <a:xfrm>
            <a:off x="381000" y="1828800"/>
            <a:ext cx="5577840" cy="4724399"/>
          </a:xfrm>
        </p:spPr>
        <p:txBody>
          <a:bodyPr>
            <a:noAutofit/>
          </a:body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cxnSp>
        <p:nvCxnSpPr>
          <p:cNvPr id="7" name="Straight Connector 6">
            <a:extLst>
              <a:ext uri="{FF2B5EF4-FFF2-40B4-BE49-F238E27FC236}">
                <a16:creationId xmlns:a16="http://schemas.microsoft.com/office/drawing/2014/main" id="{11327410-D166-4268-A4B3-0A3D1077A54A}"/>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3" name="Chart Placeholder 7">
            <a:extLst>
              <a:ext uri="{FF2B5EF4-FFF2-40B4-BE49-F238E27FC236}">
                <a16:creationId xmlns:a16="http://schemas.microsoft.com/office/drawing/2014/main" id="{16447449-5F42-DF18-0460-DE0B1920F7E2}"/>
              </a:ext>
            </a:extLst>
          </p:cNvPr>
          <p:cNvSpPr>
            <a:spLocks noGrp="1"/>
          </p:cNvSpPr>
          <p:nvPr>
            <p:ph type="chart" sz="quarter" idx="13"/>
          </p:nvPr>
        </p:nvSpPr>
        <p:spPr>
          <a:xfrm>
            <a:off x="6232525" y="1828800"/>
            <a:ext cx="5578475" cy="4724400"/>
          </a:xfrm>
        </p:spPr>
        <p:txBody>
          <a:bodyPr tIns="731520" anchor="ctr">
            <a:noAutofit/>
          </a:bodyPr>
          <a:lstStyle>
            <a:lvl1pPr marL="0" indent="0" algn="ctr">
              <a:buNone/>
              <a:defRPr sz="1800">
                <a:solidFill>
                  <a:schemeClr val="tx2"/>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Click icon to add chart</a:t>
            </a:r>
          </a:p>
        </p:txBody>
      </p:sp>
    </p:spTree>
    <p:extLst>
      <p:ext uri="{BB962C8B-B14F-4D97-AF65-F5344CB8AC3E}">
        <p14:creationId xmlns:p14="http://schemas.microsoft.com/office/powerpoint/2010/main" val="3314207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k Content- Copy + Char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lvl1pPr>
              <a:defRPr>
                <a:solidFill>
                  <a:schemeClr val="bg1"/>
                </a:solidFill>
              </a:defRPr>
            </a:lvl1pPr>
          </a:lstStyle>
          <a:p>
            <a:r>
              <a:rPr lang="en-US"/>
              <a:t>Click to edit title</a:t>
            </a:r>
          </a:p>
        </p:txBody>
      </p:sp>
      <p:sp>
        <p:nvSpPr>
          <p:cNvPr id="4" name="Content Placeholder 3">
            <a:extLst>
              <a:ext uri="{FF2B5EF4-FFF2-40B4-BE49-F238E27FC236}">
                <a16:creationId xmlns:a16="http://schemas.microsoft.com/office/drawing/2014/main" id="{22BF2DB7-EE11-416A-9DE6-926EAA187487}"/>
              </a:ext>
            </a:extLst>
          </p:cNvPr>
          <p:cNvSpPr>
            <a:spLocks noGrp="1"/>
          </p:cNvSpPr>
          <p:nvPr>
            <p:ph sz="quarter" idx="10" hasCustomPrompt="1"/>
          </p:nvPr>
        </p:nvSpPr>
        <p:spPr>
          <a:xfrm>
            <a:off x="381000" y="1828800"/>
            <a:ext cx="5577840" cy="4724399"/>
          </a:xfrm>
        </p:spPr>
        <p:txBody>
          <a:bodyPr>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7" name="Text Placeholder 5">
            <a:extLst>
              <a:ext uri="{FF2B5EF4-FFF2-40B4-BE49-F238E27FC236}">
                <a16:creationId xmlns:a16="http://schemas.microsoft.com/office/drawing/2014/main" id="{DDB53E48-9D7F-46FA-8CB9-FEE43C12851B}"/>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8" name="Chart Placeholder 7">
            <a:extLst>
              <a:ext uri="{FF2B5EF4-FFF2-40B4-BE49-F238E27FC236}">
                <a16:creationId xmlns:a16="http://schemas.microsoft.com/office/drawing/2014/main" id="{F7E7C804-CEFA-4DE8-9C89-DEAE5091E930}"/>
              </a:ext>
            </a:extLst>
          </p:cNvPr>
          <p:cNvSpPr>
            <a:spLocks noGrp="1"/>
          </p:cNvSpPr>
          <p:nvPr>
            <p:ph type="chart" sz="quarter" idx="13"/>
          </p:nvPr>
        </p:nvSpPr>
        <p:spPr>
          <a:xfrm>
            <a:off x="6232525" y="1828800"/>
            <a:ext cx="5578475" cy="4724400"/>
          </a:xfrm>
        </p:spPr>
        <p:txBody>
          <a:bodyPr tIns="731520" anchor="ctr">
            <a:noAutofit/>
          </a:bodyPr>
          <a:lstStyle>
            <a:lvl1pPr marL="0" indent="0" algn="ctr">
              <a:buNone/>
              <a:defRPr sz="1800">
                <a:solidFill>
                  <a:schemeClr val="bg1"/>
                </a:solidFill>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Click icon to add chart</a:t>
            </a:r>
          </a:p>
        </p:txBody>
      </p:sp>
      <p:cxnSp>
        <p:nvCxnSpPr>
          <p:cNvPr id="6" name="Straight Connector 5">
            <a:extLst>
              <a:ext uri="{FF2B5EF4-FFF2-40B4-BE49-F238E27FC236}">
                <a16:creationId xmlns:a16="http://schemas.microsoft.com/office/drawing/2014/main" id="{4801C81A-9DB7-4A53-B891-D7A512A4945C}"/>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38377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2 Char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4" name="Chart Placeholder 3">
            <a:extLst>
              <a:ext uri="{FF2B5EF4-FFF2-40B4-BE49-F238E27FC236}">
                <a16:creationId xmlns:a16="http://schemas.microsoft.com/office/drawing/2014/main" id="{062FEA71-D657-4466-9F95-F6D5E0C38CD3}"/>
              </a:ext>
            </a:extLst>
          </p:cNvPr>
          <p:cNvSpPr>
            <a:spLocks noGrp="1"/>
          </p:cNvSpPr>
          <p:nvPr>
            <p:ph type="chart" sz="quarter" idx="14"/>
          </p:nvPr>
        </p:nvSpPr>
        <p:spPr>
          <a:xfrm>
            <a:off x="6232527" y="1828800"/>
            <a:ext cx="5578475" cy="4724400"/>
          </a:xfrm>
          <a:noFill/>
        </p:spPr>
        <p:txBody>
          <a:bodyPr tIns="731520" anchor="ctr">
            <a:noAutofit/>
          </a:bodyPr>
          <a:lstStyle>
            <a:lvl1pPr marL="0" indent="0" algn="ctr">
              <a:buNone/>
              <a:defRPr sz="1800"/>
            </a:lvl1pPr>
          </a:lstStyle>
          <a:p>
            <a:r>
              <a:rPr lang="en-US"/>
              <a:t>Click icon to add chart</a:t>
            </a:r>
          </a:p>
        </p:txBody>
      </p:sp>
      <p:sp>
        <p:nvSpPr>
          <p:cNvPr id="8" name="Chart Placeholder 3">
            <a:extLst>
              <a:ext uri="{FF2B5EF4-FFF2-40B4-BE49-F238E27FC236}">
                <a16:creationId xmlns:a16="http://schemas.microsoft.com/office/drawing/2014/main" id="{5E45D6C0-1762-43E9-8AA8-3A37DC911B9B}"/>
              </a:ext>
            </a:extLst>
          </p:cNvPr>
          <p:cNvSpPr>
            <a:spLocks noGrp="1"/>
          </p:cNvSpPr>
          <p:nvPr>
            <p:ph type="chart" sz="quarter" idx="15"/>
          </p:nvPr>
        </p:nvSpPr>
        <p:spPr>
          <a:xfrm>
            <a:off x="388318" y="1828800"/>
            <a:ext cx="5578475" cy="4724400"/>
          </a:xfrm>
          <a:noFill/>
        </p:spPr>
        <p:txBody>
          <a:bodyPr tIns="731520" anchor="ctr">
            <a:noAutofit/>
          </a:bodyPr>
          <a:lstStyle>
            <a:lvl1pPr marL="0" indent="0" algn="ctr">
              <a:buNone/>
              <a:defRPr sz="1800"/>
            </a:lvl1pPr>
          </a:lstStyle>
          <a:p>
            <a:r>
              <a:rPr lang="en-US"/>
              <a:t>Click icon to add chart</a:t>
            </a:r>
          </a:p>
        </p:txBody>
      </p:sp>
      <p:cxnSp>
        <p:nvCxnSpPr>
          <p:cNvPr id="7" name="Straight Connector 6">
            <a:extLst>
              <a:ext uri="{FF2B5EF4-FFF2-40B4-BE49-F238E27FC236}">
                <a16:creationId xmlns:a16="http://schemas.microsoft.com/office/drawing/2014/main" id="{1EFD2073-327B-41A5-9DE5-922757A57354}"/>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67726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k Content- 2 Charts">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lvl1pPr>
              <a:defRPr b="1">
                <a:solidFill>
                  <a:schemeClr val="bg1"/>
                </a:solidFill>
                <a:latin typeface="+mj-lt"/>
              </a:defRPr>
            </a:lvl1pPr>
          </a:lstStyle>
          <a:p>
            <a:r>
              <a:rPr lang="en-US"/>
              <a:t>Click to edit title</a:t>
            </a:r>
          </a:p>
        </p:txBody>
      </p:sp>
      <p:sp>
        <p:nvSpPr>
          <p:cNvPr id="4" name="Chart Placeholder 3">
            <a:extLst>
              <a:ext uri="{FF2B5EF4-FFF2-40B4-BE49-F238E27FC236}">
                <a16:creationId xmlns:a16="http://schemas.microsoft.com/office/drawing/2014/main" id="{062FEA71-D657-4466-9F95-F6D5E0C38CD3}"/>
              </a:ext>
            </a:extLst>
          </p:cNvPr>
          <p:cNvSpPr>
            <a:spLocks noGrp="1"/>
          </p:cNvSpPr>
          <p:nvPr>
            <p:ph type="chart" sz="quarter" idx="14"/>
          </p:nvPr>
        </p:nvSpPr>
        <p:spPr>
          <a:xfrm>
            <a:off x="6232527" y="1828800"/>
            <a:ext cx="5578475" cy="4724400"/>
          </a:xfrm>
          <a:noFill/>
        </p:spPr>
        <p:txBody>
          <a:bodyPr tIns="731520" anchor="ctr">
            <a:noAutofit/>
          </a:bodyPr>
          <a:lstStyle>
            <a:lvl1pPr marL="0" indent="0" algn="ctr">
              <a:buNone/>
              <a:defRPr sz="1800">
                <a:solidFill>
                  <a:schemeClr val="bg1"/>
                </a:solidFill>
              </a:defRPr>
            </a:lvl1pPr>
          </a:lstStyle>
          <a:p>
            <a:r>
              <a:rPr lang="en-US"/>
              <a:t>Click icon to add chart</a:t>
            </a:r>
          </a:p>
        </p:txBody>
      </p:sp>
      <p:sp>
        <p:nvSpPr>
          <p:cNvPr id="8" name="Chart Placeholder 3">
            <a:extLst>
              <a:ext uri="{FF2B5EF4-FFF2-40B4-BE49-F238E27FC236}">
                <a16:creationId xmlns:a16="http://schemas.microsoft.com/office/drawing/2014/main" id="{5E45D6C0-1762-43E9-8AA8-3A37DC911B9B}"/>
              </a:ext>
            </a:extLst>
          </p:cNvPr>
          <p:cNvSpPr>
            <a:spLocks noGrp="1"/>
          </p:cNvSpPr>
          <p:nvPr>
            <p:ph type="chart" sz="quarter" idx="15"/>
          </p:nvPr>
        </p:nvSpPr>
        <p:spPr>
          <a:xfrm>
            <a:off x="388318" y="1828800"/>
            <a:ext cx="5578475" cy="4724400"/>
          </a:xfrm>
          <a:noFill/>
        </p:spPr>
        <p:txBody>
          <a:bodyPr tIns="731520" anchor="ctr">
            <a:noAutofit/>
          </a:bodyPr>
          <a:lstStyle>
            <a:lvl1pPr marL="0" indent="0" algn="ctr">
              <a:buNone/>
              <a:defRPr sz="1800">
                <a:solidFill>
                  <a:schemeClr val="bg1"/>
                </a:solidFill>
              </a:defRPr>
            </a:lvl1pPr>
          </a:lstStyle>
          <a:p>
            <a:r>
              <a:rPr lang="en-US"/>
              <a:t>Click icon to add chart</a:t>
            </a:r>
          </a:p>
        </p:txBody>
      </p:sp>
      <p:sp>
        <p:nvSpPr>
          <p:cNvPr id="7" name="Text Placeholder 5">
            <a:extLst>
              <a:ext uri="{FF2B5EF4-FFF2-40B4-BE49-F238E27FC236}">
                <a16:creationId xmlns:a16="http://schemas.microsoft.com/office/drawing/2014/main" id="{3EDF1CDA-17D8-4D84-88B8-124BF6AF2A16}"/>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cxnSp>
        <p:nvCxnSpPr>
          <p:cNvPr id="6" name="Straight Connector 5">
            <a:extLst>
              <a:ext uri="{FF2B5EF4-FFF2-40B4-BE49-F238E27FC236}">
                <a16:creationId xmlns:a16="http://schemas.microsoft.com/office/drawing/2014/main" id="{6A31FFAC-FA0E-417B-843C-F8ED477889FB}"/>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3372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2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5" name="Picture Placeholder 4">
            <a:extLst>
              <a:ext uri="{FF2B5EF4-FFF2-40B4-BE49-F238E27FC236}">
                <a16:creationId xmlns:a16="http://schemas.microsoft.com/office/drawing/2014/main" id="{5F4247B1-8451-437E-9F30-5A01C51EBBAC}"/>
              </a:ext>
            </a:extLst>
          </p:cNvPr>
          <p:cNvSpPr>
            <a:spLocks noGrp="1"/>
          </p:cNvSpPr>
          <p:nvPr>
            <p:ph type="pic" sz="quarter" idx="12"/>
          </p:nvPr>
        </p:nvSpPr>
        <p:spPr>
          <a:xfrm>
            <a:off x="381000" y="1828800"/>
            <a:ext cx="5577840" cy="4724400"/>
          </a:xfrm>
          <a:noFill/>
        </p:spPr>
        <p:txBody>
          <a:bodyPr tIns="731520" anchor="ctr">
            <a:noAutofit/>
          </a:bodyPr>
          <a:lstStyle>
            <a:lvl1pPr marL="0" indent="0" algn="ctr">
              <a:buNone/>
              <a:defRPr sz="1800"/>
            </a:lvl1pPr>
          </a:lstStyle>
          <a:p>
            <a:r>
              <a:rPr lang="en-US"/>
              <a:t>Click icon to add picture</a:t>
            </a:r>
          </a:p>
        </p:txBody>
      </p:sp>
      <p:sp>
        <p:nvSpPr>
          <p:cNvPr id="8" name="Picture Placeholder 4">
            <a:extLst>
              <a:ext uri="{FF2B5EF4-FFF2-40B4-BE49-F238E27FC236}">
                <a16:creationId xmlns:a16="http://schemas.microsoft.com/office/drawing/2014/main" id="{7B0C6D47-3E46-4CD6-8A4C-74D55C666CA1}"/>
              </a:ext>
            </a:extLst>
          </p:cNvPr>
          <p:cNvSpPr>
            <a:spLocks noGrp="1"/>
          </p:cNvSpPr>
          <p:nvPr>
            <p:ph type="pic" sz="quarter" idx="13"/>
          </p:nvPr>
        </p:nvSpPr>
        <p:spPr>
          <a:xfrm>
            <a:off x="6226277" y="1828800"/>
            <a:ext cx="5577840" cy="4724400"/>
          </a:xfrm>
          <a:noFill/>
        </p:spPr>
        <p:txBody>
          <a:bodyPr tIns="731520" anchor="ctr">
            <a:noAutofit/>
          </a:bodyPr>
          <a:lstStyle>
            <a:lvl1pPr marL="0" indent="0" algn="ctr">
              <a:buNone/>
              <a:defRPr sz="1800"/>
            </a:lvl1pPr>
          </a:lstStyle>
          <a:p>
            <a:r>
              <a:rPr lang="en-US"/>
              <a:t>Click icon to add picture</a:t>
            </a:r>
          </a:p>
        </p:txBody>
      </p:sp>
      <p:cxnSp>
        <p:nvCxnSpPr>
          <p:cNvPr id="7" name="Straight Connector 6">
            <a:extLst>
              <a:ext uri="{FF2B5EF4-FFF2-40B4-BE49-F238E27FC236}">
                <a16:creationId xmlns:a16="http://schemas.microsoft.com/office/drawing/2014/main" id="{27BFDDA0-3749-4ADE-AF2A-D31D6FCD49E2}"/>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16655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3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pPr lvl="0"/>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5" name="Picture Placeholder 4">
            <a:extLst>
              <a:ext uri="{FF2B5EF4-FFF2-40B4-BE49-F238E27FC236}">
                <a16:creationId xmlns:a16="http://schemas.microsoft.com/office/drawing/2014/main" id="{5F4247B1-8451-437E-9F30-5A01C51EBBAC}"/>
              </a:ext>
            </a:extLst>
          </p:cNvPr>
          <p:cNvSpPr>
            <a:spLocks noGrp="1"/>
          </p:cNvSpPr>
          <p:nvPr>
            <p:ph type="pic" sz="quarter" idx="12"/>
          </p:nvPr>
        </p:nvSpPr>
        <p:spPr>
          <a:xfrm>
            <a:off x="381000" y="1828800"/>
            <a:ext cx="3657600" cy="4724400"/>
          </a:xfrm>
          <a:noFill/>
        </p:spPr>
        <p:txBody>
          <a:bodyPr tIns="731520" anchor="ctr">
            <a:noAutofit/>
          </a:bodyPr>
          <a:lstStyle>
            <a:lvl1pPr marL="0" indent="0" algn="ctr">
              <a:buNone/>
              <a:defRPr sz="18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picture</a:t>
            </a:r>
          </a:p>
        </p:txBody>
      </p:sp>
      <p:sp>
        <p:nvSpPr>
          <p:cNvPr id="8" name="Picture Placeholder 4">
            <a:extLst>
              <a:ext uri="{FF2B5EF4-FFF2-40B4-BE49-F238E27FC236}">
                <a16:creationId xmlns:a16="http://schemas.microsoft.com/office/drawing/2014/main" id="{A6A6A0E7-ED44-4367-80FF-7A4F35C55DDC}"/>
              </a:ext>
            </a:extLst>
          </p:cNvPr>
          <p:cNvSpPr>
            <a:spLocks noGrp="1"/>
          </p:cNvSpPr>
          <p:nvPr>
            <p:ph type="pic" sz="quarter" idx="13"/>
          </p:nvPr>
        </p:nvSpPr>
        <p:spPr>
          <a:xfrm>
            <a:off x="4267200" y="1828800"/>
            <a:ext cx="3657600" cy="4724400"/>
          </a:xfrm>
          <a:noFill/>
        </p:spPr>
        <p:txBody>
          <a:bodyPr tIns="731520" anchor="ctr">
            <a:noAutofit/>
          </a:bodyPr>
          <a:lstStyle>
            <a:lvl1pPr marL="0" indent="0" algn="ctr">
              <a:buNone/>
              <a:defRPr sz="18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picture</a:t>
            </a:r>
          </a:p>
        </p:txBody>
      </p:sp>
      <p:sp>
        <p:nvSpPr>
          <p:cNvPr id="13" name="Picture Placeholder 4">
            <a:extLst>
              <a:ext uri="{FF2B5EF4-FFF2-40B4-BE49-F238E27FC236}">
                <a16:creationId xmlns:a16="http://schemas.microsoft.com/office/drawing/2014/main" id="{AAE51A4C-6832-4DE8-A185-8E23CE910C03}"/>
              </a:ext>
            </a:extLst>
          </p:cNvPr>
          <p:cNvSpPr>
            <a:spLocks noGrp="1"/>
          </p:cNvSpPr>
          <p:nvPr>
            <p:ph type="pic" sz="quarter" idx="14"/>
          </p:nvPr>
        </p:nvSpPr>
        <p:spPr>
          <a:xfrm>
            <a:off x="8153400" y="1828800"/>
            <a:ext cx="3657600" cy="4724400"/>
          </a:xfrm>
          <a:noFill/>
        </p:spPr>
        <p:txBody>
          <a:bodyPr tIns="731520" anchor="ctr">
            <a:noAutofit/>
          </a:bodyPr>
          <a:lstStyle>
            <a:lvl1pPr marL="0" indent="0" algn="ctr">
              <a:buNone/>
              <a:defRPr sz="18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picture</a:t>
            </a:r>
          </a:p>
        </p:txBody>
      </p:sp>
      <p:cxnSp>
        <p:nvCxnSpPr>
          <p:cNvPr id="7" name="Straight Connector 6">
            <a:extLst>
              <a:ext uri="{FF2B5EF4-FFF2-40B4-BE49-F238E27FC236}">
                <a16:creationId xmlns:a16="http://schemas.microsoft.com/office/drawing/2014/main" id="{E373A697-8557-4830-AE6B-AA78E7344E56}"/>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71752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Comb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pPr lvl="0"/>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8" name="Picture Placeholder 4">
            <a:extLst>
              <a:ext uri="{FF2B5EF4-FFF2-40B4-BE49-F238E27FC236}">
                <a16:creationId xmlns:a16="http://schemas.microsoft.com/office/drawing/2014/main" id="{A6A6A0E7-ED44-4367-80FF-7A4F35C55DDC}"/>
              </a:ext>
            </a:extLst>
          </p:cNvPr>
          <p:cNvSpPr>
            <a:spLocks noGrp="1"/>
          </p:cNvSpPr>
          <p:nvPr>
            <p:ph type="pic" sz="quarter" idx="13"/>
          </p:nvPr>
        </p:nvSpPr>
        <p:spPr>
          <a:xfrm>
            <a:off x="8153400" y="3737112"/>
            <a:ext cx="3657600" cy="2816087"/>
          </a:xfrm>
          <a:noFill/>
        </p:spPr>
        <p:txBody>
          <a:bodyPr tIns="731520" anchor="ctr">
            <a:noAutofit/>
          </a:bodyPr>
          <a:lstStyle>
            <a:lvl1pPr marL="0" indent="0" algn="ctr">
              <a:buNone/>
              <a:defRPr sz="18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picture</a:t>
            </a:r>
          </a:p>
        </p:txBody>
      </p:sp>
      <p:sp>
        <p:nvSpPr>
          <p:cNvPr id="13" name="Picture Placeholder 4">
            <a:extLst>
              <a:ext uri="{FF2B5EF4-FFF2-40B4-BE49-F238E27FC236}">
                <a16:creationId xmlns:a16="http://schemas.microsoft.com/office/drawing/2014/main" id="{AAE51A4C-6832-4DE8-A185-8E23CE910C03}"/>
              </a:ext>
            </a:extLst>
          </p:cNvPr>
          <p:cNvSpPr>
            <a:spLocks noGrp="1"/>
          </p:cNvSpPr>
          <p:nvPr>
            <p:ph type="pic" sz="quarter" idx="14"/>
          </p:nvPr>
        </p:nvSpPr>
        <p:spPr>
          <a:xfrm>
            <a:off x="8153400" y="1828800"/>
            <a:ext cx="3657600" cy="1679713"/>
          </a:xfrm>
          <a:noFill/>
        </p:spPr>
        <p:txBody>
          <a:bodyPr tIns="731520" anchor="ctr">
            <a:noAutofit/>
          </a:bodyPr>
          <a:lstStyle>
            <a:lvl1pPr marL="0" indent="0" algn="ctr">
              <a:buNone/>
              <a:defRPr sz="18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picture</a:t>
            </a:r>
          </a:p>
        </p:txBody>
      </p:sp>
      <p:sp>
        <p:nvSpPr>
          <p:cNvPr id="4" name="Chart Placeholder 3">
            <a:extLst>
              <a:ext uri="{FF2B5EF4-FFF2-40B4-BE49-F238E27FC236}">
                <a16:creationId xmlns:a16="http://schemas.microsoft.com/office/drawing/2014/main" id="{04E86AC8-6EE6-4849-AEED-52A9E3266106}"/>
              </a:ext>
            </a:extLst>
          </p:cNvPr>
          <p:cNvSpPr>
            <a:spLocks noGrp="1"/>
          </p:cNvSpPr>
          <p:nvPr>
            <p:ph type="chart" sz="quarter" idx="15"/>
          </p:nvPr>
        </p:nvSpPr>
        <p:spPr>
          <a:xfrm>
            <a:off x="381000" y="1828800"/>
            <a:ext cx="7550150" cy="4724400"/>
          </a:xfrm>
          <a:noFill/>
        </p:spPr>
        <p:txBody>
          <a:bodyPr tIns="731520" anchor="ctr">
            <a:noAutofit/>
          </a:bodyPr>
          <a:lstStyle>
            <a:lvl1pPr marL="0" indent="0" algn="ctr">
              <a:buNone/>
              <a:defRPr sz="18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chart</a:t>
            </a:r>
          </a:p>
        </p:txBody>
      </p:sp>
      <p:cxnSp>
        <p:nvCxnSpPr>
          <p:cNvPr id="7" name="Straight Connector 6">
            <a:extLst>
              <a:ext uri="{FF2B5EF4-FFF2-40B4-BE49-F238E27FC236}">
                <a16:creationId xmlns:a16="http://schemas.microsoft.com/office/drawing/2014/main" id="{8F1D3C26-7BAE-42FA-816D-EFE03DBBD8FD}"/>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70543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3 Collage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pPr lvl="0"/>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5" name="Picture Placeholder 4">
            <a:extLst>
              <a:ext uri="{FF2B5EF4-FFF2-40B4-BE49-F238E27FC236}">
                <a16:creationId xmlns:a16="http://schemas.microsoft.com/office/drawing/2014/main" id="{5F4247B1-8451-437E-9F30-5A01C51EBBAC}"/>
              </a:ext>
            </a:extLst>
          </p:cNvPr>
          <p:cNvSpPr>
            <a:spLocks noGrp="1"/>
          </p:cNvSpPr>
          <p:nvPr>
            <p:ph type="pic" sz="quarter" idx="12"/>
          </p:nvPr>
        </p:nvSpPr>
        <p:spPr>
          <a:xfrm>
            <a:off x="380999" y="1828800"/>
            <a:ext cx="7543801" cy="4724400"/>
          </a:xfrm>
          <a:noFill/>
        </p:spPr>
        <p:txBody>
          <a:bodyPr tIns="731520" anchor="ctr">
            <a:noAutofit/>
          </a:bodyPr>
          <a:lstStyle>
            <a:lvl1pPr marL="0" indent="0" algn="ctr">
              <a:buNone/>
              <a:defRPr sz="18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picture</a:t>
            </a:r>
          </a:p>
        </p:txBody>
      </p:sp>
      <p:sp>
        <p:nvSpPr>
          <p:cNvPr id="8" name="Picture Placeholder 4">
            <a:extLst>
              <a:ext uri="{FF2B5EF4-FFF2-40B4-BE49-F238E27FC236}">
                <a16:creationId xmlns:a16="http://schemas.microsoft.com/office/drawing/2014/main" id="{A6A6A0E7-ED44-4367-80FF-7A4F35C55DDC}"/>
              </a:ext>
            </a:extLst>
          </p:cNvPr>
          <p:cNvSpPr>
            <a:spLocks noGrp="1"/>
          </p:cNvSpPr>
          <p:nvPr>
            <p:ph type="pic" sz="quarter" idx="13"/>
          </p:nvPr>
        </p:nvSpPr>
        <p:spPr>
          <a:xfrm>
            <a:off x="8153400" y="3737112"/>
            <a:ext cx="3657600" cy="2816087"/>
          </a:xfrm>
          <a:noFill/>
        </p:spPr>
        <p:txBody>
          <a:bodyPr tIns="731520" anchor="ctr">
            <a:noAutofit/>
          </a:bodyPr>
          <a:lstStyle>
            <a:lvl1pPr marL="0" indent="0" algn="ctr">
              <a:buNone/>
              <a:defRPr sz="18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picture</a:t>
            </a:r>
          </a:p>
        </p:txBody>
      </p:sp>
      <p:sp>
        <p:nvSpPr>
          <p:cNvPr id="13" name="Picture Placeholder 4">
            <a:extLst>
              <a:ext uri="{FF2B5EF4-FFF2-40B4-BE49-F238E27FC236}">
                <a16:creationId xmlns:a16="http://schemas.microsoft.com/office/drawing/2014/main" id="{AAE51A4C-6832-4DE8-A185-8E23CE910C03}"/>
              </a:ext>
            </a:extLst>
          </p:cNvPr>
          <p:cNvSpPr>
            <a:spLocks noGrp="1"/>
          </p:cNvSpPr>
          <p:nvPr>
            <p:ph type="pic" sz="quarter" idx="14"/>
          </p:nvPr>
        </p:nvSpPr>
        <p:spPr>
          <a:xfrm>
            <a:off x="8153400" y="1828800"/>
            <a:ext cx="3657600" cy="1679713"/>
          </a:xfrm>
          <a:noFill/>
        </p:spPr>
        <p:txBody>
          <a:bodyPr tIns="731520" anchor="ctr">
            <a:noAutofit/>
          </a:bodyPr>
          <a:lstStyle>
            <a:lvl1pPr marL="0" indent="0" algn="ctr">
              <a:buNone/>
              <a:defRPr sz="1800"/>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icon to add picture</a:t>
            </a:r>
          </a:p>
        </p:txBody>
      </p:sp>
      <p:cxnSp>
        <p:nvCxnSpPr>
          <p:cNvPr id="7" name="Straight Connector 6">
            <a:extLst>
              <a:ext uri="{FF2B5EF4-FFF2-40B4-BE49-F238E27FC236}">
                <a16:creationId xmlns:a16="http://schemas.microsoft.com/office/drawing/2014/main" id="{A421E0D1-6AB8-4577-8C66-51B07B1046BD}"/>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09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5D0C8-BB3A-1AF1-8FDA-615F6DB0F53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4B2A22A-AEB0-0310-D6BF-7E77D1AB60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6A62991-58C6-4B44-35EB-59690705B94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654C88C-4C7C-F555-F980-D045715B5C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B27B3DE-A155-6C19-D94E-E2901DF7EC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BEF9BB6-D2A4-AEE5-A024-02105B990848}"/>
              </a:ext>
            </a:extLst>
          </p:cNvPr>
          <p:cNvSpPr>
            <a:spLocks noGrp="1"/>
          </p:cNvSpPr>
          <p:nvPr>
            <p:ph type="dt" sz="half" idx="10"/>
          </p:nvPr>
        </p:nvSpPr>
        <p:spPr/>
        <p:txBody>
          <a:bodyPr/>
          <a:lstStyle/>
          <a:p>
            <a:fld id="{96714AEC-DE08-4F91-943D-42633D1F1EC2}" type="datetimeFigureOut">
              <a:rPr lang="en-US" smtClean="0"/>
              <a:t>1/24/2023</a:t>
            </a:fld>
            <a:endParaRPr lang="en-US"/>
          </a:p>
        </p:txBody>
      </p:sp>
      <p:sp>
        <p:nvSpPr>
          <p:cNvPr id="8" name="Footer Placeholder 7">
            <a:extLst>
              <a:ext uri="{FF2B5EF4-FFF2-40B4-BE49-F238E27FC236}">
                <a16:creationId xmlns:a16="http://schemas.microsoft.com/office/drawing/2014/main" id="{63D1C6B9-6E8B-ECC5-9D2C-E568CD4ABCA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DDEA463-5CBE-B132-5CB5-A40E36348154}"/>
              </a:ext>
            </a:extLst>
          </p:cNvPr>
          <p:cNvSpPr>
            <a:spLocks noGrp="1"/>
          </p:cNvSpPr>
          <p:nvPr>
            <p:ph type="sldNum" sz="quarter" idx="12"/>
          </p:nvPr>
        </p:nvSpPr>
        <p:spPr/>
        <p:txBody>
          <a:bodyPr/>
          <a:lstStyle/>
          <a:p>
            <a:fld id="{54413F41-882C-4B8B-B42B-77276B064E91}" type="slidenum">
              <a:rPr lang="en-US" smtClean="0"/>
              <a:t>‹#›</a:t>
            </a:fld>
            <a:endParaRPr lang="en-US"/>
          </a:p>
        </p:txBody>
      </p:sp>
    </p:spTree>
    <p:extLst>
      <p:ext uri="{BB962C8B-B14F-4D97-AF65-F5344CB8AC3E}">
        <p14:creationId xmlns:p14="http://schemas.microsoft.com/office/powerpoint/2010/main" val="149862451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3 Collage 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5" name="Picture Placeholder 4">
            <a:extLst>
              <a:ext uri="{FF2B5EF4-FFF2-40B4-BE49-F238E27FC236}">
                <a16:creationId xmlns:a16="http://schemas.microsoft.com/office/drawing/2014/main" id="{5F4247B1-8451-437E-9F30-5A01C51EBBAC}"/>
              </a:ext>
            </a:extLst>
          </p:cNvPr>
          <p:cNvSpPr>
            <a:spLocks noGrp="1"/>
          </p:cNvSpPr>
          <p:nvPr>
            <p:ph type="pic" sz="quarter" idx="12"/>
          </p:nvPr>
        </p:nvSpPr>
        <p:spPr>
          <a:xfrm>
            <a:off x="4267199" y="1828800"/>
            <a:ext cx="7543801" cy="4724400"/>
          </a:xfrm>
          <a:noFill/>
        </p:spPr>
        <p:txBody>
          <a:bodyPr tIns="731520" anchor="ctr">
            <a:noAutofit/>
          </a:bodyPr>
          <a:lstStyle>
            <a:lvl1pPr marL="0" indent="0" algn="ctr">
              <a:buNone/>
              <a:defRPr sz="1800"/>
            </a:lvl1pPr>
          </a:lstStyle>
          <a:p>
            <a:r>
              <a:rPr lang="en-US"/>
              <a:t>Click icon to add picture</a:t>
            </a:r>
          </a:p>
        </p:txBody>
      </p:sp>
      <p:sp>
        <p:nvSpPr>
          <p:cNvPr id="8" name="Picture Placeholder 4">
            <a:extLst>
              <a:ext uri="{FF2B5EF4-FFF2-40B4-BE49-F238E27FC236}">
                <a16:creationId xmlns:a16="http://schemas.microsoft.com/office/drawing/2014/main" id="{A6A6A0E7-ED44-4367-80FF-7A4F35C55DDC}"/>
              </a:ext>
            </a:extLst>
          </p:cNvPr>
          <p:cNvSpPr>
            <a:spLocks noGrp="1"/>
          </p:cNvSpPr>
          <p:nvPr>
            <p:ph type="pic" sz="quarter" idx="13"/>
          </p:nvPr>
        </p:nvSpPr>
        <p:spPr>
          <a:xfrm>
            <a:off x="381000" y="3737112"/>
            <a:ext cx="3657600" cy="2816087"/>
          </a:xfrm>
          <a:noFill/>
        </p:spPr>
        <p:txBody>
          <a:bodyPr tIns="731520" anchor="ctr">
            <a:noAutofit/>
          </a:bodyPr>
          <a:lstStyle>
            <a:lvl1pPr marL="0" indent="0" algn="ctr">
              <a:buNone/>
              <a:defRPr sz="1800"/>
            </a:lvl1pPr>
          </a:lstStyle>
          <a:p>
            <a:r>
              <a:rPr lang="en-US"/>
              <a:t>Click icon to add picture</a:t>
            </a:r>
          </a:p>
        </p:txBody>
      </p:sp>
      <p:sp>
        <p:nvSpPr>
          <p:cNvPr id="13" name="Picture Placeholder 4">
            <a:extLst>
              <a:ext uri="{FF2B5EF4-FFF2-40B4-BE49-F238E27FC236}">
                <a16:creationId xmlns:a16="http://schemas.microsoft.com/office/drawing/2014/main" id="{AAE51A4C-6832-4DE8-A185-8E23CE910C03}"/>
              </a:ext>
            </a:extLst>
          </p:cNvPr>
          <p:cNvSpPr>
            <a:spLocks noGrp="1"/>
          </p:cNvSpPr>
          <p:nvPr>
            <p:ph type="pic" sz="quarter" idx="14"/>
          </p:nvPr>
        </p:nvSpPr>
        <p:spPr>
          <a:xfrm>
            <a:off x="381000" y="1828800"/>
            <a:ext cx="3657600" cy="1679713"/>
          </a:xfrm>
          <a:noFill/>
        </p:spPr>
        <p:txBody>
          <a:bodyPr tIns="731520" anchor="ctr">
            <a:noAutofit/>
          </a:bodyPr>
          <a:lstStyle>
            <a:lvl1pPr marL="0" indent="0" algn="ctr">
              <a:buNone/>
              <a:defRPr sz="1800"/>
            </a:lvl1pPr>
          </a:lstStyle>
          <a:p>
            <a:r>
              <a:rPr lang="en-US"/>
              <a:t>Click icon to add picture</a:t>
            </a:r>
          </a:p>
        </p:txBody>
      </p:sp>
      <p:cxnSp>
        <p:nvCxnSpPr>
          <p:cNvPr id="7" name="Straight Connector 6">
            <a:extLst>
              <a:ext uri="{FF2B5EF4-FFF2-40B4-BE49-F238E27FC236}">
                <a16:creationId xmlns:a16="http://schemas.microsoft.com/office/drawing/2014/main" id="{F0424C2E-F60C-4E85-9B57-1556E55BDAED}"/>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273951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Chart + Sta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7" name="Chart Placeholder 6">
            <a:extLst>
              <a:ext uri="{FF2B5EF4-FFF2-40B4-BE49-F238E27FC236}">
                <a16:creationId xmlns:a16="http://schemas.microsoft.com/office/drawing/2014/main" id="{14DD7B7C-92EE-45F2-BE31-DE908F3F3CCD}"/>
              </a:ext>
            </a:extLst>
          </p:cNvPr>
          <p:cNvSpPr>
            <a:spLocks noGrp="1"/>
          </p:cNvSpPr>
          <p:nvPr>
            <p:ph type="chart" sz="quarter" idx="12"/>
          </p:nvPr>
        </p:nvSpPr>
        <p:spPr>
          <a:xfrm>
            <a:off x="381000" y="1828801"/>
            <a:ext cx="7671619" cy="4724399"/>
          </a:xfrm>
          <a:noFill/>
        </p:spPr>
        <p:txBody>
          <a:bodyPr tIns="731520" anchor="ctr">
            <a:noAutofit/>
          </a:bodyPr>
          <a:lstStyle>
            <a:lvl1pPr marL="0" indent="0" algn="ctr">
              <a:buNone/>
              <a:defRPr sz="1800"/>
            </a:lvl1pPr>
          </a:lstStyle>
          <a:p>
            <a:r>
              <a:rPr lang="en-US"/>
              <a:t>Click icon to add chart</a:t>
            </a:r>
          </a:p>
        </p:txBody>
      </p:sp>
      <p:cxnSp>
        <p:nvCxnSpPr>
          <p:cNvPr id="8" name="Straight Connector 7">
            <a:extLst>
              <a:ext uri="{FF2B5EF4-FFF2-40B4-BE49-F238E27FC236}">
                <a16:creationId xmlns:a16="http://schemas.microsoft.com/office/drawing/2014/main" id="{12909C87-CD63-44BF-B95D-54FCC69154BB}"/>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3" name="Text Placeholder 17">
            <a:extLst>
              <a:ext uri="{FF2B5EF4-FFF2-40B4-BE49-F238E27FC236}">
                <a16:creationId xmlns:a16="http://schemas.microsoft.com/office/drawing/2014/main" id="{1063353A-5E82-47CD-89EA-F66931EC0FEE}"/>
              </a:ext>
            </a:extLst>
          </p:cNvPr>
          <p:cNvSpPr>
            <a:spLocks noGrp="1"/>
          </p:cNvSpPr>
          <p:nvPr>
            <p:ph type="body" sz="quarter" idx="13" hasCustomPrompt="1"/>
          </p:nvPr>
        </p:nvSpPr>
        <p:spPr>
          <a:xfrm>
            <a:off x="8248650" y="1828800"/>
            <a:ext cx="3562350" cy="2262188"/>
          </a:xfrm>
        </p:spPr>
        <p:txBody>
          <a:bodyPr lIns="365760" anchor="ctr">
            <a:noAutofit/>
          </a:bodyPr>
          <a:lstStyle>
            <a:lvl1pPr marL="0" indent="0" algn="l">
              <a:buNone/>
              <a:defRPr sz="5400" b="1">
                <a:solidFill>
                  <a:schemeClr val="tx2"/>
                </a:solidFill>
                <a:latin typeface="+mj-lt"/>
              </a:defRPr>
            </a:lvl1pPr>
            <a:lvl2pPr marL="0" indent="0" algn="l">
              <a:spcBef>
                <a:spcPts val="0"/>
              </a:spcBef>
              <a:buNone/>
              <a:defRPr sz="2400"/>
            </a:lvl2pPr>
            <a:lvl3pPr marL="0" indent="0" algn="l">
              <a:spcBef>
                <a:spcPts val="0"/>
              </a:spcBef>
              <a:buNone/>
              <a:defRPr sz="1800">
                <a:solidFill>
                  <a:schemeClr val="bg2">
                    <a:lumMod val="50000"/>
                  </a:schemeClr>
                </a:solidFill>
              </a:defRPr>
            </a:lvl3pPr>
            <a:lvl4pPr marL="1371600" indent="0" algn="ctr">
              <a:buNone/>
              <a:defRPr/>
            </a:lvl4pPr>
            <a:lvl5pPr marL="1828800" indent="0" algn="ctr">
              <a:buNone/>
              <a:defRPr/>
            </a:lvl5pPr>
          </a:lstStyle>
          <a:p>
            <a:pPr lvl="0"/>
            <a:r>
              <a:rPr lang="en-US"/>
              <a:t>STAT</a:t>
            </a:r>
          </a:p>
          <a:p>
            <a:pPr lvl="1"/>
            <a:r>
              <a:rPr lang="en-US"/>
              <a:t>Detail 1</a:t>
            </a:r>
          </a:p>
          <a:p>
            <a:pPr lvl="2"/>
            <a:r>
              <a:rPr lang="en-US"/>
              <a:t>Detail 2</a:t>
            </a:r>
          </a:p>
        </p:txBody>
      </p:sp>
      <p:sp>
        <p:nvSpPr>
          <p:cNvPr id="4" name="Text Placeholder 17">
            <a:extLst>
              <a:ext uri="{FF2B5EF4-FFF2-40B4-BE49-F238E27FC236}">
                <a16:creationId xmlns:a16="http://schemas.microsoft.com/office/drawing/2014/main" id="{E2DEFA79-863D-00A4-3779-C0151F76316C}"/>
              </a:ext>
            </a:extLst>
          </p:cNvPr>
          <p:cNvSpPr>
            <a:spLocks noGrp="1"/>
          </p:cNvSpPr>
          <p:nvPr>
            <p:ph type="body" sz="quarter" idx="16" hasCustomPrompt="1"/>
          </p:nvPr>
        </p:nvSpPr>
        <p:spPr>
          <a:xfrm>
            <a:off x="8248650" y="4291011"/>
            <a:ext cx="3562350" cy="2262188"/>
          </a:xfrm>
        </p:spPr>
        <p:txBody>
          <a:bodyPr lIns="365760" anchor="ctr">
            <a:noAutofit/>
          </a:bodyPr>
          <a:lstStyle>
            <a:lvl1pPr marL="0" indent="0" algn="l">
              <a:buNone/>
              <a:defRPr sz="5400" b="1">
                <a:solidFill>
                  <a:schemeClr val="tx2"/>
                </a:solidFill>
                <a:latin typeface="+mj-lt"/>
              </a:defRPr>
            </a:lvl1pPr>
            <a:lvl2pPr marL="0" indent="0" algn="l">
              <a:spcBef>
                <a:spcPts val="0"/>
              </a:spcBef>
              <a:buNone/>
              <a:defRPr sz="2400"/>
            </a:lvl2pPr>
            <a:lvl3pPr marL="0" indent="0" algn="l">
              <a:spcBef>
                <a:spcPts val="0"/>
              </a:spcBef>
              <a:buNone/>
              <a:defRPr sz="1800">
                <a:solidFill>
                  <a:schemeClr val="bg2">
                    <a:lumMod val="50000"/>
                  </a:schemeClr>
                </a:solidFill>
              </a:defRPr>
            </a:lvl3pPr>
            <a:lvl4pPr marL="1371600" indent="0" algn="ctr">
              <a:buNone/>
              <a:defRPr/>
            </a:lvl4pPr>
            <a:lvl5pPr marL="1828800" indent="0" algn="ctr">
              <a:buNone/>
              <a:defRPr/>
            </a:lvl5pPr>
          </a:lstStyle>
          <a:p>
            <a:pPr lvl="0"/>
            <a:r>
              <a:rPr lang="en-US"/>
              <a:t>STAT</a:t>
            </a:r>
          </a:p>
          <a:p>
            <a:pPr lvl="1"/>
            <a:r>
              <a:rPr lang="en-US"/>
              <a:t>Detail 1</a:t>
            </a:r>
          </a:p>
          <a:p>
            <a:pPr lvl="2"/>
            <a:r>
              <a:rPr lang="en-US"/>
              <a:t>Detail 2</a:t>
            </a:r>
          </a:p>
        </p:txBody>
      </p:sp>
    </p:spTree>
    <p:extLst>
      <p:ext uri="{BB962C8B-B14F-4D97-AF65-F5344CB8AC3E}">
        <p14:creationId xmlns:p14="http://schemas.microsoft.com/office/powerpoint/2010/main" val="31358446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k Content- Chart + Stats">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lvl1pPr>
              <a:defRPr b="1">
                <a:solidFill>
                  <a:schemeClr val="bg1"/>
                </a:solidFill>
                <a:latin typeface="+mj-lt"/>
              </a:defRPr>
            </a:lvl1pPr>
          </a:lstStyle>
          <a:p>
            <a:r>
              <a:rPr lang="en-US"/>
              <a:t>Click to edit title</a:t>
            </a:r>
          </a:p>
        </p:txBody>
      </p:sp>
      <p:sp>
        <p:nvSpPr>
          <p:cNvPr id="7" name="Chart Placeholder 6">
            <a:extLst>
              <a:ext uri="{FF2B5EF4-FFF2-40B4-BE49-F238E27FC236}">
                <a16:creationId xmlns:a16="http://schemas.microsoft.com/office/drawing/2014/main" id="{14DD7B7C-92EE-45F2-BE31-DE908F3F3CCD}"/>
              </a:ext>
            </a:extLst>
          </p:cNvPr>
          <p:cNvSpPr>
            <a:spLocks noGrp="1"/>
          </p:cNvSpPr>
          <p:nvPr>
            <p:ph type="chart" sz="quarter" idx="12"/>
          </p:nvPr>
        </p:nvSpPr>
        <p:spPr>
          <a:xfrm>
            <a:off x="381000" y="1828801"/>
            <a:ext cx="7671619" cy="4724399"/>
          </a:xfrm>
          <a:noFill/>
        </p:spPr>
        <p:txBody>
          <a:bodyPr tIns="731520" anchor="ctr">
            <a:noAutofit/>
          </a:bodyPr>
          <a:lstStyle>
            <a:lvl1pPr marL="0" indent="0" algn="ctr">
              <a:buNone/>
              <a:defRPr sz="1800">
                <a:solidFill>
                  <a:schemeClr val="bg1"/>
                </a:solidFill>
              </a:defRPr>
            </a:lvl1pPr>
          </a:lstStyle>
          <a:p>
            <a:r>
              <a:rPr lang="en-US"/>
              <a:t>Click icon to add chart</a:t>
            </a:r>
          </a:p>
        </p:txBody>
      </p:sp>
      <p:sp>
        <p:nvSpPr>
          <p:cNvPr id="18" name="Text Placeholder 17">
            <a:extLst>
              <a:ext uri="{FF2B5EF4-FFF2-40B4-BE49-F238E27FC236}">
                <a16:creationId xmlns:a16="http://schemas.microsoft.com/office/drawing/2014/main" id="{B379DE08-48A1-4782-90D6-70137FBB4DA1}"/>
              </a:ext>
            </a:extLst>
          </p:cNvPr>
          <p:cNvSpPr>
            <a:spLocks noGrp="1"/>
          </p:cNvSpPr>
          <p:nvPr>
            <p:ph type="body" sz="quarter" idx="13" hasCustomPrompt="1"/>
          </p:nvPr>
        </p:nvSpPr>
        <p:spPr>
          <a:xfrm>
            <a:off x="8248650" y="1828800"/>
            <a:ext cx="3562350" cy="2262188"/>
          </a:xfrm>
        </p:spPr>
        <p:txBody>
          <a:bodyPr anchor="ctr">
            <a:noAutofit/>
          </a:bodyPr>
          <a:lstStyle>
            <a:lvl1pPr marL="0" indent="0" algn="ctr">
              <a:buNone/>
              <a:defRPr sz="5400" b="1">
                <a:solidFill>
                  <a:srgbClr val="D0B787"/>
                </a:solidFill>
                <a:latin typeface="+mj-lt"/>
              </a:defRPr>
            </a:lvl1pPr>
            <a:lvl2pPr marL="457200" indent="0" algn="ctr">
              <a:buNone/>
              <a:defRPr sz="2400">
                <a:solidFill>
                  <a:schemeClr val="bg1"/>
                </a:solidFill>
              </a:defRPr>
            </a:lvl2pPr>
            <a:lvl3pPr marL="914400" indent="0" algn="ctr">
              <a:buNone/>
              <a:defRPr sz="1800">
                <a:solidFill>
                  <a:schemeClr val="bg2">
                    <a:lumMod val="90000"/>
                  </a:schemeClr>
                </a:solidFill>
              </a:defRPr>
            </a:lvl3pPr>
            <a:lvl4pPr marL="1371600" indent="0" algn="ctr">
              <a:buNone/>
              <a:defRPr/>
            </a:lvl4pPr>
            <a:lvl5pPr marL="1828800" indent="0" algn="ctr">
              <a:buNone/>
              <a:defRPr/>
            </a:lvl5pPr>
          </a:lstStyle>
          <a:p>
            <a:pPr lvl="0"/>
            <a:r>
              <a:rPr lang="en-US"/>
              <a:t>STAT</a:t>
            </a:r>
          </a:p>
          <a:p>
            <a:pPr lvl="1"/>
            <a:r>
              <a:rPr lang="en-US"/>
              <a:t>Detail 1</a:t>
            </a:r>
          </a:p>
          <a:p>
            <a:pPr lvl="2"/>
            <a:r>
              <a:rPr lang="en-US"/>
              <a:t>Detail 2</a:t>
            </a:r>
          </a:p>
        </p:txBody>
      </p:sp>
      <p:sp>
        <p:nvSpPr>
          <p:cNvPr id="19" name="Text Placeholder 17">
            <a:extLst>
              <a:ext uri="{FF2B5EF4-FFF2-40B4-BE49-F238E27FC236}">
                <a16:creationId xmlns:a16="http://schemas.microsoft.com/office/drawing/2014/main" id="{664C693B-208D-4CB6-839C-04E087304CAF}"/>
              </a:ext>
            </a:extLst>
          </p:cNvPr>
          <p:cNvSpPr>
            <a:spLocks noGrp="1"/>
          </p:cNvSpPr>
          <p:nvPr>
            <p:ph type="body" sz="quarter" idx="14" hasCustomPrompt="1"/>
          </p:nvPr>
        </p:nvSpPr>
        <p:spPr>
          <a:xfrm>
            <a:off x="8248650" y="4291781"/>
            <a:ext cx="3562350" cy="2262188"/>
          </a:xfrm>
        </p:spPr>
        <p:txBody>
          <a:bodyPr anchor="ctr">
            <a:noAutofit/>
          </a:bodyPr>
          <a:lstStyle>
            <a:lvl1pPr marL="0" indent="0" algn="ctr">
              <a:buNone/>
              <a:defRPr sz="5400" b="1">
                <a:solidFill>
                  <a:srgbClr val="D0B787"/>
                </a:solidFill>
                <a:latin typeface="+mj-lt"/>
              </a:defRPr>
            </a:lvl1pPr>
            <a:lvl2pPr marL="457200" indent="0" algn="ctr">
              <a:buNone/>
              <a:defRPr sz="2400">
                <a:solidFill>
                  <a:schemeClr val="bg1"/>
                </a:solidFill>
              </a:defRPr>
            </a:lvl2pPr>
            <a:lvl3pPr marL="914400" indent="0" algn="ctr">
              <a:buNone/>
              <a:defRPr sz="1800">
                <a:solidFill>
                  <a:schemeClr val="bg2">
                    <a:lumMod val="90000"/>
                  </a:schemeClr>
                </a:solidFill>
              </a:defRPr>
            </a:lvl3pPr>
            <a:lvl4pPr marL="1371600" indent="0" algn="ctr">
              <a:buNone/>
              <a:defRPr/>
            </a:lvl4pPr>
            <a:lvl5pPr marL="1828800" indent="0" algn="ctr">
              <a:buNone/>
              <a:defRPr/>
            </a:lvl5pPr>
          </a:lstStyle>
          <a:p>
            <a:pPr lvl="0"/>
            <a:r>
              <a:rPr lang="en-US"/>
              <a:t>STAT</a:t>
            </a:r>
          </a:p>
          <a:p>
            <a:pPr lvl="1"/>
            <a:r>
              <a:rPr lang="en-US"/>
              <a:t>Detail 1</a:t>
            </a:r>
          </a:p>
          <a:p>
            <a:pPr lvl="2"/>
            <a:r>
              <a:rPr lang="en-US"/>
              <a:t>Detail 2</a:t>
            </a:r>
          </a:p>
        </p:txBody>
      </p:sp>
      <p:sp>
        <p:nvSpPr>
          <p:cNvPr id="8" name="Text Placeholder 5">
            <a:extLst>
              <a:ext uri="{FF2B5EF4-FFF2-40B4-BE49-F238E27FC236}">
                <a16:creationId xmlns:a16="http://schemas.microsoft.com/office/drawing/2014/main" id="{C7A625B0-9468-4C9F-A92D-C12FBA67B2FD}"/>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cxnSp>
        <p:nvCxnSpPr>
          <p:cNvPr id="9" name="Straight Connector 8">
            <a:extLst>
              <a:ext uri="{FF2B5EF4-FFF2-40B4-BE49-F238E27FC236}">
                <a16:creationId xmlns:a16="http://schemas.microsoft.com/office/drawing/2014/main" id="{524FA242-4BC7-483D-9A03-8DEC35CCA375}"/>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80973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Picture + Sta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18" name="Text Placeholder 17">
            <a:extLst>
              <a:ext uri="{FF2B5EF4-FFF2-40B4-BE49-F238E27FC236}">
                <a16:creationId xmlns:a16="http://schemas.microsoft.com/office/drawing/2014/main" id="{B379DE08-48A1-4782-90D6-70137FBB4DA1}"/>
              </a:ext>
            </a:extLst>
          </p:cNvPr>
          <p:cNvSpPr>
            <a:spLocks noGrp="1"/>
          </p:cNvSpPr>
          <p:nvPr>
            <p:ph type="body" sz="quarter" idx="13" hasCustomPrompt="1"/>
          </p:nvPr>
        </p:nvSpPr>
        <p:spPr>
          <a:xfrm>
            <a:off x="8248650" y="1828800"/>
            <a:ext cx="3562350" cy="2262188"/>
          </a:xfrm>
        </p:spPr>
        <p:txBody>
          <a:bodyPr lIns="365760" anchor="ctr">
            <a:noAutofit/>
          </a:bodyPr>
          <a:lstStyle>
            <a:lvl1pPr marL="0" indent="0" algn="l">
              <a:buNone/>
              <a:defRPr sz="5400" b="1">
                <a:solidFill>
                  <a:schemeClr val="tx2"/>
                </a:solidFill>
                <a:latin typeface="+mj-lt"/>
              </a:defRPr>
            </a:lvl1pPr>
            <a:lvl2pPr marL="0" indent="0" algn="l">
              <a:spcBef>
                <a:spcPts val="0"/>
              </a:spcBef>
              <a:buNone/>
              <a:defRPr sz="2400"/>
            </a:lvl2pPr>
            <a:lvl3pPr marL="0" indent="0" algn="l">
              <a:spcBef>
                <a:spcPts val="0"/>
              </a:spcBef>
              <a:buNone/>
              <a:defRPr sz="1800">
                <a:solidFill>
                  <a:schemeClr val="bg2">
                    <a:lumMod val="50000"/>
                  </a:schemeClr>
                </a:solidFill>
              </a:defRPr>
            </a:lvl3pPr>
            <a:lvl4pPr marL="1371600" indent="0" algn="ctr">
              <a:buNone/>
              <a:defRPr/>
            </a:lvl4pPr>
            <a:lvl5pPr marL="1828800" indent="0" algn="ctr">
              <a:buNone/>
              <a:defRPr/>
            </a:lvl5pPr>
          </a:lstStyle>
          <a:p>
            <a:pPr lvl="0"/>
            <a:r>
              <a:rPr lang="en-US"/>
              <a:t>STAT</a:t>
            </a:r>
          </a:p>
          <a:p>
            <a:pPr lvl="1"/>
            <a:r>
              <a:rPr lang="en-US"/>
              <a:t>Detail 1</a:t>
            </a:r>
          </a:p>
          <a:p>
            <a:pPr lvl="2"/>
            <a:r>
              <a:rPr lang="en-US"/>
              <a:t>Detail 2</a:t>
            </a:r>
          </a:p>
        </p:txBody>
      </p:sp>
      <p:sp>
        <p:nvSpPr>
          <p:cNvPr id="8" name="Picture Placeholder 8">
            <a:extLst>
              <a:ext uri="{FF2B5EF4-FFF2-40B4-BE49-F238E27FC236}">
                <a16:creationId xmlns:a16="http://schemas.microsoft.com/office/drawing/2014/main" id="{6065CE7E-F4C7-4553-A65D-E937BB41073A}"/>
              </a:ext>
            </a:extLst>
          </p:cNvPr>
          <p:cNvSpPr>
            <a:spLocks noGrp="1"/>
          </p:cNvSpPr>
          <p:nvPr>
            <p:ph type="pic" sz="quarter" idx="15"/>
          </p:nvPr>
        </p:nvSpPr>
        <p:spPr>
          <a:xfrm>
            <a:off x="381000" y="1828800"/>
            <a:ext cx="7671617" cy="4724399"/>
          </a:xfrm>
          <a:noFill/>
        </p:spPr>
        <p:txBody>
          <a:bodyPr tIns="731520" anchor="ctr">
            <a:noAutofit/>
          </a:bodyPr>
          <a:lstStyle>
            <a:lvl1pPr marL="0" indent="0" algn="ctr">
              <a:buNone/>
              <a:defRPr sz="1800"/>
            </a:lvl1pPr>
          </a:lstStyle>
          <a:p>
            <a:r>
              <a:rPr lang="en-US"/>
              <a:t>Click icon to add picture</a:t>
            </a:r>
          </a:p>
        </p:txBody>
      </p:sp>
      <p:cxnSp>
        <p:nvCxnSpPr>
          <p:cNvPr id="7" name="Straight Connector 6">
            <a:extLst>
              <a:ext uri="{FF2B5EF4-FFF2-40B4-BE49-F238E27FC236}">
                <a16:creationId xmlns:a16="http://schemas.microsoft.com/office/drawing/2014/main" id="{551F74E0-B33F-400B-B090-F09CB0BBFC2D}"/>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3" name="Text Placeholder 17">
            <a:extLst>
              <a:ext uri="{FF2B5EF4-FFF2-40B4-BE49-F238E27FC236}">
                <a16:creationId xmlns:a16="http://schemas.microsoft.com/office/drawing/2014/main" id="{BB664723-9462-19B0-B4E5-E19624902B13}"/>
              </a:ext>
            </a:extLst>
          </p:cNvPr>
          <p:cNvSpPr>
            <a:spLocks noGrp="1"/>
          </p:cNvSpPr>
          <p:nvPr>
            <p:ph type="body" sz="quarter" idx="16" hasCustomPrompt="1"/>
          </p:nvPr>
        </p:nvSpPr>
        <p:spPr>
          <a:xfrm>
            <a:off x="8248650" y="4291011"/>
            <a:ext cx="3562350" cy="2262188"/>
          </a:xfrm>
        </p:spPr>
        <p:txBody>
          <a:bodyPr lIns="365760" anchor="ctr">
            <a:noAutofit/>
          </a:bodyPr>
          <a:lstStyle>
            <a:lvl1pPr marL="0" indent="0" algn="l">
              <a:buNone/>
              <a:defRPr sz="5400" b="1">
                <a:solidFill>
                  <a:schemeClr val="tx2"/>
                </a:solidFill>
                <a:latin typeface="+mj-lt"/>
              </a:defRPr>
            </a:lvl1pPr>
            <a:lvl2pPr marL="0" indent="0" algn="l">
              <a:spcBef>
                <a:spcPts val="0"/>
              </a:spcBef>
              <a:buNone/>
              <a:defRPr sz="2400"/>
            </a:lvl2pPr>
            <a:lvl3pPr marL="0" indent="0" algn="l">
              <a:spcBef>
                <a:spcPts val="0"/>
              </a:spcBef>
              <a:buNone/>
              <a:defRPr sz="1800">
                <a:solidFill>
                  <a:schemeClr val="bg2">
                    <a:lumMod val="50000"/>
                  </a:schemeClr>
                </a:solidFill>
              </a:defRPr>
            </a:lvl3pPr>
            <a:lvl4pPr marL="1371600" indent="0" algn="ctr">
              <a:buNone/>
              <a:defRPr/>
            </a:lvl4pPr>
            <a:lvl5pPr marL="1828800" indent="0" algn="ctr">
              <a:buNone/>
              <a:defRPr/>
            </a:lvl5pPr>
          </a:lstStyle>
          <a:p>
            <a:pPr lvl="0"/>
            <a:r>
              <a:rPr lang="en-US"/>
              <a:t>STAT</a:t>
            </a:r>
          </a:p>
          <a:p>
            <a:pPr lvl="1"/>
            <a:r>
              <a:rPr lang="en-US"/>
              <a:t>Detail 1</a:t>
            </a:r>
          </a:p>
          <a:p>
            <a:pPr lvl="2"/>
            <a:r>
              <a:rPr lang="en-US"/>
              <a:t>Detail 2</a:t>
            </a:r>
          </a:p>
        </p:txBody>
      </p:sp>
    </p:spTree>
    <p:extLst>
      <p:ext uri="{BB962C8B-B14F-4D97-AF65-F5344CB8AC3E}">
        <p14:creationId xmlns:p14="http://schemas.microsoft.com/office/powerpoint/2010/main" val="53663339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Info Layout">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C7A778BF-328E-41EC-A2BB-2DCD13921ADF}"/>
              </a:ext>
            </a:extLst>
          </p:cNvPr>
          <p:cNvSpPr>
            <a:spLocks noGrp="1"/>
          </p:cNvSpPr>
          <p:nvPr>
            <p:ph type="pic" sz="quarter" idx="15"/>
          </p:nvPr>
        </p:nvSpPr>
        <p:spPr>
          <a:xfrm>
            <a:off x="4267200" y="304800"/>
            <a:ext cx="3657600" cy="6248400"/>
          </a:xfrm>
          <a:noFill/>
        </p:spPr>
        <p:txBody>
          <a:bodyPr tIns="731520" anchor="ctr">
            <a:noAutofit/>
          </a:bodyPr>
          <a:lstStyle>
            <a:lvl1pPr marL="0" indent="0" algn="ctr">
              <a:buNone/>
              <a:defRPr sz="1600"/>
            </a:lvl1pPr>
          </a:lstStyle>
          <a:p>
            <a:r>
              <a:rPr lang="en-US"/>
              <a:t>Click icon to add picture</a:t>
            </a:r>
          </a:p>
        </p:txBody>
      </p:sp>
      <p:sp>
        <p:nvSpPr>
          <p:cNvPr id="12" name="Picture Placeholder 4">
            <a:extLst>
              <a:ext uri="{FF2B5EF4-FFF2-40B4-BE49-F238E27FC236}">
                <a16:creationId xmlns:a16="http://schemas.microsoft.com/office/drawing/2014/main" id="{77683012-2391-4612-923F-245D215B4CC7}"/>
              </a:ext>
            </a:extLst>
          </p:cNvPr>
          <p:cNvSpPr>
            <a:spLocks noGrp="1"/>
          </p:cNvSpPr>
          <p:nvPr>
            <p:ph type="pic" sz="quarter" idx="16"/>
          </p:nvPr>
        </p:nvSpPr>
        <p:spPr>
          <a:xfrm>
            <a:off x="8153400" y="2718619"/>
            <a:ext cx="3657600" cy="3834581"/>
          </a:xfrm>
          <a:noFill/>
        </p:spPr>
        <p:txBody>
          <a:bodyPr tIns="731520" anchor="ctr">
            <a:noAutofit/>
          </a:bodyPr>
          <a:lstStyle>
            <a:lvl1pPr marL="0" indent="0" algn="ctr">
              <a:buNone/>
              <a:defRPr sz="1800"/>
            </a:lvl1pPr>
          </a:lstStyle>
          <a:p>
            <a:r>
              <a:rPr lang="en-US"/>
              <a:t>Click icon to add picture</a:t>
            </a:r>
          </a:p>
        </p:txBody>
      </p:sp>
      <p:sp>
        <p:nvSpPr>
          <p:cNvPr id="14" name="Picture Placeholder 4">
            <a:extLst>
              <a:ext uri="{FF2B5EF4-FFF2-40B4-BE49-F238E27FC236}">
                <a16:creationId xmlns:a16="http://schemas.microsoft.com/office/drawing/2014/main" id="{E7A1AE26-D8C9-4460-A2FB-F1E5834C9726}"/>
              </a:ext>
            </a:extLst>
          </p:cNvPr>
          <p:cNvSpPr>
            <a:spLocks noGrp="1"/>
          </p:cNvSpPr>
          <p:nvPr>
            <p:ph type="pic" sz="quarter" idx="18"/>
          </p:nvPr>
        </p:nvSpPr>
        <p:spPr>
          <a:xfrm>
            <a:off x="388374" y="304800"/>
            <a:ext cx="3657600" cy="6248400"/>
          </a:xfrm>
          <a:noFill/>
        </p:spPr>
        <p:txBody>
          <a:bodyPr tIns="731520" anchor="ctr">
            <a:noAutofit/>
          </a:bodyPr>
          <a:lstStyle>
            <a:lvl1pPr marL="0" indent="0" algn="ctr">
              <a:buNone/>
              <a:defRPr sz="1600"/>
            </a:lvl1pPr>
          </a:lstStyle>
          <a:p>
            <a:r>
              <a:rPr lang="en-US"/>
              <a:t>Click icon to add picture</a:t>
            </a:r>
          </a:p>
        </p:txBody>
      </p:sp>
      <p:sp>
        <p:nvSpPr>
          <p:cNvPr id="18" name="Text Placeholder 17">
            <a:extLst>
              <a:ext uri="{FF2B5EF4-FFF2-40B4-BE49-F238E27FC236}">
                <a16:creationId xmlns:a16="http://schemas.microsoft.com/office/drawing/2014/main" id="{B379DE08-48A1-4782-90D6-70137FBB4DA1}"/>
              </a:ext>
            </a:extLst>
          </p:cNvPr>
          <p:cNvSpPr>
            <a:spLocks noGrp="1"/>
          </p:cNvSpPr>
          <p:nvPr>
            <p:ph type="body" sz="quarter" idx="13" hasCustomPrompt="1"/>
          </p:nvPr>
        </p:nvSpPr>
        <p:spPr>
          <a:xfrm>
            <a:off x="0" y="639097"/>
            <a:ext cx="3562350" cy="2262188"/>
          </a:xfrm>
          <a:solidFill>
            <a:schemeClr val="tx2"/>
          </a:solidFill>
        </p:spPr>
        <p:txBody>
          <a:bodyPr lIns="640080" anchor="ctr">
            <a:noAutofit/>
          </a:bodyPr>
          <a:lstStyle>
            <a:lvl1pPr marL="0" indent="0" algn="l">
              <a:buNone/>
              <a:defRPr sz="5400" b="1">
                <a:solidFill>
                  <a:srgbClr val="D0B787"/>
                </a:solidFill>
                <a:latin typeface="+mj-lt"/>
              </a:defRPr>
            </a:lvl1pPr>
            <a:lvl2pPr marL="0" indent="0" algn="l">
              <a:spcBef>
                <a:spcPts val="0"/>
              </a:spcBef>
              <a:buNone/>
              <a:defRPr sz="2400">
                <a:solidFill>
                  <a:schemeClr val="bg1"/>
                </a:solidFill>
              </a:defRPr>
            </a:lvl2pPr>
            <a:lvl3pPr marL="0" indent="0" algn="l">
              <a:spcBef>
                <a:spcPts val="0"/>
              </a:spcBef>
              <a:buNone/>
              <a:defRPr sz="1800">
                <a:solidFill>
                  <a:schemeClr val="bg1"/>
                </a:solidFill>
              </a:defRPr>
            </a:lvl3pPr>
            <a:lvl4pPr marL="1371600" indent="0" algn="ctr">
              <a:buNone/>
              <a:defRPr/>
            </a:lvl4pPr>
            <a:lvl5pPr marL="1828800" indent="0" algn="ctr">
              <a:buNone/>
              <a:defRPr/>
            </a:lvl5pPr>
          </a:lstStyle>
          <a:p>
            <a:pPr lvl="0"/>
            <a:r>
              <a:rPr lang="en-US"/>
              <a:t>STAT</a:t>
            </a:r>
          </a:p>
          <a:p>
            <a:pPr lvl="1"/>
            <a:r>
              <a:rPr lang="en-US"/>
              <a:t>Detail 1</a:t>
            </a:r>
          </a:p>
          <a:p>
            <a:pPr lvl="2"/>
            <a:r>
              <a:rPr lang="en-US"/>
              <a:t>Detail 2</a:t>
            </a:r>
          </a:p>
        </p:txBody>
      </p:sp>
      <p:sp>
        <p:nvSpPr>
          <p:cNvPr id="2" name="Text Placeholder 17">
            <a:extLst>
              <a:ext uri="{FF2B5EF4-FFF2-40B4-BE49-F238E27FC236}">
                <a16:creationId xmlns:a16="http://schemas.microsoft.com/office/drawing/2014/main" id="{54FF5ED7-0420-EE9D-775C-73319C1D1734}"/>
              </a:ext>
            </a:extLst>
          </p:cNvPr>
          <p:cNvSpPr>
            <a:spLocks noGrp="1"/>
          </p:cNvSpPr>
          <p:nvPr>
            <p:ph type="body" sz="quarter" idx="19" hasCustomPrompt="1"/>
          </p:nvPr>
        </p:nvSpPr>
        <p:spPr>
          <a:xfrm>
            <a:off x="8146026" y="305830"/>
            <a:ext cx="3664974" cy="2262188"/>
          </a:xfrm>
        </p:spPr>
        <p:txBody>
          <a:bodyPr lIns="365760" anchor="ctr">
            <a:noAutofit/>
          </a:bodyPr>
          <a:lstStyle>
            <a:lvl1pPr marL="0" indent="0" algn="l">
              <a:buNone/>
              <a:defRPr sz="5400" b="1">
                <a:solidFill>
                  <a:schemeClr val="tx2"/>
                </a:solidFill>
                <a:latin typeface="+mj-lt"/>
              </a:defRPr>
            </a:lvl1pPr>
            <a:lvl2pPr marL="0" indent="0" algn="l">
              <a:spcBef>
                <a:spcPts val="0"/>
              </a:spcBef>
              <a:buNone/>
              <a:defRPr sz="2400"/>
            </a:lvl2pPr>
            <a:lvl3pPr marL="0" indent="0" algn="l">
              <a:spcBef>
                <a:spcPts val="0"/>
              </a:spcBef>
              <a:buNone/>
              <a:defRPr sz="1800">
                <a:solidFill>
                  <a:schemeClr val="bg2">
                    <a:lumMod val="50000"/>
                  </a:schemeClr>
                </a:solidFill>
              </a:defRPr>
            </a:lvl3pPr>
            <a:lvl4pPr marL="1371600" indent="0" algn="ctr">
              <a:buNone/>
              <a:defRPr/>
            </a:lvl4pPr>
            <a:lvl5pPr marL="1828800" indent="0" algn="ctr">
              <a:buNone/>
              <a:defRPr/>
            </a:lvl5pPr>
          </a:lstStyle>
          <a:p>
            <a:pPr lvl="0"/>
            <a:r>
              <a:rPr lang="en-US"/>
              <a:t>STAT</a:t>
            </a:r>
          </a:p>
          <a:p>
            <a:pPr lvl="1"/>
            <a:r>
              <a:rPr lang="en-US"/>
              <a:t>Detail 1</a:t>
            </a:r>
          </a:p>
          <a:p>
            <a:pPr lvl="2"/>
            <a:r>
              <a:rPr lang="en-US"/>
              <a:t>Detail 2</a:t>
            </a:r>
          </a:p>
        </p:txBody>
      </p:sp>
      <p:sp>
        <p:nvSpPr>
          <p:cNvPr id="3" name="Text Placeholder 17">
            <a:extLst>
              <a:ext uri="{FF2B5EF4-FFF2-40B4-BE49-F238E27FC236}">
                <a16:creationId xmlns:a16="http://schemas.microsoft.com/office/drawing/2014/main" id="{C6B3E732-D298-67F5-3861-96814B8C5265}"/>
              </a:ext>
            </a:extLst>
          </p:cNvPr>
          <p:cNvSpPr>
            <a:spLocks noGrp="1"/>
          </p:cNvSpPr>
          <p:nvPr>
            <p:ph type="body" sz="quarter" idx="20" hasCustomPrompt="1"/>
          </p:nvPr>
        </p:nvSpPr>
        <p:spPr>
          <a:xfrm>
            <a:off x="4572000" y="4291011"/>
            <a:ext cx="3048000" cy="2262188"/>
          </a:xfrm>
          <a:solidFill>
            <a:schemeClr val="bg1"/>
          </a:solidFill>
        </p:spPr>
        <p:txBody>
          <a:bodyPr lIns="365760" anchor="ctr">
            <a:noAutofit/>
          </a:bodyPr>
          <a:lstStyle>
            <a:lvl1pPr marL="0" indent="0" algn="l">
              <a:buNone/>
              <a:defRPr sz="5400" b="1">
                <a:solidFill>
                  <a:schemeClr val="tx2"/>
                </a:solidFill>
                <a:latin typeface="+mj-lt"/>
              </a:defRPr>
            </a:lvl1pPr>
            <a:lvl2pPr marL="0" indent="0" algn="l">
              <a:spcBef>
                <a:spcPts val="0"/>
              </a:spcBef>
              <a:buNone/>
              <a:defRPr sz="2400"/>
            </a:lvl2pPr>
            <a:lvl3pPr marL="0" indent="0" algn="l">
              <a:spcBef>
                <a:spcPts val="0"/>
              </a:spcBef>
              <a:buNone/>
              <a:defRPr sz="1800">
                <a:solidFill>
                  <a:schemeClr val="bg2">
                    <a:lumMod val="50000"/>
                  </a:schemeClr>
                </a:solidFill>
              </a:defRPr>
            </a:lvl3pPr>
            <a:lvl4pPr marL="1371600" indent="0" algn="ctr">
              <a:buNone/>
              <a:defRPr/>
            </a:lvl4pPr>
            <a:lvl5pPr marL="1828800" indent="0" algn="ctr">
              <a:buNone/>
              <a:defRPr/>
            </a:lvl5pPr>
          </a:lstStyle>
          <a:p>
            <a:pPr lvl="0"/>
            <a:r>
              <a:rPr lang="en-US"/>
              <a:t>STAT</a:t>
            </a:r>
          </a:p>
          <a:p>
            <a:pPr lvl="1"/>
            <a:r>
              <a:rPr lang="en-US"/>
              <a:t>Detail 1</a:t>
            </a:r>
          </a:p>
          <a:p>
            <a:pPr lvl="2"/>
            <a:r>
              <a:rPr lang="en-US"/>
              <a:t>Detail 2</a:t>
            </a:r>
          </a:p>
        </p:txBody>
      </p:sp>
    </p:spTree>
    <p:extLst>
      <p:ext uri="{BB962C8B-B14F-4D97-AF65-F5344CB8AC3E}">
        <p14:creationId xmlns:p14="http://schemas.microsoft.com/office/powerpoint/2010/main" val="7580909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Speaker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cxnSp>
        <p:nvCxnSpPr>
          <p:cNvPr id="7" name="Straight Connector 6">
            <a:extLst>
              <a:ext uri="{FF2B5EF4-FFF2-40B4-BE49-F238E27FC236}">
                <a16:creationId xmlns:a16="http://schemas.microsoft.com/office/drawing/2014/main" id="{F0424C2E-F60C-4E85-9B57-1556E55BDAED}"/>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4992C324-B9E2-5B6A-175F-19A4B563AE85}"/>
              </a:ext>
            </a:extLst>
          </p:cNvPr>
          <p:cNvSpPr txBox="1">
            <a:spLocks/>
          </p:cNvSpPr>
          <p:nvPr userDrawn="1"/>
        </p:nvSpPr>
        <p:spPr>
          <a:xfrm>
            <a:off x="3116824" y="2120630"/>
            <a:ext cx="8694175" cy="855047"/>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600" b="1"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First Lastname</a:t>
            </a:r>
          </a:p>
        </p:txBody>
      </p:sp>
      <p:sp>
        <p:nvSpPr>
          <p:cNvPr id="4" name="Picture Placeholder 4">
            <a:extLst>
              <a:ext uri="{FF2B5EF4-FFF2-40B4-BE49-F238E27FC236}">
                <a16:creationId xmlns:a16="http://schemas.microsoft.com/office/drawing/2014/main" id="{BD0FE624-08B5-1B67-791A-B9E2D7F9CD6D}"/>
              </a:ext>
            </a:extLst>
          </p:cNvPr>
          <p:cNvSpPr>
            <a:spLocks noGrp="1"/>
          </p:cNvSpPr>
          <p:nvPr>
            <p:ph type="pic" sz="quarter" idx="14"/>
          </p:nvPr>
        </p:nvSpPr>
        <p:spPr>
          <a:xfrm>
            <a:off x="381000" y="2120631"/>
            <a:ext cx="2504768" cy="2468464"/>
          </a:xfrm>
          <a:noFill/>
        </p:spPr>
        <p:txBody>
          <a:bodyPr tIns="731520" anchor="ctr">
            <a:noAutofit/>
          </a:bodyPr>
          <a:lstStyle>
            <a:lvl1pPr marL="0" indent="0" algn="ctr">
              <a:buNone/>
              <a:defRPr sz="1800"/>
            </a:lvl1pPr>
          </a:lstStyle>
          <a:p>
            <a:r>
              <a:rPr lang="en-US"/>
              <a:t>Click icon to add picture</a:t>
            </a:r>
          </a:p>
        </p:txBody>
      </p:sp>
      <p:sp>
        <p:nvSpPr>
          <p:cNvPr id="9" name="Text Placeholder 3">
            <a:extLst>
              <a:ext uri="{FF2B5EF4-FFF2-40B4-BE49-F238E27FC236}">
                <a16:creationId xmlns:a16="http://schemas.microsoft.com/office/drawing/2014/main" id="{FEE9D0A0-0146-EDB4-F386-BA3368F3615B}"/>
              </a:ext>
            </a:extLst>
          </p:cNvPr>
          <p:cNvSpPr>
            <a:spLocks noGrp="1"/>
          </p:cNvSpPr>
          <p:nvPr>
            <p:ph type="body" sz="quarter" idx="15" hasCustomPrompt="1"/>
          </p:nvPr>
        </p:nvSpPr>
        <p:spPr>
          <a:xfrm>
            <a:off x="3116263" y="3206736"/>
            <a:ext cx="7153531" cy="1434983"/>
          </a:xfrm>
        </p:spPr>
        <p:txBody>
          <a:bodyPr>
            <a:noAutofit/>
          </a:bodyPr>
          <a:lstStyle>
            <a:lvl1pPr marL="0" indent="0">
              <a:lnSpc>
                <a:spcPct val="100000"/>
              </a:lnSpc>
              <a:buNone/>
              <a:defRPr sz="2200">
                <a:solidFill>
                  <a:schemeClr val="tx2"/>
                </a:solidFill>
              </a:defRPr>
            </a:lvl1pPr>
            <a:lvl2pPr marL="457200" indent="0">
              <a:buNone/>
              <a:defRPr>
                <a:solidFill>
                  <a:schemeClr val="bg2">
                    <a:lumMod val="75000"/>
                  </a:schemeClr>
                </a:solidFill>
              </a:defRPr>
            </a:lvl2pPr>
            <a:lvl3pPr marL="914400" indent="0">
              <a:buNone/>
              <a:defRPr>
                <a:solidFill>
                  <a:schemeClr val="bg2">
                    <a:lumMod val="75000"/>
                  </a:schemeClr>
                </a:solidFill>
              </a:defRPr>
            </a:lvl3pPr>
            <a:lvl4pPr marL="1371600" indent="0">
              <a:buNone/>
              <a:defRPr>
                <a:solidFill>
                  <a:schemeClr val="bg2">
                    <a:lumMod val="75000"/>
                  </a:schemeClr>
                </a:solidFill>
              </a:defRPr>
            </a:lvl4pPr>
            <a:lvl5pPr marL="1828800" indent="0">
              <a:buNone/>
              <a:defRPr>
                <a:solidFill>
                  <a:schemeClr val="bg2">
                    <a:lumMod val="75000"/>
                  </a:schemeClr>
                </a:solidFill>
              </a:defRPr>
            </a:lvl5pPr>
          </a:lstStyle>
          <a:p>
            <a:pPr lvl="0"/>
            <a:r>
              <a:rPr lang="en-US"/>
              <a:t>Title/Affiliation</a:t>
            </a:r>
          </a:p>
        </p:txBody>
      </p:sp>
      <p:sp>
        <p:nvSpPr>
          <p:cNvPr id="10" name="Rectangle 9">
            <a:extLst>
              <a:ext uri="{FF2B5EF4-FFF2-40B4-BE49-F238E27FC236}">
                <a16:creationId xmlns:a16="http://schemas.microsoft.com/office/drawing/2014/main" id="{475DFE15-5F8A-99F8-F8B7-F902A5398332}"/>
              </a:ext>
            </a:extLst>
          </p:cNvPr>
          <p:cNvSpPr/>
          <p:nvPr userDrawn="1"/>
        </p:nvSpPr>
        <p:spPr>
          <a:xfrm>
            <a:off x="11273970" y="3217019"/>
            <a:ext cx="537029" cy="537029"/>
          </a:xfrm>
          <a:prstGeom prst="rect">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lIns="0" tIns="502920" rIns="0" bIns="0" rtlCol="0" anchor="ctr"/>
          <a:lstStyle/>
          <a:p>
            <a:pPr algn="ctr"/>
            <a:r>
              <a:rPr lang="en-US" sz="9600">
                <a:latin typeface="Arial" panose="020B0604020202020204" pitchFamily="34" charset="0"/>
                <a:cs typeface="Arial" panose="020B0604020202020204" pitchFamily="34" charset="0"/>
              </a:rPr>
              <a:t>“</a:t>
            </a:r>
          </a:p>
        </p:txBody>
      </p:sp>
      <p:cxnSp>
        <p:nvCxnSpPr>
          <p:cNvPr id="11" name="Connector: Elbow 10">
            <a:extLst>
              <a:ext uri="{FF2B5EF4-FFF2-40B4-BE49-F238E27FC236}">
                <a16:creationId xmlns:a16="http://schemas.microsoft.com/office/drawing/2014/main" id="{6F722C07-E4DB-00BE-D67D-F5E4FF02E0E4}"/>
              </a:ext>
            </a:extLst>
          </p:cNvPr>
          <p:cNvCxnSpPr>
            <a:cxnSpLocks/>
          </p:cNvCxnSpPr>
          <p:nvPr userDrawn="1"/>
        </p:nvCxnSpPr>
        <p:spPr>
          <a:xfrm rot="5400000">
            <a:off x="10188104" y="4323747"/>
            <a:ext cx="1671484" cy="1047113"/>
          </a:xfrm>
          <a:prstGeom prst="bentConnector3">
            <a:avLst>
              <a:gd name="adj1" fmla="val 100294"/>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 Placeholder 3">
            <a:extLst>
              <a:ext uri="{FF2B5EF4-FFF2-40B4-BE49-F238E27FC236}">
                <a16:creationId xmlns:a16="http://schemas.microsoft.com/office/drawing/2014/main" id="{6CD7AF7E-A355-F836-B029-34F8C32714DA}"/>
              </a:ext>
            </a:extLst>
          </p:cNvPr>
          <p:cNvSpPr>
            <a:spLocks noGrp="1"/>
          </p:cNvSpPr>
          <p:nvPr>
            <p:ph type="body" sz="quarter" idx="16" hasCustomPrompt="1"/>
          </p:nvPr>
        </p:nvSpPr>
        <p:spPr>
          <a:xfrm>
            <a:off x="381000" y="4965290"/>
            <a:ext cx="9888794" cy="1395820"/>
          </a:xfrm>
        </p:spPr>
        <p:txBody>
          <a:bodyPr anchor="ctr">
            <a:noAutofit/>
          </a:bodyPr>
          <a:lstStyle>
            <a:lvl1pPr marL="0" indent="0" algn="r">
              <a:buNone/>
              <a:defRPr sz="2400" i="1">
                <a:solidFill>
                  <a:schemeClr val="bg2">
                    <a:lumMod val="75000"/>
                  </a:schemeClr>
                </a:solidFill>
              </a:defRPr>
            </a:lvl1pPr>
            <a:lvl2pPr marL="457200" indent="0">
              <a:buNone/>
              <a:defRPr>
                <a:solidFill>
                  <a:schemeClr val="bg2">
                    <a:lumMod val="75000"/>
                  </a:schemeClr>
                </a:solidFill>
              </a:defRPr>
            </a:lvl2pPr>
            <a:lvl3pPr marL="914400" indent="0">
              <a:buNone/>
              <a:defRPr>
                <a:solidFill>
                  <a:schemeClr val="bg2">
                    <a:lumMod val="75000"/>
                  </a:schemeClr>
                </a:solidFill>
              </a:defRPr>
            </a:lvl3pPr>
            <a:lvl4pPr marL="1371600" indent="0">
              <a:buNone/>
              <a:defRPr>
                <a:solidFill>
                  <a:schemeClr val="bg2">
                    <a:lumMod val="75000"/>
                  </a:schemeClr>
                </a:solidFill>
              </a:defRPr>
            </a:lvl4pPr>
            <a:lvl5pPr marL="1828800" indent="0">
              <a:buNone/>
              <a:defRPr>
                <a:solidFill>
                  <a:schemeClr val="bg2">
                    <a:lumMod val="75000"/>
                  </a:schemeClr>
                </a:solidFill>
              </a:defRPr>
            </a:lvl5pPr>
          </a:lstStyle>
          <a:p>
            <a:pPr lvl="0"/>
            <a:r>
              <a:rPr lang="en-US"/>
              <a:t>Insert quote/slogan/concept/excerpt</a:t>
            </a:r>
          </a:p>
        </p:txBody>
      </p:sp>
      <p:cxnSp>
        <p:nvCxnSpPr>
          <p:cNvPr id="14" name="Straight Connector 13">
            <a:extLst>
              <a:ext uri="{FF2B5EF4-FFF2-40B4-BE49-F238E27FC236}">
                <a16:creationId xmlns:a16="http://schemas.microsoft.com/office/drawing/2014/main" id="{5383443E-14F0-EFC3-9B84-2CFADFA2DA35}"/>
              </a:ext>
            </a:extLst>
          </p:cNvPr>
          <p:cNvCxnSpPr>
            <a:cxnSpLocks/>
          </p:cNvCxnSpPr>
          <p:nvPr userDrawn="1"/>
        </p:nvCxnSpPr>
        <p:spPr>
          <a:xfrm>
            <a:off x="381000" y="4641719"/>
            <a:ext cx="2504768"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08644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Project Team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pPr lvl="0"/>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13" name="Picture Placeholder 4">
            <a:extLst>
              <a:ext uri="{FF2B5EF4-FFF2-40B4-BE49-F238E27FC236}">
                <a16:creationId xmlns:a16="http://schemas.microsoft.com/office/drawing/2014/main" id="{AAE51A4C-6832-4DE8-A185-8E23CE910C03}"/>
              </a:ext>
            </a:extLst>
          </p:cNvPr>
          <p:cNvSpPr>
            <a:spLocks noGrp="1"/>
          </p:cNvSpPr>
          <p:nvPr>
            <p:ph type="pic" sz="quarter" idx="14"/>
          </p:nvPr>
        </p:nvSpPr>
        <p:spPr>
          <a:xfrm>
            <a:off x="381000" y="2364900"/>
            <a:ext cx="2468880" cy="2395332"/>
          </a:xfrm>
          <a:noFill/>
          <a:ln>
            <a:noFill/>
          </a:ln>
        </p:spPr>
        <p:txBody>
          <a:bodyPr tIns="731520" anchor="ctr">
            <a:normAutofit/>
          </a:bodyPr>
          <a:lstStyle>
            <a:lvl1pPr marL="0" indent="0" algn="ctr">
              <a:buNone/>
              <a:defRPr sz="1800"/>
            </a:lvl1pPr>
          </a:lstStyle>
          <a:p>
            <a:r>
              <a:rPr lang="en-US"/>
              <a:t>Click icon to add picture</a:t>
            </a:r>
          </a:p>
        </p:txBody>
      </p:sp>
      <p:sp>
        <p:nvSpPr>
          <p:cNvPr id="7" name="Picture Placeholder 4">
            <a:extLst>
              <a:ext uri="{FF2B5EF4-FFF2-40B4-BE49-F238E27FC236}">
                <a16:creationId xmlns:a16="http://schemas.microsoft.com/office/drawing/2014/main" id="{12E3A3B0-84BD-413D-B49A-BEC3177777AE}"/>
              </a:ext>
            </a:extLst>
          </p:cNvPr>
          <p:cNvSpPr>
            <a:spLocks noGrp="1"/>
          </p:cNvSpPr>
          <p:nvPr>
            <p:ph type="pic" sz="quarter" idx="15"/>
          </p:nvPr>
        </p:nvSpPr>
        <p:spPr>
          <a:xfrm>
            <a:off x="3383661" y="2364900"/>
            <a:ext cx="2468880" cy="2395332"/>
          </a:xfrm>
          <a:noFill/>
          <a:ln>
            <a:noFill/>
          </a:ln>
        </p:spPr>
        <p:txBody>
          <a:bodyPr tIns="731520" anchor="ctr">
            <a:normAutofit/>
          </a:bodyPr>
          <a:lstStyle>
            <a:lvl1pPr marL="0" indent="0" algn="ctr">
              <a:buNone/>
              <a:defRPr sz="1800"/>
            </a:lvl1pPr>
          </a:lstStyle>
          <a:p>
            <a:r>
              <a:rPr lang="en-US"/>
              <a:t>Click icon to add picture</a:t>
            </a:r>
          </a:p>
        </p:txBody>
      </p:sp>
      <p:sp>
        <p:nvSpPr>
          <p:cNvPr id="9" name="Picture Placeholder 4">
            <a:extLst>
              <a:ext uri="{FF2B5EF4-FFF2-40B4-BE49-F238E27FC236}">
                <a16:creationId xmlns:a16="http://schemas.microsoft.com/office/drawing/2014/main" id="{0F418052-0020-4FE1-B63C-B0D7615D4ED1}"/>
              </a:ext>
            </a:extLst>
          </p:cNvPr>
          <p:cNvSpPr>
            <a:spLocks noGrp="1"/>
          </p:cNvSpPr>
          <p:nvPr>
            <p:ph type="pic" sz="quarter" idx="16"/>
          </p:nvPr>
        </p:nvSpPr>
        <p:spPr>
          <a:xfrm>
            <a:off x="9342120" y="2364900"/>
            <a:ext cx="2468880" cy="2395332"/>
          </a:xfrm>
          <a:noFill/>
          <a:ln>
            <a:noFill/>
          </a:ln>
        </p:spPr>
        <p:txBody>
          <a:bodyPr tIns="731520" anchor="ctr">
            <a:normAutofit/>
          </a:bodyPr>
          <a:lstStyle>
            <a:lvl1pPr marL="0" indent="0" algn="ctr">
              <a:buNone/>
              <a:defRPr sz="1800"/>
            </a:lvl1pPr>
          </a:lstStyle>
          <a:p>
            <a:r>
              <a:rPr lang="en-US"/>
              <a:t>Click icon to add picture</a:t>
            </a:r>
          </a:p>
        </p:txBody>
      </p:sp>
      <p:sp>
        <p:nvSpPr>
          <p:cNvPr id="10" name="Picture Placeholder 4">
            <a:extLst>
              <a:ext uri="{FF2B5EF4-FFF2-40B4-BE49-F238E27FC236}">
                <a16:creationId xmlns:a16="http://schemas.microsoft.com/office/drawing/2014/main" id="{0DFFDEBB-F5C3-4A59-9D3B-8C74DE14EC04}"/>
              </a:ext>
            </a:extLst>
          </p:cNvPr>
          <p:cNvSpPr>
            <a:spLocks noGrp="1"/>
          </p:cNvSpPr>
          <p:nvPr>
            <p:ph type="pic" sz="quarter" idx="17"/>
          </p:nvPr>
        </p:nvSpPr>
        <p:spPr>
          <a:xfrm>
            <a:off x="6362890" y="2364900"/>
            <a:ext cx="2468880" cy="2395332"/>
          </a:xfrm>
          <a:noFill/>
          <a:ln>
            <a:noFill/>
          </a:ln>
        </p:spPr>
        <p:txBody>
          <a:bodyPr tIns="731520" anchor="ctr">
            <a:normAutofit/>
          </a:bodyPr>
          <a:lstStyle>
            <a:lvl1pPr marL="0" indent="0" algn="ctr">
              <a:buNone/>
              <a:defRPr sz="1800"/>
            </a:lvl1pPr>
          </a:lstStyle>
          <a:p>
            <a:r>
              <a:rPr lang="en-US"/>
              <a:t>Click icon to add picture</a:t>
            </a:r>
          </a:p>
        </p:txBody>
      </p:sp>
      <p:sp>
        <p:nvSpPr>
          <p:cNvPr id="19" name="Text Placeholder 18">
            <a:extLst>
              <a:ext uri="{FF2B5EF4-FFF2-40B4-BE49-F238E27FC236}">
                <a16:creationId xmlns:a16="http://schemas.microsoft.com/office/drawing/2014/main" id="{464D6BB6-6F94-4584-882E-AED523E996D2}"/>
              </a:ext>
            </a:extLst>
          </p:cNvPr>
          <p:cNvSpPr>
            <a:spLocks noGrp="1"/>
          </p:cNvSpPr>
          <p:nvPr>
            <p:ph type="body" sz="quarter" idx="19" hasCustomPrompt="1"/>
          </p:nvPr>
        </p:nvSpPr>
        <p:spPr>
          <a:xfrm>
            <a:off x="381000" y="5155943"/>
            <a:ext cx="2468880" cy="188912"/>
          </a:xfrm>
        </p:spPr>
        <p:txBody>
          <a:bodyPr lIns="0">
            <a:noAutofit/>
          </a:bodyPr>
          <a:lstStyle>
            <a:lvl1pPr marL="0" indent="0">
              <a:buNone/>
              <a:defRPr sz="14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20" name="Text Placeholder 18">
            <a:extLst>
              <a:ext uri="{FF2B5EF4-FFF2-40B4-BE49-F238E27FC236}">
                <a16:creationId xmlns:a16="http://schemas.microsoft.com/office/drawing/2014/main" id="{4297364D-82B0-44E2-8A10-86C26E73A3A1}"/>
              </a:ext>
            </a:extLst>
          </p:cNvPr>
          <p:cNvSpPr>
            <a:spLocks noGrp="1"/>
          </p:cNvSpPr>
          <p:nvPr>
            <p:ph type="body" sz="quarter" idx="20" hasCustomPrompt="1"/>
          </p:nvPr>
        </p:nvSpPr>
        <p:spPr>
          <a:xfrm>
            <a:off x="381000" y="5500205"/>
            <a:ext cx="2468880" cy="461088"/>
          </a:xfrm>
        </p:spPr>
        <p:txBody>
          <a:bodyPr lIns="0">
            <a:noAutofit/>
          </a:bodyPr>
          <a:lstStyle>
            <a:lvl1pPr marL="0" indent="0">
              <a:buNone/>
              <a:defRPr sz="1100">
                <a:solidFill>
                  <a:schemeClr val="bg2">
                    <a:lumMod val="50000"/>
                  </a:schemeClr>
                </a:solidFill>
                <a:latin typeface="+mn-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26" name="Text Placeholder 18">
            <a:extLst>
              <a:ext uri="{FF2B5EF4-FFF2-40B4-BE49-F238E27FC236}">
                <a16:creationId xmlns:a16="http://schemas.microsoft.com/office/drawing/2014/main" id="{9CDBFC8D-7730-40CF-B186-B30EA9EE2D4D}"/>
              </a:ext>
            </a:extLst>
          </p:cNvPr>
          <p:cNvSpPr>
            <a:spLocks noGrp="1"/>
          </p:cNvSpPr>
          <p:nvPr>
            <p:ph type="body" sz="quarter" idx="21" hasCustomPrompt="1"/>
          </p:nvPr>
        </p:nvSpPr>
        <p:spPr>
          <a:xfrm>
            <a:off x="3383661" y="5155943"/>
            <a:ext cx="2468880" cy="188912"/>
          </a:xfrm>
        </p:spPr>
        <p:txBody>
          <a:bodyPr lIns="0">
            <a:noAutofit/>
          </a:bodyPr>
          <a:lstStyle>
            <a:lvl1pPr marL="0" indent="0">
              <a:buNone/>
              <a:defRPr sz="14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27" name="Text Placeholder 18">
            <a:extLst>
              <a:ext uri="{FF2B5EF4-FFF2-40B4-BE49-F238E27FC236}">
                <a16:creationId xmlns:a16="http://schemas.microsoft.com/office/drawing/2014/main" id="{D467025A-63E2-4FBE-AB2B-649863908ECC}"/>
              </a:ext>
            </a:extLst>
          </p:cNvPr>
          <p:cNvSpPr>
            <a:spLocks noGrp="1"/>
          </p:cNvSpPr>
          <p:nvPr>
            <p:ph type="body" sz="quarter" idx="22" hasCustomPrompt="1"/>
          </p:nvPr>
        </p:nvSpPr>
        <p:spPr>
          <a:xfrm>
            <a:off x="3383661" y="5500205"/>
            <a:ext cx="2468880" cy="461088"/>
          </a:xfrm>
        </p:spPr>
        <p:txBody>
          <a:bodyPr lIns="0">
            <a:noAutofit/>
          </a:bodyPr>
          <a:lstStyle>
            <a:lvl1pPr marL="0" indent="0">
              <a:buNone/>
              <a:defRPr sz="1100">
                <a:solidFill>
                  <a:schemeClr val="bg2">
                    <a:lumMod val="50000"/>
                  </a:schemeClr>
                </a:solidFill>
                <a:latin typeface="+mn-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28" name="Text Placeholder 18">
            <a:extLst>
              <a:ext uri="{FF2B5EF4-FFF2-40B4-BE49-F238E27FC236}">
                <a16:creationId xmlns:a16="http://schemas.microsoft.com/office/drawing/2014/main" id="{97870B90-262B-45CE-B60A-AD1EF5C44170}"/>
              </a:ext>
            </a:extLst>
          </p:cNvPr>
          <p:cNvSpPr>
            <a:spLocks noGrp="1"/>
          </p:cNvSpPr>
          <p:nvPr>
            <p:ph type="body" sz="quarter" idx="23" hasCustomPrompt="1"/>
          </p:nvPr>
        </p:nvSpPr>
        <p:spPr>
          <a:xfrm>
            <a:off x="9342120" y="5159535"/>
            <a:ext cx="2468880" cy="188912"/>
          </a:xfrm>
        </p:spPr>
        <p:txBody>
          <a:bodyPr lIns="0">
            <a:noAutofit/>
          </a:bodyPr>
          <a:lstStyle>
            <a:lvl1pPr marL="0" indent="0">
              <a:buNone/>
              <a:defRPr sz="14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29" name="Text Placeholder 18">
            <a:extLst>
              <a:ext uri="{FF2B5EF4-FFF2-40B4-BE49-F238E27FC236}">
                <a16:creationId xmlns:a16="http://schemas.microsoft.com/office/drawing/2014/main" id="{6E20DE6D-D024-4C7C-BC1D-ED186F219231}"/>
              </a:ext>
            </a:extLst>
          </p:cNvPr>
          <p:cNvSpPr>
            <a:spLocks noGrp="1"/>
          </p:cNvSpPr>
          <p:nvPr>
            <p:ph type="body" sz="quarter" idx="24" hasCustomPrompt="1"/>
          </p:nvPr>
        </p:nvSpPr>
        <p:spPr>
          <a:xfrm>
            <a:off x="9342120" y="5503797"/>
            <a:ext cx="2468880" cy="461088"/>
          </a:xfrm>
        </p:spPr>
        <p:txBody>
          <a:bodyPr lIns="0">
            <a:noAutofit/>
          </a:bodyPr>
          <a:lstStyle>
            <a:lvl1pPr marL="0" indent="0">
              <a:buNone/>
              <a:defRPr sz="1100">
                <a:solidFill>
                  <a:schemeClr val="bg2">
                    <a:lumMod val="50000"/>
                  </a:schemeClr>
                </a:solidFill>
                <a:latin typeface="+mn-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30" name="Text Placeholder 18">
            <a:extLst>
              <a:ext uri="{FF2B5EF4-FFF2-40B4-BE49-F238E27FC236}">
                <a16:creationId xmlns:a16="http://schemas.microsoft.com/office/drawing/2014/main" id="{529C3EEF-6C4E-4CF7-B5DE-BB6282F7075C}"/>
              </a:ext>
            </a:extLst>
          </p:cNvPr>
          <p:cNvSpPr>
            <a:spLocks noGrp="1"/>
          </p:cNvSpPr>
          <p:nvPr>
            <p:ph type="body" sz="quarter" idx="25" hasCustomPrompt="1"/>
          </p:nvPr>
        </p:nvSpPr>
        <p:spPr>
          <a:xfrm>
            <a:off x="6362890" y="5155943"/>
            <a:ext cx="2468880" cy="188912"/>
          </a:xfrm>
        </p:spPr>
        <p:txBody>
          <a:bodyPr lIns="0">
            <a:noAutofit/>
          </a:bodyPr>
          <a:lstStyle>
            <a:lvl1pPr marL="0" indent="0">
              <a:buNone/>
              <a:defRPr sz="14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31" name="Text Placeholder 18">
            <a:extLst>
              <a:ext uri="{FF2B5EF4-FFF2-40B4-BE49-F238E27FC236}">
                <a16:creationId xmlns:a16="http://schemas.microsoft.com/office/drawing/2014/main" id="{D7700E18-15B3-4681-A9DD-0C6F6DE7F964}"/>
              </a:ext>
            </a:extLst>
          </p:cNvPr>
          <p:cNvSpPr>
            <a:spLocks noGrp="1"/>
          </p:cNvSpPr>
          <p:nvPr>
            <p:ph type="body" sz="quarter" idx="26" hasCustomPrompt="1"/>
          </p:nvPr>
        </p:nvSpPr>
        <p:spPr>
          <a:xfrm>
            <a:off x="6362890" y="5500205"/>
            <a:ext cx="2468880" cy="461088"/>
          </a:xfrm>
        </p:spPr>
        <p:txBody>
          <a:bodyPr lIns="0">
            <a:noAutofit/>
          </a:bodyPr>
          <a:lstStyle>
            <a:lvl1pPr marL="0" indent="0">
              <a:buNone/>
              <a:defRPr sz="1100">
                <a:solidFill>
                  <a:schemeClr val="bg2">
                    <a:lumMod val="50000"/>
                  </a:schemeClr>
                </a:solidFill>
                <a:latin typeface="+mn-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cxnSp>
        <p:nvCxnSpPr>
          <p:cNvPr id="41" name="Straight Connector 40">
            <a:extLst>
              <a:ext uri="{FF2B5EF4-FFF2-40B4-BE49-F238E27FC236}">
                <a16:creationId xmlns:a16="http://schemas.microsoft.com/office/drawing/2014/main" id="{B1EDC63C-5D8C-41FD-857B-B939F7450147}"/>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EE8E7E48-4A39-466D-A3D0-BF87AEFDAE01}"/>
              </a:ext>
            </a:extLst>
          </p:cNvPr>
          <p:cNvCxnSpPr>
            <a:cxnSpLocks/>
          </p:cNvCxnSpPr>
          <p:nvPr userDrawn="1"/>
        </p:nvCxnSpPr>
        <p:spPr>
          <a:xfrm>
            <a:off x="381000" y="4796477"/>
            <a:ext cx="246888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98EF327-4340-4E7B-8A30-8AEE034138FA}"/>
              </a:ext>
            </a:extLst>
          </p:cNvPr>
          <p:cNvCxnSpPr>
            <a:cxnSpLocks/>
          </p:cNvCxnSpPr>
          <p:nvPr userDrawn="1"/>
        </p:nvCxnSpPr>
        <p:spPr>
          <a:xfrm>
            <a:off x="3383661" y="4796477"/>
            <a:ext cx="246888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0F77EE5D-8EAB-42FD-B124-684E678427C0}"/>
              </a:ext>
            </a:extLst>
          </p:cNvPr>
          <p:cNvCxnSpPr>
            <a:cxnSpLocks/>
          </p:cNvCxnSpPr>
          <p:nvPr userDrawn="1"/>
        </p:nvCxnSpPr>
        <p:spPr>
          <a:xfrm>
            <a:off x="9342120" y="4796477"/>
            <a:ext cx="246888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ED4EC98-51CC-4C7E-AC85-1007A1234C38}"/>
              </a:ext>
            </a:extLst>
          </p:cNvPr>
          <p:cNvCxnSpPr>
            <a:cxnSpLocks/>
          </p:cNvCxnSpPr>
          <p:nvPr userDrawn="1"/>
        </p:nvCxnSpPr>
        <p:spPr>
          <a:xfrm>
            <a:off x="6362890" y="4796477"/>
            <a:ext cx="246888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42699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Project Team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85095-8BF0-7DD8-E168-1D921D4ACB06}"/>
              </a:ext>
            </a:extLst>
          </p:cNvPr>
          <p:cNvSpPr>
            <a:spLocks noGrp="1"/>
          </p:cNvSpPr>
          <p:nvPr>
            <p:ph type="title" hasCustomPrompt="1"/>
          </p:nvPr>
        </p:nvSpPr>
        <p:spPr/>
        <p:txBody>
          <a:bodyPr/>
          <a:lstStyle/>
          <a:p>
            <a:r>
              <a:rPr lang="en-US"/>
              <a:t>Click to edit title</a:t>
            </a:r>
          </a:p>
        </p:txBody>
      </p:sp>
      <p:sp>
        <p:nvSpPr>
          <p:cNvPr id="3" name="Text Placeholder 5">
            <a:extLst>
              <a:ext uri="{FF2B5EF4-FFF2-40B4-BE49-F238E27FC236}">
                <a16:creationId xmlns:a16="http://schemas.microsoft.com/office/drawing/2014/main" id="{D7CCCB5D-40AF-AA9F-124C-162675AD3ECC}"/>
              </a:ext>
            </a:extLst>
          </p:cNvPr>
          <p:cNvSpPr>
            <a:spLocks noGrp="1"/>
          </p:cNvSpPr>
          <p:nvPr>
            <p:ph type="body" sz="quarter" idx="11" hasCustomPrompt="1"/>
          </p:nvPr>
        </p:nvSpPr>
        <p:spPr>
          <a:xfrm>
            <a:off x="381000" y="304800"/>
            <a:ext cx="11430000" cy="265113"/>
          </a:xfrm>
          <a:prstGeom prst="rect">
            <a:avLst/>
          </a:prstGeo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4" name="Picture Placeholder 4">
            <a:extLst>
              <a:ext uri="{FF2B5EF4-FFF2-40B4-BE49-F238E27FC236}">
                <a16:creationId xmlns:a16="http://schemas.microsoft.com/office/drawing/2014/main" id="{D8ECF3EA-187F-FC74-947D-2788A11D993A}"/>
              </a:ext>
            </a:extLst>
          </p:cNvPr>
          <p:cNvSpPr>
            <a:spLocks noGrp="1"/>
          </p:cNvSpPr>
          <p:nvPr>
            <p:ph type="pic" sz="quarter" idx="14"/>
          </p:nvPr>
        </p:nvSpPr>
        <p:spPr>
          <a:xfrm>
            <a:off x="381000" y="2364900"/>
            <a:ext cx="2103120" cy="2395332"/>
          </a:xfrm>
          <a:prstGeom prst="rect">
            <a:avLst/>
          </a:prstGeom>
          <a:noFill/>
          <a:ln>
            <a:noFill/>
          </a:ln>
        </p:spPr>
        <p:txBody>
          <a:bodyPr tIns="731520" anchor="ctr">
            <a:normAutofit/>
          </a:bodyPr>
          <a:lstStyle>
            <a:lvl1pPr marL="0" indent="0" algn="ctr">
              <a:buNone/>
              <a:defRPr sz="1800"/>
            </a:lvl1pPr>
          </a:lstStyle>
          <a:p>
            <a:r>
              <a:rPr lang="en-US"/>
              <a:t>Click icon to add picture</a:t>
            </a:r>
          </a:p>
        </p:txBody>
      </p:sp>
      <p:sp>
        <p:nvSpPr>
          <p:cNvPr id="5" name="Picture Placeholder 4">
            <a:extLst>
              <a:ext uri="{FF2B5EF4-FFF2-40B4-BE49-F238E27FC236}">
                <a16:creationId xmlns:a16="http://schemas.microsoft.com/office/drawing/2014/main" id="{F7A5E4E6-08E3-F6C5-7744-FA035F3A736D}"/>
              </a:ext>
            </a:extLst>
          </p:cNvPr>
          <p:cNvSpPr>
            <a:spLocks noGrp="1"/>
          </p:cNvSpPr>
          <p:nvPr>
            <p:ph type="pic" sz="quarter" idx="15"/>
          </p:nvPr>
        </p:nvSpPr>
        <p:spPr>
          <a:xfrm>
            <a:off x="2730294" y="2364900"/>
            <a:ext cx="2103120" cy="2395332"/>
          </a:xfrm>
          <a:prstGeom prst="rect">
            <a:avLst/>
          </a:prstGeom>
          <a:noFill/>
          <a:ln>
            <a:noFill/>
          </a:ln>
        </p:spPr>
        <p:txBody>
          <a:bodyPr tIns="731520" anchor="ctr">
            <a:normAutofit/>
          </a:bodyPr>
          <a:lstStyle>
            <a:lvl1pPr marL="0" indent="0" algn="ctr">
              <a:buNone/>
              <a:defRPr sz="1800"/>
            </a:lvl1pPr>
          </a:lstStyle>
          <a:p>
            <a:r>
              <a:rPr lang="en-US"/>
              <a:t>Click icon to add picture</a:t>
            </a:r>
          </a:p>
        </p:txBody>
      </p:sp>
      <p:sp>
        <p:nvSpPr>
          <p:cNvPr id="6" name="Picture Placeholder 4">
            <a:extLst>
              <a:ext uri="{FF2B5EF4-FFF2-40B4-BE49-F238E27FC236}">
                <a16:creationId xmlns:a16="http://schemas.microsoft.com/office/drawing/2014/main" id="{3FAE7FAA-4480-4280-2F3E-B08BE6312733}"/>
              </a:ext>
            </a:extLst>
          </p:cNvPr>
          <p:cNvSpPr>
            <a:spLocks noGrp="1"/>
          </p:cNvSpPr>
          <p:nvPr>
            <p:ph type="pic" sz="quarter" idx="16"/>
          </p:nvPr>
        </p:nvSpPr>
        <p:spPr>
          <a:xfrm>
            <a:off x="7382018" y="2364900"/>
            <a:ext cx="2103120" cy="2395332"/>
          </a:xfrm>
          <a:prstGeom prst="rect">
            <a:avLst/>
          </a:prstGeom>
          <a:noFill/>
          <a:ln>
            <a:noFill/>
          </a:ln>
        </p:spPr>
        <p:txBody>
          <a:bodyPr tIns="731520" anchor="ctr">
            <a:normAutofit/>
          </a:bodyPr>
          <a:lstStyle>
            <a:lvl1pPr marL="0" indent="0" algn="ctr">
              <a:buNone/>
              <a:defRPr sz="1800"/>
            </a:lvl1pPr>
          </a:lstStyle>
          <a:p>
            <a:r>
              <a:rPr lang="en-US"/>
              <a:t>Click icon to add picture</a:t>
            </a:r>
          </a:p>
        </p:txBody>
      </p:sp>
      <p:sp>
        <p:nvSpPr>
          <p:cNvPr id="7" name="Picture Placeholder 4">
            <a:extLst>
              <a:ext uri="{FF2B5EF4-FFF2-40B4-BE49-F238E27FC236}">
                <a16:creationId xmlns:a16="http://schemas.microsoft.com/office/drawing/2014/main" id="{C5C37619-7FFB-0B85-B1D4-336AA844032D}"/>
              </a:ext>
            </a:extLst>
          </p:cNvPr>
          <p:cNvSpPr>
            <a:spLocks noGrp="1"/>
          </p:cNvSpPr>
          <p:nvPr>
            <p:ph type="pic" sz="quarter" idx="17"/>
          </p:nvPr>
        </p:nvSpPr>
        <p:spPr>
          <a:xfrm>
            <a:off x="5056156" y="2364900"/>
            <a:ext cx="2103120" cy="2395332"/>
          </a:xfrm>
          <a:prstGeom prst="rect">
            <a:avLst/>
          </a:prstGeom>
          <a:noFill/>
          <a:ln>
            <a:noFill/>
          </a:ln>
        </p:spPr>
        <p:txBody>
          <a:bodyPr tIns="731520" anchor="ctr">
            <a:normAutofit/>
          </a:bodyPr>
          <a:lstStyle>
            <a:lvl1pPr marL="0" indent="0" algn="ctr">
              <a:buNone/>
              <a:defRPr sz="1800"/>
            </a:lvl1pPr>
          </a:lstStyle>
          <a:p>
            <a:r>
              <a:rPr lang="en-US"/>
              <a:t>Click icon to add picture</a:t>
            </a:r>
          </a:p>
        </p:txBody>
      </p:sp>
      <p:sp>
        <p:nvSpPr>
          <p:cNvPr id="8" name="Text Placeholder 18">
            <a:extLst>
              <a:ext uri="{FF2B5EF4-FFF2-40B4-BE49-F238E27FC236}">
                <a16:creationId xmlns:a16="http://schemas.microsoft.com/office/drawing/2014/main" id="{7195467A-3C84-B2F3-754F-2778DE7E5C7F}"/>
              </a:ext>
            </a:extLst>
          </p:cNvPr>
          <p:cNvSpPr>
            <a:spLocks noGrp="1"/>
          </p:cNvSpPr>
          <p:nvPr>
            <p:ph type="body" sz="quarter" idx="19" hasCustomPrompt="1"/>
          </p:nvPr>
        </p:nvSpPr>
        <p:spPr>
          <a:xfrm>
            <a:off x="381000" y="5159535"/>
            <a:ext cx="2103120" cy="188912"/>
          </a:xfrm>
          <a:prstGeom prst="rect">
            <a:avLst/>
          </a:prstGeom>
        </p:spPr>
        <p:txBody>
          <a:bodyPr lIns="0">
            <a:noAutofit/>
          </a:bodyPr>
          <a:lstStyle>
            <a:lvl1pPr marL="0" indent="0">
              <a:buNone/>
              <a:defRPr sz="14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9" name="Text Placeholder 18">
            <a:extLst>
              <a:ext uri="{FF2B5EF4-FFF2-40B4-BE49-F238E27FC236}">
                <a16:creationId xmlns:a16="http://schemas.microsoft.com/office/drawing/2014/main" id="{22E3F7BF-E15C-4D00-97C1-809873635012}"/>
              </a:ext>
            </a:extLst>
          </p:cNvPr>
          <p:cNvSpPr>
            <a:spLocks noGrp="1"/>
          </p:cNvSpPr>
          <p:nvPr>
            <p:ph type="body" sz="quarter" idx="20" hasCustomPrompt="1"/>
          </p:nvPr>
        </p:nvSpPr>
        <p:spPr>
          <a:xfrm>
            <a:off x="381000" y="5503797"/>
            <a:ext cx="2103120" cy="461088"/>
          </a:xfrm>
          <a:prstGeom prst="rect">
            <a:avLst/>
          </a:prstGeom>
        </p:spPr>
        <p:txBody>
          <a:bodyPr lIns="0">
            <a:noAutofit/>
          </a:bodyPr>
          <a:lstStyle>
            <a:lvl1pPr marL="0" indent="0">
              <a:buNone/>
              <a:defRPr sz="1100">
                <a:solidFill>
                  <a:schemeClr val="bg2">
                    <a:lumMod val="50000"/>
                  </a:schemeClr>
                </a:solidFill>
                <a:latin typeface="+mn-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10" name="Text Placeholder 18">
            <a:extLst>
              <a:ext uri="{FF2B5EF4-FFF2-40B4-BE49-F238E27FC236}">
                <a16:creationId xmlns:a16="http://schemas.microsoft.com/office/drawing/2014/main" id="{4E001CA5-D2ED-7EC9-F50F-AA90BD437704}"/>
              </a:ext>
            </a:extLst>
          </p:cNvPr>
          <p:cNvSpPr>
            <a:spLocks noGrp="1"/>
          </p:cNvSpPr>
          <p:nvPr>
            <p:ph type="body" sz="quarter" idx="21" hasCustomPrompt="1"/>
          </p:nvPr>
        </p:nvSpPr>
        <p:spPr>
          <a:xfrm>
            <a:off x="2730294" y="5159535"/>
            <a:ext cx="2103120" cy="188912"/>
          </a:xfrm>
          <a:prstGeom prst="rect">
            <a:avLst/>
          </a:prstGeom>
        </p:spPr>
        <p:txBody>
          <a:bodyPr lIns="0">
            <a:noAutofit/>
          </a:bodyPr>
          <a:lstStyle>
            <a:lvl1pPr marL="0" indent="0">
              <a:buNone/>
              <a:defRPr sz="14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11" name="Text Placeholder 18">
            <a:extLst>
              <a:ext uri="{FF2B5EF4-FFF2-40B4-BE49-F238E27FC236}">
                <a16:creationId xmlns:a16="http://schemas.microsoft.com/office/drawing/2014/main" id="{82B1D59F-34C4-3FB5-6566-46B3037E2656}"/>
              </a:ext>
            </a:extLst>
          </p:cNvPr>
          <p:cNvSpPr>
            <a:spLocks noGrp="1"/>
          </p:cNvSpPr>
          <p:nvPr>
            <p:ph type="body" sz="quarter" idx="22" hasCustomPrompt="1"/>
          </p:nvPr>
        </p:nvSpPr>
        <p:spPr>
          <a:xfrm>
            <a:off x="2730294" y="5503797"/>
            <a:ext cx="2103120" cy="461088"/>
          </a:xfrm>
          <a:prstGeom prst="rect">
            <a:avLst/>
          </a:prstGeom>
        </p:spPr>
        <p:txBody>
          <a:bodyPr lIns="0">
            <a:noAutofit/>
          </a:bodyPr>
          <a:lstStyle>
            <a:lvl1pPr marL="0" indent="0">
              <a:buNone/>
              <a:defRPr sz="1100">
                <a:solidFill>
                  <a:schemeClr val="bg2">
                    <a:lumMod val="50000"/>
                  </a:schemeClr>
                </a:solidFill>
                <a:latin typeface="+mn-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12" name="Text Placeholder 18">
            <a:extLst>
              <a:ext uri="{FF2B5EF4-FFF2-40B4-BE49-F238E27FC236}">
                <a16:creationId xmlns:a16="http://schemas.microsoft.com/office/drawing/2014/main" id="{6B8F11D5-31FE-96C0-D001-F932E5A1816F}"/>
              </a:ext>
            </a:extLst>
          </p:cNvPr>
          <p:cNvSpPr>
            <a:spLocks noGrp="1"/>
          </p:cNvSpPr>
          <p:nvPr>
            <p:ph type="body" sz="quarter" idx="23" hasCustomPrompt="1"/>
          </p:nvPr>
        </p:nvSpPr>
        <p:spPr>
          <a:xfrm>
            <a:off x="7382018" y="5159535"/>
            <a:ext cx="2103120" cy="188912"/>
          </a:xfrm>
          <a:prstGeom prst="rect">
            <a:avLst/>
          </a:prstGeom>
        </p:spPr>
        <p:txBody>
          <a:bodyPr lIns="0">
            <a:noAutofit/>
          </a:bodyPr>
          <a:lstStyle>
            <a:lvl1pPr marL="0" indent="0">
              <a:buNone/>
              <a:defRPr sz="14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13" name="Text Placeholder 18">
            <a:extLst>
              <a:ext uri="{FF2B5EF4-FFF2-40B4-BE49-F238E27FC236}">
                <a16:creationId xmlns:a16="http://schemas.microsoft.com/office/drawing/2014/main" id="{C51972E5-7A25-968C-7674-050936697E08}"/>
              </a:ext>
            </a:extLst>
          </p:cNvPr>
          <p:cNvSpPr>
            <a:spLocks noGrp="1"/>
          </p:cNvSpPr>
          <p:nvPr>
            <p:ph type="body" sz="quarter" idx="24" hasCustomPrompt="1"/>
          </p:nvPr>
        </p:nvSpPr>
        <p:spPr>
          <a:xfrm>
            <a:off x="7382018" y="5503797"/>
            <a:ext cx="2103120" cy="461088"/>
          </a:xfrm>
          <a:prstGeom prst="rect">
            <a:avLst/>
          </a:prstGeom>
        </p:spPr>
        <p:txBody>
          <a:bodyPr lIns="0">
            <a:noAutofit/>
          </a:bodyPr>
          <a:lstStyle>
            <a:lvl1pPr marL="0" indent="0">
              <a:buNone/>
              <a:defRPr sz="1100">
                <a:solidFill>
                  <a:schemeClr val="bg2">
                    <a:lumMod val="50000"/>
                  </a:schemeClr>
                </a:solidFill>
                <a:latin typeface="+mn-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14" name="Text Placeholder 18">
            <a:extLst>
              <a:ext uri="{FF2B5EF4-FFF2-40B4-BE49-F238E27FC236}">
                <a16:creationId xmlns:a16="http://schemas.microsoft.com/office/drawing/2014/main" id="{C54F787A-5572-EF8D-BEB1-1CFB6063C916}"/>
              </a:ext>
            </a:extLst>
          </p:cNvPr>
          <p:cNvSpPr>
            <a:spLocks noGrp="1"/>
          </p:cNvSpPr>
          <p:nvPr>
            <p:ph type="body" sz="quarter" idx="25" hasCustomPrompt="1"/>
          </p:nvPr>
        </p:nvSpPr>
        <p:spPr>
          <a:xfrm>
            <a:off x="5056156" y="5159535"/>
            <a:ext cx="2103120" cy="188912"/>
          </a:xfrm>
          <a:prstGeom prst="rect">
            <a:avLst/>
          </a:prstGeom>
        </p:spPr>
        <p:txBody>
          <a:bodyPr lIns="0">
            <a:noAutofit/>
          </a:bodyPr>
          <a:lstStyle>
            <a:lvl1pPr marL="0" indent="0">
              <a:buNone/>
              <a:defRPr sz="14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15" name="Text Placeholder 18">
            <a:extLst>
              <a:ext uri="{FF2B5EF4-FFF2-40B4-BE49-F238E27FC236}">
                <a16:creationId xmlns:a16="http://schemas.microsoft.com/office/drawing/2014/main" id="{C4C59B5C-53D5-59A5-B364-04B7FEBF1CD3}"/>
              </a:ext>
            </a:extLst>
          </p:cNvPr>
          <p:cNvSpPr>
            <a:spLocks noGrp="1"/>
          </p:cNvSpPr>
          <p:nvPr>
            <p:ph type="body" sz="quarter" idx="26" hasCustomPrompt="1"/>
          </p:nvPr>
        </p:nvSpPr>
        <p:spPr>
          <a:xfrm>
            <a:off x="5056156" y="5503797"/>
            <a:ext cx="2103120" cy="461088"/>
          </a:xfrm>
          <a:prstGeom prst="rect">
            <a:avLst/>
          </a:prstGeom>
        </p:spPr>
        <p:txBody>
          <a:bodyPr lIns="0">
            <a:noAutofit/>
          </a:bodyPr>
          <a:lstStyle>
            <a:lvl1pPr marL="0" indent="0">
              <a:buNone/>
              <a:defRPr sz="1100">
                <a:solidFill>
                  <a:schemeClr val="bg2">
                    <a:lumMod val="50000"/>
                  </a:schemeClr>
                </a:solidFill>
                <a:latin typeface="+mn-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cxnSp>
        <p:nvCxnSpPr>
          <p:cNvPr id="16" name="Straight Connector 15">
            <a:extLst>
              <a:ext uri="{FF2B5EF4-FFF2-40B4-BE49-F238E27FC236}">
                <a16:creationId xmlns:a16="http://schemas.microsoft.com/office/drawing/2014/main" id="{AA0EA237-E66E-EFB8-84A6-18B8BDDBF652}"/>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D545A98-49E1-7A0A-C39A-CF659D54B1C8}"/>
              </a:ext>
            </a:extLst>
          </p:cNvPr>
          <p:cNvCxnSpPr>
            <a:cxnSpLocks/>
          </p:cNvCxnSpPr>
          <p:nvPr userDrawn="1"/>
        </p:nvCxnSpPr>
        <p:spPr>
          <a:xfrm>
            <a:off x="381000" y="4796477"/>
            <a:ext cx="210312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8DF1191-D03C-441A-8A8C-F1DD5ED411C4}"/>
              </a:ext>
            </a:extLst>
          </p:cNvPr>
          <p:cNvCxnSpPr>
            <a:cxnSpLocks/>
          </p:cNvCxnSpPr>
          <p:nvPr userDrawn="1"/>
        </p:nvCxnSpPr>
        <p:spPr>
          <a:xfrm>
            <a:off x="2730294" y="4796477"/>
            <a:ext cx="210312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0C7EB86-0D74-B994-0C6B-09E64B57F6E5}"/>
              </a:ext>
            </a:extLst>
          </p:cNvPr>
          <p:cNvCxnSpPr>
            <a:cxnSpLocks/>
          </p:cNvCxnSpPr>
          <p:nvPr userDrawn="1"/>
        </p:nvCxnSpPr>
        <p:spPr>
          <a:xfrm>
            <a:off x="7382018" y="4796477"/>
            <a:ext cx="210312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87DD3CF-E95B-E6B2-A2D5-CB82BEF5E5C8}"/>
              </a:ext>
            </a:extLst>
          </p:cNvPr>
          <p:cNvCxnSpPr>
            <a:cxnSpLocks/>
          </p:cNvCxnSpPr>
          <p:nvPr userDrawn="1"/>
        </p:nvCxnSpPr>
        <p:spPr>
          <a:xfrm>
            <a:off x="5056156" y="4796477"/>
            <a:ext cx="210312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sp>
        <p:nvSpPr>
          <p:cNvPr id="21" name="Picture Placeholder 4">
            <a:extLst>
              <a:ext uri="{FF2B5EF4-FFF2-40B4-BE49-F238E27FC236}">
                <a16:creationId xmlns:a16="http://schemas.microsoft.com/office/drawing/2014/main" id="{5C524DE9-952A-CEEE-7111-A6465CCD08C7}"/>
              </a:ext>
            </a:extLst>
          </p:cNvPr>
          <p:cNvSpPr>
            <a:spLocks noGrp="1"/>
          </p:cNvSpPr>
          <p:nvPr>
            <p:ph type="pic" sz="quarter" idx="27"/>
          </p:nvPr>
        </p:nvSpPr>
        <p:spPr>
          <a:xfrm>
            <a:off x="9707880" y="2364900"/>
            <a:ext cx="2103120" cy="2395332"/>
          </a:xfrm>
          <a:prstGeom prst="rect">
            <a:avLst/>
          </a:prstGeom>
          <a:noFill/>
          <a:ln>
            <a:noFill/>
          </a:ln>
        </p:spPr>
        <p:txBody>
          <a:bodyPr tIns="731520" anchor="ctr">
            <a:normAutofit/>
          </a:bodyPr>
          <a:lstStyle>
            <a:lvl1pPr marL="0" indent="0" algn="ctr">
              <a:buNone/>
              <a:defRPr sz="1800"/>
            </a:lvl1pPr>
          </a:lstStyle>
          <a:p>
            <a:r>
              <a:rPr lang="en-US"/>
              <a:t>Click icon to add picture</a:t>
            </a:r>
          </a:p>
        </p:txBody>
      </p:sp>
      <p:sp>
        <p:nvSpPr>
          <p:cNvPr id="22" name="Text Placeholder 18">
            <a:extLst>
              <a:ext uri="{FF2B5EF4-FFF2-40B4-BE49-F238E27FC236}">
                <a16:creationId xmlns:a16="http://schemas.microsoft.com/office/drawing/2014/main" id="{AB89D7D0-1896-43CF-6827-0BDDE52F883D}"/>
              </a:ext>
            </a:extLst>
          </p:cNvPr>
          <p:cNvSpPr>
            <a:spLocks noGrp="1"/>
          </p:cNvSpPr>
          <p:nvPr>
            <p:ph type="body" sz="quarter" idx="28" hasCustomPrompt="1"/>
          </p:nvPr>
        </p:nvSpPr>
        <p:spPr>
          <a:xfrm>
            <a:off x="9707880" y="5159535"/>
            <a:ext cx="2103120" cy="188912"/>
          </a:xfrm>
          <a:prstGeom prst="rect">
            <a:avLst/>
          </a:prstGeom>
        </p:spPr>
        <p:txBody>
          <a:bodyPr lIns="0">
            <a:noAutofit/>
          </a:bodyPr>
          <a:lstStyle>
            <a:lvl1pPr marL="0" indent="0">
              <a:buNone/>
              <a:defRPr sz="14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23" name="Text Placeholder 18">
            <a:extLst>
              <a:ext uri="{FF2B5EF4-FFF2-40B4-BE49-F238E27FC236}">
                <a16:creationId xmlns:a16="http://schemas.microsoft.com/office/drawing/2014/main" id="{95E7CBBE-EF3C-475E-B433-E3A572AE400D}"/>
              </a:ext>
            </a:extLst>
          </p:cNvPr>
          <p:cNvSpPr>
            <a:spLocks noGrp="1"/>
          </p:cNvSpPr>
          <p:nvPr>
            <p:ph type="body" sz="quarter" idx="29" hasCustomPrompt="1"/>
          </p:nvPr>
        </p:nvSpPr>
        <p:spPr>
          <a:xfrm>
            <a:off x="9707880" y="5503797"/>
            <a:ext cx="2103120" cy="461088"/>
          </a:xfrm>
          <a:prstGeom prst="rect">
            <a:avLst/>
          </a:prstGeom>
        </p:spPr>
        <p:txBody>
          <a:bodyPr lIns="0">
            <a:noAutofit/>
          </a:bodyPr>
          <a:lstStyle>
            <a:lvl1pPr marL="0" indent="0">
              <a:buNone/>
              <a:defRPr sz="1100">
                <a:solidFill>
                  <a:schemeClr val="bg2">
                    <a:lumMod val="50000"/>
                  </a:schemeClr>
                </a:solidFill>
                <a:latin typeface="+mn-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cxnSp>
        <p:nvCxnSpPr>
          <p:cNvPr id="24" name="Straight Connector 23">
            <a:extLst>
              <a:ext uri="{FF2B5EF4-FFF2-40B4-BE49-F238E27FC236}">
                <a16:creationId xmlns:a16="http://schemas.microsoft.com/office/drawing/2014/main" id="{983F4452-4119-8238-8110-DD86F3954F02}"/>
              </a:ext>
            </a:extLst>
          </p:cNvPr>
          <p:cNvCxnSpPr>
            <a:cxnSpLocks/>
          </p:cNvCxnSpPr>
          <p:nvPr userDrawn="1"/>
        </p:nvCxnSpPr>
        <p:spPr>
          <a:xfrm>
            <a:off x="9707880" y="4796477"/>
            <a:ext cx="210312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87223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Big Team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78FE-9599-4E04-BC75-677789D3CD3B}"/>
              </a:ext>
            </a:extLst>
          </p:cNvPr>
          <p:cNvSpPr>
            <a:spLocks noGrp="1"/>
          </p:cNvSpPr>
          <p:nvPr>
            <p:ph type="title" hasCustomPrompt="1"/>
          </p:nvPr>
        </p:nvSpPr>
        <p:spPr/>
        <p:txBody>
          <a:bodyPr/>
          <a:lstStyle/>
          <a:p>
            <a:pPr lvl="0"/>
            <a:r>
              <a:rPr lang="en-US"/>
              <a:t>Click to edit title</a:t>
            </a:r>
          </a:p>
        </p:txBody>
      </p:sp>
      <p:sp>
        <p:nvSpPr>
          <p:cNvPr id="6" name="Text Placeholder 5">
            <a:extLst>
              <a:ext uri="{FF2B5EF4-FFF2-40B4-BE49-F238E27FC236}">
                <a16:creationId xmlns:a16="http://schemas.microsoft.com/office/drawing/2014/main" id="{76BE9174-5DED-44D3-9BE8-13881A7F2BE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50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
        <p:nvSpPr>
          <p:cNvPr id="13" name="Picture Placeholder 4">
            <a:extLst>
              <a:ext uri="{FF2B5EF4-FFF2-40B4-BE49-F238E27FC236}">
                <a16:creationId xmlns:a16="http://schemas.microsoft.com/office/drawing/2014/main" id="{AAE51A4C-6832-4DE8-A185-8E23CE910C03}"/>
              </a:ext>
            </a:extLst>
          </p:cNvPr>
          <p:cNvSpPr>
            <a:spLocks noGrp="1"/>
          </p:cNvSpPr>
          <p:nvPr>
            <p:ph type="pic" sz="quarter" idx="14"/>
          </p:nvPr>
        </p:nvSpPr>
        <p:spPr>
          <a:xfrm>
            <a:off x="381000" y="1828800"/>
            <a:ext cx="1672266" cy="1386190"/>
          </a:xfrm>
          <a:noFill/>
          <a:ln>
            <a:noFill/>
          </a:ln>
        </p:spPr>
        <p:txBody>
          <a:bodyPr tIns="731520" anchor="ctr">
            <a:normAutofit/>
          </a:bodyPr>
          <a:lstStyle>
            <a:lvl1pPr marL="0" indent="0" algn="ctr">
              <a:buNone/>
              <a:defRPr sz="1400"/>
            </a:lvl1pPr>
          </a:lstStyle>
          <a:p>
            <a:r>
              <a:rPr lang="en-US"/>
              <a:t>Click icon to add picture</a:t>
            </a:r>
          </a:p>
        </p:txBody>
      </p:sp>
      <p:sp>
        <p:nvSpPr>
          <p:cNvPr id="7" name="Picture Placeholder 4">
            <a:extLst>
              <a:ext uri="{FF2B5EF4-FFF2-40B4-BE49-F238E27FC236}">
                <a16:creationId xmlns:a16="http://schemas.microsoft.com/office/drawing/2014/main" id="{12E3A3B0-84BD-413D-B49A-BEC3177777AE}"/>
              </a:ext>
            </a:extLst>
          </p:cNvPr>
          <p:cNvSpPr>
            <a:spLocks noGrp="1"/>
          </p:cNvSpPr>
          <p:nvPr>
            <p:ph type="pic" sz="quarter" idx="15"/>
          </p:nvPr>
        </p:nvSpPr>
        <p:spPr>
          <a:xfrm>
            <a:off x="2332547" y="1828800"/>
            <a:ext cx="1672266" cy="1386190"/>
          </a:xfrm>
          <a:noFill/>
          <a:ln>
            <a:noFill/>
          </a:ln>
        </p:spPr>
        <p:txBody>
          <a:bodyPr tIns="731520" anchor="ctr">
            <a:normAutofit/>
          </a:bodyPr>
          <a:lstStyle>
            <a:lvl1pPr marL="0" indent="0" algn="ctr">
              <a:buNone/>
              <a:defRPr sz="1400"/>
            </a:lvl1pPr>
          </a:lstStyle>
          <a:p>
            <a:r>
              <a:rPr lang="en-US"/>
              <a:t>Click icon to add picture</a:t>
            </a:r>
          </a:p>
        </p:txBody>
      </p:sp>
      <p:sp>
        <p:nvSpPr>
          <p:cNvPr id="9" name="Picture Placeholder 4">
            <a:extLst>
              <a:ext uri="{FF2B5EF4-FFF2-40B4-BE49-F238E27FC236}">
                <a16:creationId xmlns:a16="http://schemas.microsoft.com/office/drawing/2014/main" id="{0F418052-0020-4FE1-B63C-B0D7615D4ED1}"/>
              </a:ext>
            </a:extLst>
          </p:cNvPr>
          <p:cNvSpPr>
            <a:spLocks noGrp="1"/>
          </p:cNvSpPr>
          <p:nvPr>
            <p:ph type="pic" sz="quarter" idx="16"/>
          </p:nvPr>
        </p:nvSpPr>
        <p:spPr>
          <a:xfrm>
            <a:off x="4284094" y="1828800"/>
            <a:ext cx="1672266" cy="1386190"/>
          </a:xfrm>
          <a:noFill/>
          <a:ln>
            <a:noFill/>
          </a:ln>
        </p:spPr>
        <p:txBody>
          <a:bodyPr tIns="731520" anchor="ctr">
            <a:normAutofit/>
          </a:bodyPr>
          <a:lstStyle>
            <a:lvl1pPr marL="0" indent="0" algn="ctr">
              <a:buNone/>
              <a:defRPr sz="1400"/>
            </a:lvl1pPr>
          </a:lstStyle>
          <a:p>
            <a:r>
              <a:rPr lang="en-US"/>
              <a:t>Click icon to add picture</a:t>
            </a:r>
          </a:p>
        </p:txBody>
      </p:sp>
      <p:sp>
        <p:nvSpPr>
          <p:cNvPr id="10" name="Picture Placeholder 4">
            <a:extLst>
              <a:ext uri="{FF2B5EF4-FFF2-40B4-BE49-F238E27FC236}">
                <a16:creationId xmlns:a16="http://schemas.microsoft.com/office/drawing/2014/main" id="{0DFFDEBB-F5C3-4A59-9D3B-8C74DE14EC04}"/>
              </a:ext>
            </a:extLst>
          </p:cNvPr>
          <p:cNvSpPr>
            <a:spLocks noGrp="1"/>
          </p:cNvSpPr>
          <p:nvPr>
            <p:ph type="pic" sz="quarter" idx="17"/>
          </p:nvPr>
        </p:nvSpPr>
        <p:spPr>
          <a:xfrm>
            <a:off x="6235641" y="1828800"/>
            <a:ext cx="1672266" cy="1386190"/>
          </a:xfrm>
          <a:noFill/>
          <a:ln>
            <a:noFill/>
          </a:ln>
        </p:spPr>
        <p:txBody>
          <a:bodyPr tIns="731520" anchor="ctr">
            <a:normAutofit/>
          </a:bodyPr>
          <a:lstStyle>
            <a:lvl1pPr marL="0" indent="0" algn="ctr">
              <a:buNone/>
              <a:defRPr sz="1400"/>
            </a:lvl1pPr>
          </a:lstStyle>
          <a:p>
            <a:r>
              <a:rPr lang="en-US"/>
              <a:t>Click icon to add picture</a:t>
            </a:r>
          </a:p>
        </p:txBody>
      </p:sp>
      <p:sp>
        <p:nvSpPr>
          <p:cNvPr id="11" name="Picture Placeholder 4">
            <a:extLst>
              <a:ext uri="{FF2B5EF4-FFF2-40B4-BE49-F238E27FC236}">
                <a16:creationId xmlns:a16="http://schemas.microsoft.com/office/drawing/2014/main" id="{E2DBD270-63E8-475C-A347-BEB1D1B36A36}"/>
              </a:ext>
            </a:extLst>
          </p:cNvPr>
          <p:cNvSpPr>
            <a:spLocks noGrp="1"/>
          </p:cNvSpPr>
          <p:nvPr>
            <p:ph type="pic" sz="quarter" idx="18"/>
          </p:nvPr>
        </p:nvSpPr>
        <p:spPr>
          <a:xfrm>
            <a:off x="8187188" y="1828800"/>
            <a:ext cx="1672266" cy="1386190"/>
          </a:xfrm>
          <a:noFill/>
          <a:ln>
            <a:noFill/>
          </a:ln>
        </p:spPr>
        <p:txBody>
          <a:bodyPr tIns="731520" anchor="ctr">
            <a:normAutofit/>
          </a:bodyPr>
          <a:lstStyle>
            <a:lvl1pPr marL="0" indent="0" algn="ctr">
              <a:buNone/>
              <a:defRPr sz="1400"/>
            </a:lvl1pPr>
          </a:lstStyle>
          <a:p>
            <a:r>
              <a:rPr lang="en-US"/>
              <a:t>Click icon to add picture</a:t>
            </a:r>
          </a:p>
        </p:txBody>
      </p:sp>
      <p:sp>
        <p:nvSpPr>
          <p:cNvPr id="19" name="Text Placeholder 18">
            <a:extLst>
              <a:ext uri="{FF2B5EF4-FFF2-40B4-BE49-F238E27FC236}">
                <a16:creationId xmlns:a16="http://schemas.microsoft.com/office/drawing/2014/main" id="{464D6BB6-6F94-4584-882E-AED523E996D2}"/>
              </a:ext>
            </a:extLst>
          </p:cNvPr>
          <p:cNvSpPr>
            <a:spLocks noGrp="1"/>
          </p:cNvSpPr>
          <p:nvPr>
            <p:ph type="body" sz="quarter" idx="19" hasCustomPrompt="1"/>
          </p:nvPr>
        </p:nvSpPr>
        <p:spPr>
          <a:xfrm>
            <a:off x="381758" y="3394976"/>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20" name="Text Placeholder 18">
            <a:extLst>
              <a:ext uri="{FF2B5EF4-FFF2-40B4-BE49-F238E27FC236}">
                <a16:creationId xmlns:a16="http://schemas.microsoft.com/office/drawing/2014/main" id="{4297364D-82B0-44E2-8A10-86C26E73A3A1}"/>
              </a:ext>
            </a:extLst>
          </p:cNvPr>
          <p:cNvSpPr>
            <a:spLocks noGrp="1"/>
          </p:cNvSpPr>
          <p:nvPr>
            <p:ph type="body" sz="quarter" idx="20" hasCustomPrompt="1"/>
          </p:nvPr>
        </p:nvSpPr>
        <p:spPr>
          <a:xfrm>
            <a:off x="381758" y="3684247"/>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24" name="Picture Placeholder 4">
            <a:extLst>
              <a:ext uri="{FF2B5EF4-FFF2-40B4-BE49-F238E27FC236}">
                <a16:creationId xmlns:a16="http://schemas.microsoft.com/office/drawing/2014/main" id="{D11FD98C-5448-45A2-A0C9-72447F9D325B}"/>
              </a:ext>
            </a:extLst>
          </p:cNvPr>
          <p:cNvSpPr>
            <a:spLocks noGrp="1"/>
          </p:cNvSpPr>
          <p:nvPr>
            <p:ph type="pic" sz="quarter" idx="29"/>
          </p:nvPr>
        </p:nvSpPr>
        <p:spPr>
          <a:xfrm>
            <a:off x="10138734" y="1828800"/>
            <a:ext cx="1672266" cy="1386190"/>
          </a:xfrm>
          <a:noFill/>
          <a:ln>
            <a:noFill/>
          </a:ln>
        </p:spPr>
        <p:txBody>
          <a:bodyPr tIns="731520" anchor="ctr">
            <a:normAutofit/>
          </a:bodyPr>
          <a:lstStyle>
            <a:lvl1pPr marL="0" indent="0" algn="ctr">
              <a:buNone/>
              <a:defRPr sz="1400"/>
            </a:lvl1pPr>
          </a:lstStyle>
          <a:p>
            <a:r>
              <a:rPr lang="en-US"/>
              <a:t>Click icon to add picture</a:t>
            </a:r>
          </a:p>
        </p:txBody>
      </p:sp>
      <p:sp>
        <p:nvSpPr>
          <p:cNvPr id="41" name="Text Placeholder 18">
            <a:extLst>
              <a:ext uri="{FF2B5EF4-FFF2-40B4-BE49-F238E27FC236}">
                <a16:creationId xmlns:a16="http://schemas.microsoft.com/office/drawing/2014/main" id="{B0CDE989-10D2-4938-BCD4-F4C7062813E4}"/>
              </a:ext>
            </a:extLst>
          </p:cNvPr>
          <p:cNvSpPr>
            <a:spLocks noGrp="1"/>
          </p:cNvSpPr>
          <p:nvPr>
            <p:ph type="body" sz="quarter" idx="30" hasCustomPrompt="1"/>
          </p:nvPr>
        </p:nvSpPr>
        <p:spPr>
          <a:xfrm>
            <a:off x="2336393" y="3394976"/>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42" name="Text Placeholder 18">
            <a:extLst>
              <a:ext uri="{FF2B5EF4-FFF2-40B4-BE49-F238E27FC236}">
                <a16:creationId xmlns:a16="http://schemas.microsoft.com/office/drawing/2014/main" id="{6D33E218-962C-4DAD-A15C-4D53A1ED220B}"/>
              </a:ext>
            </a:extLst>
          </p:cNvPr>
          <p:cNvSpPr>
            <a:spLocks noGrp="1"/>
          </p:cNvSpPr>
          <p:nvPr>
            <p:ph type="body" sz="quarter" idx="31" hasCustomPrompt="1"/>
          </p:nvPr>
        </p:nvSpPr>
        <p:spPr>
          <a:xfrm>
            <a:off x="4284471" y="3394976"/>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43" name="Text Placeholder 18">
            <a:extLst>
              <a:ext uri="{FF2B5EF4-FFF2-40B4-BE49-F238E27FC236}">
                <a16:creationId xmlns:a16="http://schemas.microsoft.com/office/drawing/2014/main" id="{DB8C822B-8927-4BD5-BC23-58478D7CCA46}"/>
              </a:ext>
            </a:extLst>
          </p:cNvPr>
          <p:cNvSpPr>
            <a:spLocks noGrp="1"/>
          </p:cNvSpPr>
          <p:nvPr>
            <p:ph type="body" sz="quarter" idx="32" hasCustomPrompt="1"/>
          </p:nvPr>
        </p:nvSpPr>
        <p:spPr>
          <a:xfrm>
            <a:off x="6236018" y="3394976"/>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44" name="Text Placeholder 18">
            <a:extLst>
              <a:ext uri="{FF2B5EF4-FFF2-40B4-BE49-F238E27FC236}">
                <a16:creationId xmlns:a16="http://schemas.microsoft.com/office/drawing/2014/main" id="{68C8495B-5E84-48CA-A633-899147746B7C}"/>
              </a:ext>
            </a:extLst>
          </p:cNvPr>
          <p:cNvSpPr>
            <a:spLocks noGrp="1"/>
          </p:cNvSpPr>
          <p:nvPr>
            <p:ph type="body" sz="quarter" idx="33" hasCustomPrompt="1"/>
          </p:nvPr>
        </p:nvSpPr>
        <p:spPr>
          <a:xfrm>
            <a:off x="8187565" y="3394976"/>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45" name="Text Placeholder 18">
            <a:extLst>
              <a:ext uri="{FF2B5EF4-FFF2-40B4-BE49-F238E27FC236}">
                <a16:creationId xmlns:a16="http://schemas.microsoft.com/office/drawing/2014/main" id="{6620288C-B699-44F1-902A-99B5F9C12692}"/>
              </a:ext>
            </a:extLst>
          </p:cNvPr>
          <p:cNvSpPr>
            <a:spLocks noGrp="1"/>
          </p:cNvSpPr>
          <p:nvPr>
            <p:ph type="body" sz="quarter" idx="34" hasCustomPrompt="1"/>
          </p:nvPr>
        </p:nvSpPr>
        <p:spPr>
          <a:xfrm>
            <a:off x="10139111" y="3394976"/>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46" name="Text Placeholder 18">
            <a:extLst>
              <a:ext uri="{FF2B5EF4-FFF2-40B4-BE49-F238E27FC236}">
                <a16:creationId xmlns:a16="http://schemas.microsoft.com/office/drawing/2014/main" id="{7F39F23E-5457-4025-8200-9DCF267914BF}"/>
              </a:ext>
            </a:extLst>
          </p:cNvPr>
          <p:cNvSpPr>
            <a:spLocks noGrp="1"/>
          </p:cNvSpPr>
          <p:nvPr>
            <p:ph type="body" sz="quarter" idx="35" hasCustomPrompt="1"/>
          </p:nvPr>
        </p:nvSpPr>
        <p:spPr>
          <a:xfrm>
            <a:off x="2336393" y="3684247"/>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47" name="Text Placeholder 18">
            <a:extLst>
              <a:ext uri="{FF2B5EF4-FFF2-40B4-BE49-F238E27FC236}">
                <a16:creationId xmlns:a16="http://schemas.microsoft.com/office/drawing/2014/main" id="{CDC4DA34-25B4-42E5-82B3-93A11E25FC53}"/>
              </a:ext>
            </a:extLst>
          </p:cNvPr>
          <p:cNvSpPr>
            <a:spLocks noGrp="1"/>
          </p:cNvSpPr>
          <p:nvPr>
            <p:ph type="body" sz="quarter" idx="36" hasCustomPrompt="1"/>
          </p:nvPr>
        </p:nvSpPr>
        <p:spPr>
          <a:xfrm>
            <a:off x="4284471" y="3684247"/>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48" name="Text Placeholder 18">
            <a:extLst>
              <a:ext uri="{FF2B5EF4-FFF2-40B4-BE49-F238E27FC236}">
                <a16:creationId xmlns:a16="http://schemas.microsoft.com/office/drawing/2014/main" id="{2CEA894A-846B-4DBC-AC50-5B0FB599C136}"/>
              </a:ext>
            </a:extLst>
          </p:cNvPr>
          <p:cNvSpPr>
            <a:spLocks noGrp="1"/>
          </p:cNvSpPr>
          <p:nvPr>
            <p:ph type="body" sz="quarter" idx="37" hasCustomPrompt="1"/>
          </p:nvPr>
        </p:nvSpPr>
        <p:spPr>
          <a:xfrm>
            <a:off x="6236018" y="3684247"/>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49" name="Text Placeholder 18">
            <a:extLst>
              <a:ext uri="{FF2B5EF4-FFF2-40B4-BE49-F238E27FC236}">
                <a16:creationId xmlns:a16="http://schemas.microsoft.com/office/drawing/2014/main" id="{01DC45DC-A9EF-4356-92AD-0362EFA972E1}"/>
              </a:ext>
            </a:extLst>
          </p:cNvPr>
          <p:cNvSpPr>
            <a:spLocks noGrp="1"/>
          </p:cNvSpPr>
          <p:nvPr>
            <p:ph type="body" sz="quarter" idx="38" hasCustomPrompt="1"/>
          </p:nvPr>
        </p:nvSpPr>
        <p:spPr>
          <a:xfrm>
            <a:off x="8187565" y="3684247"/>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50" name="Text Placeholder 18">
            <a:extLst>
              <a:ext uri="{FF2B5EF4-FFF2-40B4-BE49-F238E27FC236}">
                <a16:creationId xmlns:a16="http://schemas.microsoft.com/office/drawing/2014/main" id="{6B432251-E7B9-4C27-BA9F-C6B7CAA21D41}"/>
              </a:ext>
            </a:extLst>
          </p:cNvPr>
          <p:cNvSpPr>
            <a:spLocks noGrp="1"/>
          </p:cNvSpPr>
          <p:nvPr>
            <p:ph type="body" sz="quarter" idx="39" hasCustomPrompt="1"/>
          </p:nvPr>
        </p:nvSpPr>
        <p:spPr>
          <a:xfrm>
            <a:off x="10139111" y="3684247"/>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75" name="Picture Placeholder 4">
            <a:extLst>
              <a:ext uri="{FF2B5EF4-FFF2-40B4-BE49-F238E27FC236}">
                <a16:creationId xmlns:a16="http://schemas.microsoft.com/office/drawing/2014/main" id="{BBF5A094-EA43-4E44-96CD-6C3474132A8B}"/>
              </a:ext>
            </a:extLst>
          </p:cNvPr>
          <p:cNvSpPr>
            <a:spLocks noGrp="1"/>
          </p:cNvSpPr>
          <p:nvPr>
            <p:ph type="pic" sz="quarter" idx="40"/>
          </p:nvPr>
        </p:nvSpPr>
        <p:spPr>
          <a:xfrm>
            <a:off x="381000" y="4236182"/>
            <a:ext cx="1672266" cy="1386400"/>
          </a:xfrm>
          <a:noFill/>
          <a:ln>
            <a:noFill/>
          </a:ln>
        </p:spPr>
        <p:txBody>
          <a:bodyPr tIns="731520" anchor="ctr">
            <a:normAutofit/>
          </a:bodyPr>
          <a:lstStyle>
            <a:lvl1pPr marL="0" indent="0" algn="ctr">
              <a:buNone/>
              <a:defRPr sz="1400"/>
            </a:lvl1pPr>
          </a:lstStyle>
          <a:p>
            <a:r>
              <a:rPr lang="en-US"/>
              <a:t>Click icon to add picture</a:t>
            </a:r>
          </a:p>
        </p:txBody>
      </p:sp>
      <p:sp>
        <p:nvSpPr>
          <p:cNvPr id="76" name="Picture Placeholder 4">
            <a:extLst>
              <a:ext uri="{FF2B5EF4-FFF2-40B4-BE49-F238E27FC236}">
                <a16:creationId xmlns:a16="http://schemas.microsoft.com/office/drawing/2014/main" id="{22505DF2-90DF-44CC-97A2-D36213AF32A0}"/>
              </a:ext>
            </a:extLst>
          </p:cNvPr>
          <p:cNvSpPr>
            <a:spLocks noGrp="1"/>
          </p:cNvSpPr>
          <p:nvPr>
            <p:ph type="pic" sz="quarter" idx="41"/>
          </p:nvPr>
        </p:nvSpPr>
        <p:spPr>
          <a:xfrm>
            <a:off x="2332547" y="4236182"/>
            <a:ext cx="1672266" cy="1386400"/>
          </a:xfrm>
          <a:noFill/>
          <a:ln>
            <a:noFill/>
          </a:ln>
        </p:spPr>
        <p:txBody>
          <a:bodyPr tIns="731520" anchor="ctr">
            <a:normAutofit/>
          </a:bodyPr>
          <a:lstStyle>
            <a:lvl1pPr marL="0" indent="0" algn="ctr">
              <a:buNone/>
              <a:defRPr sz="1400"/>
            </a:lvl1pPr>
          </a:lstStyle>
          <a:p>
            <a:r>
              <a:rPr lang="en-US"/>
              <a:t>Click icon to add picture</a:t>
            </a:r>
          </a:p>
        </p:txBody>
      </p:sp>
      <p:sp>
        <p:nvSpPr>
          <p:cNvPr id="77" name="Picture Placeholder 4">
            <a:extLst>
              <a:ext uri="{FF2B5EF4-FFF2-40B4-BE49-F238E27FC236}">
                <a16:creationId xmlns:a16="http://schemas.microsoft.com/office/drawing/2014/main" id="{2EA1C2AF-DFDC-4B7C-BFBC-07F57356138C}"/>
              </a:ext>
            </a:extLst>
          </p:cNvPr>
          <p:cNvSpPr>
            <a:spLocks noGrp="1"/>
          </p:cNvSpPr>
          <p:nvPr>
            <p:ph type="pic" sz="quarter" idx="42"/>
          </p:nvPr>
        </p:nvSpPr>
        <p:spPr>
          <a:xfrm>
            <a:off x="4284094" y="4236182"/>
            <a:ext cx="1672266" cy="1386400"/>
          </a:xfrm>
          <a:noFill/>
          <a:ln>
            <a:noFill/>
          </a:ln>
        </p:spPr>
        <p:txBody>
          <a:bodyPr tIns="731520" anchor="ctr">
            <a:normAutofit/>
          </a:bodyPr>
          <a:lstStyle>
            <a:lvl1pPr marL="0" indent="0" algn="ctr">
              <a:buNone/>
              <a:defRPr sz="1400"/>
            </a:lvl1pPr>
          </a:lstStyle>
          <a:p>
            <a:r>
              <a:rPr lang="en-US"/>
              <a:t>Click icon to add picture</a:t>
            </a:r>
          </a:p>
        </p:txBody>
      </p:sp>
      <p:sp>
        <p:nvSpPr>
          <p:cNvPr id="78" name="Picture Placeholder 4">
            <a:extLst>
              <a:ext uri="{FF2B5EF4-FFF2-40B4-BE49-F238E27FC236}">
                <a16:creationId xmlns:a16="http://schemas.microsoft.com/office/drawing/2014/main" id="{D5C5843D-D698-43B6-ABB6-B9F27B182EF0}"/>
              </a:ext>
            </a:extLst>
          </p:cNvPr>
          <p:cNvSpPr>
            <a:spLocks noGrp="1"/>
          </p:cNvSpPr>
          <p:nvPr>
            <p:ph type="pic" sz="quarter" idx="43"/>
          </p:nvPr>
        </p:nvSpPr>
        <p:spPr>
          <a:xfrm>
            <a:off x="6235641" y="4236182"/>
            <a:ext cx="1672266" cy="1386400"/>
          </a:xfrm>
          <a:noFill/>
          <a:ln>
            <a:noFill/>
          </a:ln>
        </p:spPr>
        <p:txBody>
          <a:bodyPr tIns="731520" anchor="ctr">
            <a:normAutofit/>
          </a:bodyPr>
          <a:lstStyle>
            <a:lvl1pPr marL="0" indent="0" algn="ctr">
              <a:buNone/>
              <a:defRPr sz="1400"/>
            </a:lvl1pPr>
          </a:lstStyle>
          <a:p>
            <a:r>
              <a:rPr lang="en-US"/>
              <a:t>Click icon to add picture</a:t>
            </a:r>
          </a:p>
        </p:txBody>
      </p:sp>
      <p:sp>
        <p:nvSpPr>
          <p:cNvPr id="79" name="Picture Placeholder 4">
            <a:extLst>
              <a:ext uri="{FF2B5EF4-FFF2-40B4-BE49-F238E27FC236}">
                <a16:creationId xmlns:a16="http://schemas.microsoft.com/office/drawing/2014/main" id="{58501016-1C45-4B09-8796-AA5402991F2F}"/>
              </a:ext>
            </a:extLst>
          </p:cNvPr>
          <p:cNvSpPr>
            <a:spLocks noGrp="1"/>
          </p:cNvSpPr>
          <p:nvPr>
            <p:ph type="pic" sz="quarter" idx="44"/>
          </p:nvPr>
        </p:nvSpPr>
        <p:spPr>
          <a:xfrm>
            <a:off x="8187188" y="4236182"/>
            <a:ext cx="1672266" cy="1386400"/>
          </a:xfrm>
          <a:noFill/>
          <a:ln>
            <a:noFill/>
          </a:ln>
        </p:spPr>
        <p:txBody>
          <a:bodyPr tIns="731520" anchor="ctr">
            <a:normAutofit/>
          </a:bodyPr>
          <a:lstStyle>
            <a:lvl1pPr marL="0" indent="0" algn="ctr">
              <a:buNone/>
              <a:defRPr sz="1400"/>
            </a:lvl1pPr>
          </a:lstStyle>
          <a:p>
            <a:r>
              <a:rPr lang="en-US"/>
              <a:t>Click icon to add picture</a:t>
            </a:r>
          </a:p>
        </p:txBody>
      </p:sp>
      <p:sp>
        <p:nvSpPr>
          <p:cNvPr id="81" name="Text Placeholder 18">
            <a:extLst>
              <a:ext uri="{FF2B5EF4-FFF2-40B4-BE49-F238E27FC236}">
                <a16:creationId xmlns:a16="http://schemas.microsoft.com/office/drawing/2014/main" id="{0DFDDD51-B3E6-46B6-B91E-9AE73119E41F}"/>
              </a:ext>
            </a:extLst>
          </p:cNvPr>
          <p:cNvSpPr>
            <a:spLocks noGrp="1"/>
          </p:cNvSpPr>
          <p:nvPr>
            <p:ph type="body" sz="quarter" idx="45" hasCustomPrompt="1"/>
          </p:nvPr>
        </p:nvSpPr>
        <p:spPr>
          <a:xfrm>
            <a:off x="381758" y="5802358"/>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82" name="Text Placeholder 18">
            <a:extLst>
              <a:ext uri="{FF2B5EF4-FFF2-40B4-BE49-F238E27FC236}">
                <a16:creationId xmlns:a16="http://schemas.microsoft.com/office/drawing/2014/main" id="{B1ECAE5B-08EA-40DE-A39C-54BD83C530E9}"/>
              </a:ext>
            </a:extLst>
          </p:cNvPr>
          <p:cNvSpPr>
            <a:spLocks noGrp="1"/>
          </p:cNvSpPr>
          <p:nvPr>
            <p:ph type="body" sz="quarter" idx="46" hasCustomPrompt="1"/>
          </p:nvPr>
        </p:nvSpPr>
        <p:spPr>
          <a:xfrm>
            <a:off x="381758" y="6091629"/>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83" name="Picture Placeholder 4">
            <a:extLst>
              <a:ext uri="{FF2B5EF4-FFF2-40B4-BE49-F238E27FC236}">
                <a16:creationId xmlns:a16="http://schemas.microsoft.com/office/drawing/2014/main" id="{470F3C2F-24F4-43D9-8584-6F908CD03852}"/>
              </a:ext>
            </a:extLst>
          </p:cNvPr>
          <p:cNvSpPr>
            <a:spLocks noGrp="1"/>
          </p:cNvSpPr>
          <p:nvPr>
            <p:ph type="pic" sz="quarter" idx="47"/>
          </p:nvPr>
        </p:nvSpPr>
        <p:spPr>
          <a:xfrm>
            <a:off x="10138734" y="4236182"/>
            <a:ext cx="1672266" cy="1386400"/>
          </a:xfrm>
          <a:noFill/>
          <a:ln>
            <a:noFill/>
          </a:ln>
        </p:spPr>
        <p:txBody>
          <a:bodyPr tIns="731520" anchor="ctr">
            <a:normAutofit/>
          </a:bodyPr>
          <a:lstStyle>
            <a:lvl1pPr marL="0" indent="0" algn="ctr">
              <a:buNone/>
              <a:defRPr sz="1400"/>
            </a:lvl1pPr>
          </a:lstStyle>
          <a:p>
            <a:r>
              <a:rPr lang="en-US"/>
              <a:t>Click icon to add picture</a:t>
            </a:r>
          </a:p>
        </p:txBody>
      </p:sp>
      <p:sp>
        <p:nvSpPr>
          <p:cNvPr id="89" name="Text Placeholder 18">
            <a:extLst>
              <a:ext uri="{FF2B5EF4-FFF2-40B4-BE49-F238E27FC236}">
                <a16:creationId xmlns:a16="http://schemas.microsoft.com/office/drawing/2014/main" id="{D0376FB2-EC0B-4535-96EB-CB81DCB3CA27}"/>
              </a:ext>
            </a:extLst>
          </p:cNvPr>
          <p:cNvSpPr>
            <a:spLocks noGrp="1"/>
          </p:cNvSpPr>
          <p:nvPr>
            <p:ph type="body" sz="quarter" idx="48" hasCustomPrompt="1"/>
          </p:nvPr>
        </p:nvSpPr>
        <p:spPr>
          <a:xfrm>
            <a:off x="2336393" y="5802358"/>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90" name="Text Placeholder 18">
            <a:extLst>
              <a:ext uri="{FF2B5EF4-FFF2-40B4-BE49-F238E27FC236}">
                <a16:creationId xmlns:a16="http://schemas.microsoft.com/office/drawing/2014/main" id="{6B4C7AF3-E97D-4E58-9EEA-3BC797639049}"/>
              </a:ext>
            </a:extLst>
          </p:cNvPr>
          <p:cNvSpPr>
            <a:spLocks noGrp="1"/>
          </p:cNvSpPr>
          <p:nvPr>
            <p:ph type="body" sz="quarter" idx="49" hasCustomPrompt="1"/>
          </p:nvPr>
        </p:nvSpPr>
        <p:spPr>
          <a:xfrm>
            <a:off x="4284471" y="5802358"/>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91" name="Text Placeholder 18">
            <a:extLst>
              <a:ext uri="{FF2B5EF4-FFF2-40B4-BE49-F238E27FC236}">
                <a16:creationId xmlns:a16="http://schemas.microsoft.com/office/drawing/2014/main" id="{DFF6C7BA-EE07-42C9-8C64-2187E0777D70}"/>
              </a:ext>
            </a:extLst>
          </p:cNvPr>
          <p:cNvSpPr>
            <a:spLocks noGrp="1"/>
          </p:cNvSpPr>
          <p:nvPr>
            <p:ph type="body" sz="quarter" idx="50" hasCustomPrompt="1"/>
          </p:nvPr>
        </p:nvSpPr>
        <p:spPr>
          <a:xfrm>
            <a:off x="6236018" y="5802358"/>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92" name="Text Placeholder 18">
            <a:extLst>
              <a:ext uri="{FF2B5EF4-FFF2-40B4-BE49-F238E27FC236}">
                <a16:creationId xmlns:a16="http://schemas.microsoft.com/office/drawing/2014/main" id="{07E28D6F-6092-43D9-8714-80D6C73C610B}"/>
              </a:ext>
            </a:extLst>
          </p:cNvPr>
          <p:cNvSpPr>
            <a:spLocks noGrp="1"/>
          </p:cNvSpPr>
          <p:nvPr>
            <p:ph type="body" sz="quarter" idx="51" hasCustomPrompt="1"/>
          </p:nvPr>
        </p:nvSpPr>
        <p:spPr>
          <a:xfrm>
            <a:off x="8187565" y="5802358"/>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93" name="Text Placeholder 18">
            <a:extLst>
              <a:ext uri="{FF2B5EF4-FFF2-40B4-BE49-F238E27FC236}">
                <a16:creationId xmlns:a16="http://schemas.microsoft.com/office/drawing/2014/main" id="{2FFDB61B-B753-46DE-83F0-1C3637288BF7}"/>
              </a:ext>
            </a:extLst>
          </p:cNvPr>
          <p:cNvSpPr>
            <a:spLocks noGrp="1"/>
          </p:cNvSpPr>
          <p:nvPr>
            <p:ph type="body" sz="quarter" idx="52" hasCustomPrompt="1"/>
          </p:nvPr>
        </p:nvSpPr>
        <p:spPr>
          <a:xfrm>
            <a:off x="10139111" y="5802358"/>
            <a:ext cx="1866492" cy="178504"/>
          </a:xfrm>
        </p:spPr>
        <p:txBody>
          <a:bodyPr lIns="0">
            <a:noAutofit/>
          </a:bodyPr>
          <a:lstStyle>
            <a:lvl1pPr marL="0" indent="0">
              <a:buNone/>
              <a:defRPr sz="1100" b="1">
                <a:solidFill>
                  <a:schemeClr val="tx2"/>
                </a:solidFill>
                <a:latin typeface="+mj-lt"/>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First </a:t>
            </a:r>
            <a:r>
              <a:rPr lang="en-US" err="1"/>
              <a:t>Lastname</a:t>
            </a:r>
            <a:endParaRPr lang="en-US"/>
          </a:p>
        </p:txBody>
      </p:sp>
      <p:sp>
        <p:nvSpPr>
          <p:cNvPr id="94" name="Text Placeholder 18">
            <a:extLst>
              <a:ext uri="{FF2B5EF4-FFF2-40B4-BE49-F238E27FC236}">
                <a16:creationId xmlns:a16="http://schemas.microsoft.com/office/drawing/2014/main" id="{8D2E891C-532D-4119-8670-3BEC600C36DC}"/>
              </a:ext>
            </a:extLst>
          </p:cNvPr>
          <p:cNvSpPr>
            <a:spLocks noGrp="1"/>
          </p:cNvSpPr>
          <p:nvPr>
            <p:ph type="body" sz="quarter" idx="53" hasCustomPrompt="1"/>
          </p:nvPr>
        </p:nvSpPr>
        <p:spPr>
          <a:xfrm>
            <a:off x="2336393" y="6091629"/>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95" name="Text Placeholder 18">
            <a:extLst>
              <a:ext uri="{FF2B5EF4-FFF2-40B4-BE49-F238E27FC236}">
                <a16:creationId xmlns:a16="http://schemas.microsoft.com/office/drawing/2014/main" id="{6856F5CA-5435-4721-B44A-B2C58E2776A6}"/>
              </a:ext>
            </a:extLst>
          </p:cNvPr>
          <p:cNvSpPr>
            <a:spLocks noGrp="1"/>
          </p:cNvSpPr>
          <p:nvPr>
            <p:ph type="body" sz="quarter" idx="54" hasCustomPrompt="1"/>
          </p:nvPr>
        </p:nvSpPr>
        <p:spPr>
          <a:xfrm>
            <a:off x="4284471" y="6091629"/>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96" name="Text Placeholder 18">
            <a:extLst>
              <a:ext uri="{FF2B5EF4-FFF2-40B4-BE49-F238E27FC236}">
                <a16:creationId xmlns:a16="http://schemas.microsoft.com/office/drawing/2014/main" id="{9B11DBD6-7413-4761-BD6F-B96A3A6F3109}"/>
              </a:ext>
            </a:extLst>
          </p:cNvPr>
          <p:cNvSpPr>
            <a:spLocks noGrp="1"/>
          </p:cNvSpPr>
          <p:nvPr>
            <p:ph type="body" sz="quarter" idx="55" hasCustomPrompt="1"/>
          </p:nvPr>
        </p:nvSpPr>
        <p:spPr>
          <a:xfrm>
            <a:off x="6236018" y="6091629"/>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97" name="Text Placeholder 18">
            <a:extLst>
              <a:ext uri="{FF2B5EF4-FFF2-40B4-BE49-F238E27FC236}">
                <a16:creationId xmlns:a16="http://schemas.microsoft.com/office/drawing/2014/main" id="{22A73A65-88DD-42EF-A47D-43A9D1DA5B97}"/>
              </a:ext>
            </a:extLst>
          </p:cNvPr>
          <p:cNvSpPr>
            <a:spLocks noGrp="1"/>
          </p:cNvSpPr>
          <p:nvPr>
            <p:ph type="body" sz="quarter" idx="56" hasCustomPrompt="1"/>
          </p:nvPr>
        </p:nvSpPr>
        <p:spPr>
          <a:xfrm>
            <a:off x="8187565" y="6091629"/>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sp>
        <p:nvSpPr>
          <p:cNvPr id="98" name="Text Placeholder 18">
            <a:extLst>
              <a:ext uri="{FF2B5EF4-FFF2-40B4-BE49-F238E27FC236}">
                <a16:creationId xmlns:a16="http://schemas.microsoft.com/office/drawing/2014/main" id="{335142EF-6A8E-4680-B035-78CD1AC66BC3}"/>
              </a:ext>
            </a:extLst>
          </p:cNvPr>
          <p:cNvSpPr>
            <a:spLocks noGrp="1"/>
          </p:cNvSpPr>
          <p:nvPr>
            <p:ph type="body" sz="quarter" idx="57" hasCustomPrompt="1"/>
          </p:nvPr>
        </p:nvSpPr>
        <p:spPr>
          <a:xfrm>
            <a:off x="10139111" y="6091629"/>
            <a:ext cx="1866492" cy="371235"/>
          </a:xfrm>
        </p:spPr>
        <p:txBody>
          <a:bodyPr lIns="0">
            <a:noAutofit/>
          </a:bodyPr>
          <a:lstStyle>
            <a:lvl1pPr marL="0" indent="0">
              <a:buNone/>
              <a:defRPr lang="en-US" sz="1000" dirty="0">
                <a:solidFill>
                  <a:schemeClr val="bg2">
                    <a:lumMod val="50000"/>
                  </a:schemeClr>
                </a:solidFill>
              </a:defRPr>
            </a:lvl1pPr>
            <a:lvl2pPr>
              <a:defRPr sz="1400">
                <a:solidFill>
                  <a:schemeClr val="tx2"/>
                </a:solidFill>
                <a:latin typeface="+mj-lt"/>
              </a:defRPr>
            </a:lvl2pPr>
            <a:lvl3pPr>
              <a:defRPr sz="1400">
                <a:solidFill>
                  <a:schemeClr val="tx2"/>
                </a:solidFill>
                <a:latin typeface="+mj-lt"/>
              </a:defRPr>
            </a:lvl3pPr>
            <a:lvl4pPr>
              <a:defRPr sz="1400">
                <a:solidFill>
                  <a:schemeClr val="tx2"/>
                </a:solidFill>
                <a:latin typeface="+mj-lt"/>
              </a:defRPr>
            </a:lvl4pPr>
            <a:lvl5pPr>
              <a:defRPr sz="1400">
                <a:solidFill>
                  <a:schemeClr val="tx2"/>
                </a:solidFill>
                <a:latin typeface="+mj-lt"/>
              </a:defRPr>
            </a:lvl5pPr>
          </a:lstStyle>
          <a:p>
            <a:pPr lvl="0"/>
            <a:r>
              <a:rPr lang="en-US"/>
              <a:t>Title</a:t>
            </a:r>
          </a:p>
        </p:txBody>
      </p:sp>
      <p:cxnSp>
        <p:nvCxnSpPr>
          <p:cNvPr id="99" name="Straight Connector 98">
            <a:extLst>
              <a:ext uri="{FF2B5EF4-FFF2-40B4-BE49-F238E27FC236}">
                <a16:creationId xmlns:a16="http://schemas.microsoft.com/office/drawing/2014/main" id="{09D7ED6E-8458-4133-B25C-4CBAF700D25E}"/>
              </a:ext>
            </a:extLst>
          </p:cNvPr>
          <p:cNvCxnSpPr>
            <a:cxnSpLocks/>
          </p:cNvCxnSpPr>
          <p:nvPr userDrawn="1"/>
        </p:nvCxnSpPr>
        <p:spPr>
          <a:xfrm>
            <a:off x="381000" y="3254392"/>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4194BED3-6701-47C2-B1FD-F0131A2E75C5}"/>
              </a:ext>
            </a:extLst>
          </p:cNvPr>
          <p:cNvCxnSpPr>
            <a:cxnSpLocks/>
          </p:cNvCxnSpPr>
          <p:nvPr userDrawn="1"/>
        </p:nvCxnSpPr>
        <p:spPr>
          <a:xfrm>
            <a:off x="2331461" y="3254392"/>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94C23FCA-A0D7-41A2-A2FB-CDB6B8FC63CB}"/>
              </a:ext>
            </a:extLst>
          </p:cNvPr>
          <p:cNvCxnSpPr>
            <a:cxnSpLocks/>
          </p:cNvCxnSpPr>
          <p:nvPr userDrawn="1"/>
        </p:nvCxnSpPr>
        <p:spPr>
          <a:xfrm>
            <a:off x="4283008" y="3254392"/>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C25F3321-4DB0-43FD-8CFC-02D09007B362}"/>
              </a:ext>
            </a:extLst>
          </p:cNvPr>
          <p:cNvCxnSpPr>
            <a:cxnSpLocks/>
          </p:cNvCxnSpPr>
          <p:nvPr userDrawn="1"/>
        </p:nvCxnSpPr>
        <p:spPr>
          <a:xfrm>
            <a:off x="6234555" y="3254392"/>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5BFC319E-5796-4E60-AD50-51BFB6820B8D}"/>
              </a:ext>
            </a:extLst>
          </p:cNvPr>
          <p:cNvCxnSpPr>
            <a:cxnSpLocks/>
          </p:cNvCxnSpPr>
          <p:nvPr userDrawn="1"/>
        </p:nvCxnSpPr>
        <p:spPr>
          <a:xfrm>
            <a:off x="8186102" y="3254392"/>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B38D850E-4F17-4C7C-A69D-560AC05F33B6}"/>
              </a:ext>
            </a:extLst>
          </p:cNvPr>
          <p:cNvCxnSpPr>
            <a:cxnSpLocks/>
          </p:cNvCxnSpPr>
          <p:nvPr userDrawn="1"/>
        </p:nvCxnSpPr>
        <p:spPr>
          <a:xfrm>
            <a:off x="10137648" y="3254392"/>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380DF329-125D-4CC2-BBA2-EA246711CB58}"/>
              </a:ext>
            </a:extLst>
          </p:cNvPr>
          <p:cNvCxnSpPr>
            <a:cxnSpLocks/>
          </p:cNvCxnSpPr>
          <p:nvPr userDrawn="1"/>
        </p:nvCxnSpPr>
        <p:spPr>
          <a:xfrm>
            <a:off x="381000" y="5661986"/>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DDAF24F6-CD50-4412-9EED-A94047F94E18}"/>
              </a:ext>
            </a:extLst>
          </p:cNvPr>
          <p:cNvCxnSpPr>
            <a:cxnSpLocks/>
          </p:cNvCxnSpPr>
          <p:nvPr userDrawn="1"/>
        </p:nvCxnSpPr>
        <p:spPr>
          <a:xfrm>
            <a:off x="2331461" y="5661986"/>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D2A524FC-C50C-47D9-865F-A07E99E80C7C}"/>
              </a:ext>
            </a:extLst>
          </p:cNvPr>
          <p:cNvCxnSpPr>
            <a:cxnSpLocks/>
          </p:cNvCxnSpPr>
          <p:nvPr userDrawn="1"/>
        </p:nvCxnSpPr>
        <p:spPr>
          <a:xfrm>
            <a:off x="4283008" y="5661986"/>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22CBA07F-04FF-4B61-95C7-77E5F0AF34B7}"/>
              </a:ext>
            </a:extLst>
          </p:cNvPr>
          <p:cNvCxnSpPr>
            <a:cxnSpLocks/>
          </p:cNvCxnSpPr>
          <p:nvPr userDrawn="1"/>
        </p:nvCxnSpPr>
        <p:spPr>
          <a:xfrm>
            <a:off x="6234555" y="5661986"/>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5CA51649-F451-42FE-AFF9-85E5C8EF4A6A}"/>
              </a:ext>
            </a:extLst>
          </p:cNvPr>
          <p:cNvCxnSpPr>
            <a:cxnSpLocks/>
          </p:cNvCxnSpPr>
          <p:nvPr userDrawn="1"/>
        </p:nvCxnSpPr>
        <p:spPr>
          <a:xfrm>
            <a:off x="8186102" y="5661986"/>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9024DF6-4254-40FA-B5BA-0683ACE870BD}"/>
              </a:ext>
            </a:extLst>
          </p:cNvPr>
          <p:cNvCxnSpPr>
            <a:cxnSpLocks/>
          </p:cNvCxnSpPr>
          <p:nvPr userDrawn="1"/>
        </p:nvCxnSpPr>
        <p:spPr>
          <a:xfrm>
            <a:off x="10137648" y="5661986"/>
            <a:ext cx="1673352"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7B291A03-0B8B-40F9-AA17-16514CF563AC}"/>
              </a:ext>
            </a:extLst>
          </p:cNvPr>
          <p:cNvCxnSpPr>
            <a:cxnSpLocks/>
          </p:cNvCxnSpPr>
          <p:nvPr userDrawn="1"/>
        </p:nvCxnSpPr>
        <p:spPr>
          <a:xfrm>
            <a:off x="381000" y="165282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556799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22-2023 RC Boar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7" name="TextBox 56">
            <a:extLst>
              <a:ext uri="{FF2B5EF4-FFF2-40B4-BE49-F238E27FC236}">
                <a16:creationId xmlns:a16="http://schemas.microsoft.com/office/drawing/2014/main" id="{AEAC9E94-7B6F-4484-A99B-B79E3732EBC3}"/>
              </a:ext>
            </a:extLst>
          </p:cNvPr>
          <p:cNvSpPr txBox="1"/>
          <p:nvPr userDrawn="1"/>
        </p:nvSpPr>
        <p:spPr>
          <a:xfrm>
            <a:off x="381001" y="569912"/>
            <a:ext cx="11430000" cy="586169"/>
          </a:xfrm>
          <a:prstGeom prst="rect">
            <a:avLst/>
          </a:prstGeom>
          <a:noFill/>
        </p:spPr>
        <p:txBody>
          <a:bodyPr wrap="square" rtlCol="0" anchor="b" anchorCtr="0">
            <a:noAutofit/>
          </a:bodyPr>
          <a:lstStyle/>
          <a:p>
            <a:r>
              <a:rPr lang="en-US" sz="3200" b="1">
                <a:solidFill>
                  <a:schemeClr val="bg1"/>
                </a:solidFill>
                <a:latin typeface="+mj-lt"/>
              </a:rPr>
              <a:t>2022-2023 Regional Council Board Members</a:t>
            </a:r>
          </a:p>
        </p:txBody>
      </p:sp>
      <p:cxnSp>
        <p:nvCxnSpPr>
          <p:cNvPr id="58" name="Straight Connector 57">
            <a:extLst>
              <a:ext uri="{FF2B5EF4-FFF2-40B4-BE49-F238E27FC236}">
                <a16:creationId xmlns:a16="http://schemas.microsoft.com/office/drawing/2014/main" id="{4C22E390-B05A-44BA-93B6-AE28B1262E14}"/>
              </a:ext>
            </a:extLst>
          </p:cNvPr>
          <p:cNvCxnSpPr>
            <a:cxnSpLocks/>
          </p:cNvCxnSpPr>
          <p:nvPr userDrawn="1"/>
        </p:nvCxnSpPr>
        <p:spPr>
          <a:xfrm>
            <a:off x="381000" y="119075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D1C4B03-EC00-4FEC-A243-9393D0145C7D}"/>
              </a:ext>
            </a:extLst>
          </p:cNvPr>
          <p:cNvGrpSpPr/>
          <p:nvPr userDrawn="1"/>
        </p:nvGrpSpPr>
        <p:grpSpPr>
          <a:xfrm>
            <a:off x="377152" y="1840079"/>
            <a:ext cx="2724912" cy="4066006"/>
            <a:chOff x="377152" y="2079705"/>
            <a:chExt cx="2724912" cy="4066006"/>
          </a:xfrm>
        </p:grpSpPr>
        <p:sp>
          <p:nvSpPr>
            <p:cNvPr id="3" name="TextBox 2">
              <a:extLst>
                <a:ext uri="{FF2B5EF4-FFF2-40B4-BE49-F238E27FC236}">
                  <a16:creationId xmlns:a16="http://schemas.microsoft.com/office/drawing/2014/main" id="{B10D4CD9-4B74-4FD8-82A9-4E8B5A5CB98D}"/>
                </a:ext>
              </a:extLst>
            </p:cNvPr>
            <p:cNvSpPr txBox="1"/>
            <p:nvPr userDrawn="1"/>
          </p:nvSpPr>
          <p:spPr>
            <a:xfrm>
              <a:off x="379075" y="5350214"/>
              <a:ext cx="2721066" cy="304656"/>
            </a:xfrm>
            <a:prstGeom prst="rect">
              <a:avLst/>
            </a:prstGeom>
            <a:noFill/>
          </p:spPr>
          <p:txBody>
            <a:bodyPr wrap="square" rtlCol="0">
              <a:noAutofit/>
            </a:bodyPr>
            <a:lstStyle/>
            <a:p>
              <a:pPr lvl="0"/>
              <a:r>
                <a:rPr lang="en-US" b="1">
                  <a:solidFill>
                    <a:schemeClr val="bg1"/>
                  </a:solidFill>
                  <a:latin typeface="+mj-lt"/>
                </a:rPr>
                <a:t>Jan </a:t>
              </a:r>
              <a:r>
                <a:rPr lang="en-US" b="1" err="1">
                  <a:solidFill>
                    <a:schemeClr val="bg1"/>
                  </a:solidFill>
                  <a:latin typeface="+mj-lt"/>
                </a:rPr>
                <a:t>Harnik</a:t>
              </a:r>
              <a:endParaRPr lang="en-US" b="1">
                <a:solidFill>
                  <a:schemeClr val="bg1"/>
                </a:solidFill>
                <a:latin typeface="+mj-lt"/>
              </a:endParaRPr>
            </a:p>
          </p:txBody>
        </p:sp>
        <p:sp>
          <p:nvSpPr>
            <p:cNvPr id="37" name="TextBox 36">
              <a:extLst>
                <a:ext uri="{FF2B5EF4-FFF2-40B4-BE49-F238E27FC236}">
                  <a16:creationId xmlns:a16="http://schemas.microsoft.com/office/drawing/2014/main" id="{35B025E2-7769-4F25-8AEE-BA2685ECAD70}"/>
                </a:ext>
              </a:extLst>
            </p:cNvPr>
            <p:cNvSpPr txBox="1"/>
            <p:nvPr userDrawn="1"/>
          </p:nvSpPr>
          <p:spPr>
            <a:xfrm>
              <a:off x="379075" y="5696717"/>
              <a:ext cx="2721066" cy="448994"/>
            </a:xfrm>
            <a:prstGeom prst="rect">
              <a:avLst/>
            </a:prstGeom>
            <a:noFill/>
          </p:spPr>
          <p:txBody>
            <a:bodyPr wrap="square" rtlCol="0">
              <a:noAutofit/>
            </a:bodyPr>
            <a:lstStyle/>
            <a:p>
              <a:pPr lvl="0"/>
              <a:r>
                <a:rPr lang="en-US" sz="1400" b="1">
                  <a:solidFill>
                    <a:srgbClr val="D0B787"/>
                  </a:solidFill>
                </a:rPr>
                <a:t>PRESIDENT</a:t>
              </a:r>
              <a:br>
                <a:rPr lang="en-US" sz="1400" b="0">
                  <a:solidFill>
                    <a:schemeClr val="bg1"/>
                  </a:solidFill>
                </a:rPr>
              </a:br>
              <a:r>
                <a:rPr lang="en-US" sz="1400" b="0">
                  <a:solidFill>
                    <a:schemeClr val="bg1"/>
                  </a:solidFill>
                </a:rPr>
                <a:t>Riverside County</a:t>
              </a:r>
              <a:br>
                <a:rPr lang="en-US" sz="1400" b="0">
                  <a:solidFill>
                    <a:schemeClr val="bg1"/>
                  </a:solidFill>
                </a:rPr>
              </a:br>
              <a:r>
                <a:rPr lang="en-US" sz="1400" b="0">
                  <a:solidFill>
                    <a:schemeClr val="bg1"/>
                  </a:solidFill>
                </a:rPr>
                <a:t>Transportation Commission</a:t>
              </a:r>
            </a:p>
          </p:txBody>
        </p:sp>
        <p:grpSp>
          <p:nvGrpSpPr>
            <p:cNvPr id="10" name="Group 9">
              <a:extLst>
                <a:ext uri="{FF2B5EF4-FFF2-40B4-BE49-F238E27FC236}">
                  <a16:creationId xmlns:a16="http://schemas.microsoft.com/office/drawing/2014/main" id="{1825A883-387C-4D7C-86F2-ED45DF486B89}"/>
                </a:ext>
              </a:extLst>
            </p:cNvPr>
            <p:cNvGrpSpPr/>
            <p:nvPr userDrawn="1"/>
          </p:nvGrpSpPr>
          <p:grpSpPr>
            <a:xfrm>
              <a:off x="377152" y="2079705"/>
              <a:ext cx="2724912" cy="3017520"/>
              <a:chOff x="377152" y="2079705"/>
              <a:chExt cx="2724912" cy="3017520"/>
            </a:xfrm>
          </p:grpSpPr>
          <p:pic>
            <p:nvPicPr>
              <p:cNvPr id="4" name="Picture 3" descr="A picture containing person, outdoor, posing, suit&#10;&#10;Description automatically generated">
                <a:extLst>
                  <a:ext uri="{FF2B5EF4-FFF2-40B4-BE49-F238E27FC236}">
                    <a16:creationId xmlns:a16="http://schemas.microsoft.com/office/drawing/2014/main" id="{8A74A01B-94BC-4D91-B849-88AB5A0A576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8094" t="2047" r="10816" b="26113"/>
              <a:stretch/>
            </p:blipFill>
            <p:spPr>
              <a:xfrm>
                <a:off x="377152" y="2079705"/>
                <a:ext cx="2724912" cy="3017520"/>
              </a:xfrm>
              <a:prstGeom prst="rect">
                <a:avLst/>
              </a:prstGeom>
            </p:spPr>
          </p:pic>
          <p:cxnSp>
            <p:nvCxnSpPr>
              <p:cNvPr id="59" name="Straight Connector 58">
                <a:extLst>
                  <a:ext uri="{FF2B5EF4-FFF2-40B4-BE49-F238E27FC236}">
                    <a16:creationId xmlns:a16="http://schemas.microsoft.com/office/drawing/2014/main" id="{EABB0FE8-C3EA-4C9B-97C1-D0C649585D6C}"/>
                  </a:ext>
                </a:extLst>
              </p:cNvPr>
              <p:cNvCxnSpPr>
                <a:cxnSpLocks/>
              </p:cNvCxnSpPr>
              <p:nvPr userDrawn="1"/>
            </p:nvCxnSpPr>
            <p:spPr>
              <a:xfrm>
                <a:off x="377152" y="5059125"/>
                <a:ext cx="2724912"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grpSp>
      <p:grpSp>
        <p:nvGrpSpPr>
          <p:cNvPr id="11" name="Group 10">
            <a:extLst>
              <a:ext uri="{FF2B5EF4-FFF2-40B4-BE49-F238E27FC236}">
                <a16:creationId xmlns:a16="http://schemas.microsoft.com/office/drawing/2014/main" id="{ADA7B2D4-5309-4DE1-82AC-BB696AA49A14}"/>
              </a:ext>
            </a:extLst>
          </p:cNvPr>
          <p:cNvGrpSpPr/>
          <p:nvPr userDrawn="1"/>
        </p:nvGrpSpPr>
        <p:grpSpPr>
          <a:xfrm>
            <a:off x="3283339" y="1840079"/>
            <a:ext cx="2724912" cy="4066006"/>
            <a:chOff x="3283339" y="2079705"/>
            <a:chExt cx="2724912" cy="4066006"/>
          </a:xfrm>
        </p:grpSpPr>
        <p:sp>
          <p:nvSpPr>
            <p:cNvPr id="38" name="TextBox 37">
              <a:extLst>
                <a:ext uri="{FF2B5EF4-FFF2-40B4-BE49-F238E27FC236}">
                  <a16:creationId xmlns:a16="http://schemas.microsoft.com/office/drawing/2014/main" id="{21376AAF-ED4F-458D-8AB8-6164B5D109EB}"/>
                </a:ext>
              </a:extLst>
            </p:cNvPr>
            <p:cNvSpPr txBox="1"/>
            <p:nvPr userDrawn="1"/>
          </p:nvSpPr>
          <p:spPr>
            <a:xfrm>
              <a:off x="3285262" y="5350214"/>
              <a:ext cx="2721066" cy="304656"/>
            </a:xfrm>
            <a:prstGeom prst="rect">
              <a:avLst/>
            </a:prstGeom>
            <a:noFill/>
          </p:spPr>
          <p:txBody>
            <a:bodyPr wrap="square" rtlCol="0">
              <a:noAutofit/>
            </a:bodyPr>
            <a:lstStyle/>
            <a:p>
              <a:pPr lvl="0"/>
              <a:r>
                <a:rPr lang="en-US" b="1">
                  <a:solidFill>
                    <a:schemeClr val="bg1"/>
                  </a:solidFill>
                  <a:latin typeface="+mj-lt"/>
                </a:rPr>
                <a:t>Art Brown</a:t>
              </a:r>
            </a:p>
          </p:txBody>
        </p:sp>
        <p:sp>
          <p:nvSpPr>
            <p:cNvPr id="39" name="TextBox 38">
              <a:extLst>
                <a:ext uri="{FF2B5EF4-FFF2-40B4-BE49-F238E27FC236}">
                  <a16:creationId xmlns:a16="http://schemas.microsoft.com/office/drawing/2014/main" id="{6F3DD9C4-0C69-4D4A-BCB8-20C4A97F8C62}"/>
                </a:ext>
              </a:extLst>
            </p:cNvPr>
            <p:cNvSpPr txBox="1"/>
            <p:nvPr userDrawn="1"/>
          </p:nvSpPr>
          <p:spPr>
            <a:xfrm>
              <a:off x="3285262" y="5696717"/>
              <a:ext cx="2721066" cy="448994"/>
            </a:xfrm>
            <a:prstGeom prst="rect">
              <a:avLst/>
            </a:prstGeom>
            <a:noFill/>
          </p:spPr>
          <p:txBody>
            <a:bodyPr wrap="square" rtlCol="0">
              <a:noAutofit/>
            </a:bodyPr>
            <a:lstStyle/>
            <a:p>
              <a:pPr lvl="0"/>
              <a:r>
                <a:rPr lang="en-US" sz="1400" b="1">
                  <a:solidFill>
                    <a:srgbClr val="D0B787"/>
                  </a:solidFill>
                </a:rPr>
                <a:t>FIRST VICE PRESIDENT</a:t>
              </a:r>
              <a:br>
                <a:rPr lang="en-US" sz="1400" b="0">
                  <a:solidFill>
                    <a:schemeClr val="bg1"/>
                  </a:solidFill>
                </a:rPr>
              </a:br>
              <a:r>
                <a:rPr lang="en-US" sz="1400" b="0">
                  <a:solidFill>
                    <a:schemeClr val="bg1"/>
                  </a:solidFill>
                </a:rPr>
                <a:t>City of Buena Park</a:t>
              </a:r>
            </a:p>
          </p:txBody>
        </p:sp>
        <p:grpSp>
          <p:nvGrpSpPr>
            <p:cNvPr id="8" name="Group 7">
              <a:extLst>
                <a:ext uri="{FF2B5EF4-FFF2-40B4-BE49-F238E27FC236}">
                  <a16:creationId xmlns:a16="http://schemas.microsoft.com/office/drawing/2014/main" id="{C6F541CB-64D7-486C-91DD-A7C5340AB88C}"/>
                </a:ext>
              </a:extLst>
            </p:cNvPr>
            <p:cNvGrpSpPr/>
            <p:nvPr userDrawn="1"/>
          </p:nvGrpSpPr>
          <p:grpSpPr>
            <a:xfrm>
              <a:off x="3283339" y="2079705"/>
              <a:ext cx="2724912" cy="3017520"/>
              <a:chOff x="3286866" y="2079705"/>
              <a:chExt cx="2724912" cy="3017520"/>
            </a:xfrm>
          </p:grpSpPr>
          <p:pic>
            <p:nvPicPr>
              <p:cNvPr id="23" name="Picture 22">
                <a:extLst>
                  <a:ext uri="{FF2B5EF4-FFF2-40B4-BE49-F238E27FC236}">
                    <a16:creationId xmlns:a16="http://schemas.microsoft.com/office/drawing/2014/main" id="{B98BFB54-7925-40A0-B6A1-479E184FEEC8}"/>
                  </a:ext>
                </a:extLst>
              </p:cNvPr>
              <p:cNvPicPr>
                <a:picLocks noChangeAspect="1"/>
              </p:cNvPicPr>
              <p:nvPr userDrawn="1"/>
            </p:nvPicPr>
            <p:blipFill>
              <a:blip r:embed="rId4">
                <a:extLst>
                  <a:ext uri="{28A0092B-C50C-407E-A947-70E740481C1C}">
                    <a14:useLocalDpi xmlns:a14="http://schemas.microsoft.com/office/drawing/2010/main" val="0"/>
                  </a:ext>
                </a:extLst>
              </a:blip>
              <a:srcRect t="5081" b="5081"/>
              <a:stretch/>
            </p:blipFill>
            <p:spPr>
              <a:xfrm>
                <a:off x="3286866" y="2079705"/>
                <a:ext cx="2724912" cy="3017520"/>
              </a:xfrm>
              <a:prstGeom prst="rect">
                <a:avLst/>
              </a:prstGeom>
            </p:spPr>
          </p:pic>
          <p:cxnSp>
            <p:nvCxnSpPr>
              <p:cNvPr id="61" name="Straight Connector 60">
                <a:extLst>
                  <a:ext uri="{FF2B5EF4-FFF2-40B4-BE49-F238E27FC236}">
                    <a16:creationId xmlns:a16="http://schemas.microsoft.com/office/drawing/2014/main" id="{D239945E-7C2F-4389-A8DA-3DC9BE45C016}"/>
                  </a:ext>
                </a:extLst>
              </p:cNvPr>
              <p:cNvCxnSpPr>
                <a:cxnSpLocks/>
              </p:cNvCxnSpPr>
              <p:nvPr userDrawn="1"/>
            </p:nvCxnSpPr>
            <p:spPr>
              <a:xfrm>
                <a:off x="3286866" y="5059125"/>
                <a:ext cx="2724912"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grpSp>
      <p:grpSp>
        <p:nvGrpSpPr>
          <p:cNvPr id="13" name="Group 12">
            <a:extLst>
              <a:ext uri="{FF2B5EF4-FFF2-40B4-BE49-F238E27FC236}">
                <a16:creationId xmlns:a16="http://schemas.microsoft.com/office/drawing/2014/main" id="{2E0EF50F-390B-4D0D-A384-695B9919FC72}"/>
              </a:ext>
            </a:extLst>
          </p:cNvPr>
          <p:cNvGrpSpPr/>
          <p:nvPr userDrawn="1"/>
        </p:nvGrpSpPr>
        <p:grpSpPr>
          <a:xfrm>
            <a:off x="6189526" y="1840079"/>
            <a:ext cx="2724912" cy="4066006"/>
            <a:chOff x="6189527" y="2079705"/>
            <a:chExt cx="2724912" cy="4066006"/>
          </a:xfrm>
        </p:grpSpPr>
        <p:sp>
          <p:nvSpPr>
            <p:cNvPr id="40" name="TextBox 39">
              <a:extLst>
                <a:ext uri="{FF2B5EF4-FFF2-40B4-BE49-F238E27FC236}">
                  <a16:creationId xmlns:a16="http://schemas.microsoft.com/office/drawing/2014/main" id="{B5060558-5671-4175-A368-0FFB233890D2}"/>
                </a:ext>
              </a:extLst>
            </p:cNvPr>
            <p:cNvSpPr txBox="1"/>
            <p:nvPr userDrawn="1"/>
          </p:nvSpPr>
          <p:spPr>
            <a:xfrm>
              <a:off x="6191450" y="5350214"/>
              <a:ext cx="2721066" cy="304656"/>
            </a:xfrm>
            <a:prstGeom prst="rect">
              <a:avLst/>
            </a:prstGeom>
            <a:noFill/>
          </p:spPr>
          <p:txBody>
            <a:bodyPr wrap="square" rtlCol="0">
              <a:noAutofit/>
            </a:bodyPr>
            <a:lstStyle/>
            <a:p>
              <a:pPr lvl="0"/>
              <a:r>
                <a:rPr lang="en-US" b="1">
                  <a:solidFill>
                    <a:schemeClr val="bg1"/>
                  </a:solidFill>
                  <a:latin typeface="+mj-lt"/>
                </a:rPr>
                <a:t>Curt Hagman</a:t>
              </a:r>
            </a:p>
          </p:txBody>
        </p:sp>
        <p:sp>
          <p:nvSpPr>
            <p:cNvPr id="41" name="TextBox 40">
              <a:extLst>
                <a:ext uri="{FF2B5EF4-FFF2-40B4-BE49-F238E27FC236}">
                  <a16:creationId xmlns:a16="http://schemas.microsoft.com/office/drawing/2014/main" id="{52DBC703-7E67-4F62-935D-649F3C1CC2F0}"/>
                </a:ext>
              </a:extLst>
            </p:cNvPr>
            <p:cNvSpPr txBox="1"/>
            <p:nvPr userDrawn="1"/>
          </p:nvSpPr>
          <p:spPr>
            <a:xfrm>
              <a:off x="6191450" y="5696717"/>
              <a:ext cx="2721066" cy="448994"/>
            </a:xfrm>
            <a:prstGeom prst="rect">
              <a:avLst/>
            </a:prstGeom>
            <a:noFill/>
          </p:spPr>
          <p:txBody>
            <a:bodyPr wrap="square" rtlCol="0">
              <a:noAutofit/>
            </a:bodyPr>
            <a:lstStyle/>
            <a:p>
              <a:pPr lvl="0"/>
              <a:r>
                <a:rPr lang="en-US" sz="1400" b="1">
                  <a:solidFill>
                    <a:srgbClr val="D0B787"/>
                  </a:solidFill>
                </a:rPr>
                <a:t>SECOND VICE PRESIDENT</a:t>
              </a:r>
              <a:br>
                <a:rPr lang="en-US" sz="1400" b="0">
                  <a:solidFill>
                    <a:schemeClr val="bg1"/>
                  </a:solidFill>
                </a:rPr>
              </a:br>
              <a:r>
                <a:rPr lang="en-US" sz="1400" b="0">
                  <a:solidFill>
                    <a:schemeClr val="bg1"/>
                  </a:solidFill>
                </a:rPr>
                <a:t>County of San Bernardino</a:t>
              </a:r>
            </a:p>
          </p:txBody>
        </p:sp>
        <p:grpSp>
          <p:nvGrpSpPr>
            <p:cNvPr id="7" name="Group 6">
              <a:extLst>
                <a:ext uri="{FF2B5EF4-FFF2-40B4-BE49-F238E27FC236}">
                  <a16:creationId xmlns:a16="http://schemas.microsoft.com/office/drawing/2014/main" id="{91C31A7D-A877-41F7-A0DB-AD9C4B210BA3}"/>
                </a:ext>
              </a:extLst>
            </p:cNvPr>
            <p:cNvGrpSpPr/>
            <p:nvPr userDrawn="1"/>
          </p:nvGrpSpPr>
          <p:grpSpPr>
            <a:xfrm>
              <a:off x="6189527" y="2079705"/>
              <a:ext cx="2724912" cy="3017520"/>
              <a:chOff x="6185996" y="2079705"/>
              <a:chExt cx="2724912" cy="3017520"/>
            </a:xfrm>
          </p:grpSpPr>
          <p:pic>
            <p:nvPicPr>
              <p:cNvPr id="24" name="Picture 23">
                <a:extLst>
                  <a:ext uri="{FF2B5EF4-FFF2-40B4-BE49-F238E27FC236}">
                    <a16:creationId xmlns:a16="http://schemas.microsoft.com/office/drawing/2014/main" id="{C77352B9-5ACE-4A5B-BF60-45F4969FEC8C}"/>
                  </a:ext>
                </a:extLst>
              </p:cNvPr>
              <p:cNvPicPr>
                <a:picLocks noChangeAspect="1"/>
              </p:cNvPicPr>
              <p:nvPr userDrawn="1"/>
            </p:nvPicPr>
            <p:blipFill>
              <a:blip r:embed="rId5">
                <a:extLst>
                  <a:ext uri="{28A0092B-C50C-407E-A947-70E740481C1C}">
                    <a14:useLocalDpi xmlns:a14="http://schemas.microsoft.com/office/drawing/2010/main" val="0"/>
                  </a:ext>
                </a:extLst>
              </a:blip>
              <a:srcRect l="4848" r="4848"/>
              <a:stretch/>
            </p:blipFill>
            <p:spPr>
              <a:xfrm>
                <a:off x="6185996" y="2079705"/>
                <a:ext cx="2724912" cy="3017520"/>
              </a:xfrm>
              <a:prstGeom prst="rect">
                <a:avLst/>
              </a:prstGeom>
            </p:spPr>
          </p:pic>
          <p:cxnSp>
            <p:nvCxnSpPr>
              <p:cNvPr id="62" name="Straight Connector 61">
                <a:extLst>
                  <a:ext uri="{FF2B5EF4-FFF2-40B4-BE49-F238E27FC236}">
                    <a16:creationId xmlns:a16="http://schemas.microsoft.com/office/drawing/2014/main" id="{4C261592-8B82-4BDF-A71B-0784D6503FF3}"/>
                  </a:ext>
                </a:extLst>
              </p:cNvPr>
              <p:cNvCxnSpPr>
                <a:cxnSpLocks/>
              </p:cNvCxnSpPr>
              <p:nvPr userDrawn="1"/>
            </p:nvCxnSpPr>
            <p:spPr>
              <a:xfrm>
                <a:off x="6185996" y="5059125"/>
                <a:ext cx="2724912"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grpSp>
      <p:grpSp>
        <p:nvGrpSpPr>
          <p:cNvPr id="14" name="Group 13">
            <a:extLst>
              <a:ext uri="{FF2B5EF4-FFF2-40B4-BE49-F238E27FC236}">
                <a16:creationId xmlns:a16="http://schemas.microsoft.com/office/drawing/2014/main" id="{AA612511-1861-40B0-88C1-FFEF1A3DDBFD}"/>
              </a:ext>
            </a:extLst>
          </p:cNvPr>
          <p:cNvGrpSpPr/>
          <p:nvPr userDrawn="1"/>
        </p:nvGrpSpPr>
        <p:grpSpPr>
          <a:xfrm>
            <a:off x="9095714" y="1840079"/>
            <a:ext cx="2724912" cy="4066006"/>
            <a:chOff x="9095714" y="2079705"/>
            <a:chExt cx="2724912" cy="4066006"/>
          </a:xfrm>
        </p:grpSpPr>
        <p:sp>
          <p:nvSpPr>
            <p:cNvPr id="42" name="TextBox 41">
              <a:extLst>
                <a:ext uri="{FF2B5EF4-FFF2-40B4-BE49-F238E27FC236}">
                  <a16:creationId xmlns:a16="http://schemas.microsoft.com/office/drawing/2014/main" id="{5C135229-0C7C-46B2-BFEA-F40F485FD055}"/>
                </a:ext>
              </a:extLst>
            </p:cNvPr>
            <p:cNvSpPr txBox="1"/>
            <p:nvPr userDrawn="1"/>
          </p:nvSpPr>
          <p:spPr>
            <a:xfrm>
              <a:off x="9097637" y="5350214"/>
              <a:ext cx="2721066" cy="304656"/>
            </a:xfrm>
            <a:prstGeom prst="rect">
              <a:avLst/>
            </a:prstGeom>
            <a:noFill/>
          </p:spPr>
          <p:txBody>
            <a:bodyPr wrap="square" rtlCol="0">
              <a:noAutofit/>
            </a:bodyPr>
            <a:lstStyle/>
            <a:p>
              <a:pPr lvl="0"/>
              <a:r>
                <a:rPr lang="en-US" b="1">
                  <a:solidFill>
                    <a:schemeClr val="bg1"/>
                  </a:solidFill>
                  <a:latin typeface="+mj-lt"/>
                </a:rPr>
                <a:t>Clint Lorimore</a:t>
              </a:r>
            </a:p>
          </p:txBody>
        </p:sp>
        <p:sp>
          <p:nvSpPr>
            <p:cNvPr id="43" name="TextBox 42">
              <a:extLst>
                <a:ext uri="{FF2B5EF4-FFF2-40B4-BE49-F238E27FC236}">
                  <a16:creationId xmlns:a16="http://schemas.microsoft.com/office/drawing/2014/main" id="{4A52B5C0-31A5-4250-9461-82870C0D2BC5}"/>
                </a:ext>
              </a:extLst>
            </p:cNvPr>
            <p:cNvSpPr txBox="1"/>
            <p:nvPr userDrawn="1"/>
          </p:nvSpPr>
          <p:spPr>
            <a:xfrm>
              <a:off x="9097637" y="5696717"/>
              <a:ext cx="2721066" cy="448994"/>
            </a:xfrm>
            <a:prstGeom prst="rect">
              <a:avLst/>
            </a:prstGeom>
            <a:noFill/>
          </p:spPr>
          <p:txBody>
            <a:bodyPr wrap="square" rtlCol="0">
              <a:noAutofit/>
            </a:bodyPr>
            <a:lstStyle/>
            <a:p>
              <a:pPr lvl="0"/>
              <a:r>
                <a:rPr lang="en-US" sz="1400" b="1">
                  <a:solidFill>
                    <a:srgbClr val="D0B787"/>
                  </a:solidFill>
                </a:rPr>
                <a:t>IMMEDIATE PAST PRESIDENT</a:t>
              </a:r>
              <a:br>
                <a:rPr lang="en-US" sz="1400" b="1">
                  <a:solidFill>
                    <a:schemeClr val="bg1"/>
                  </a:solidFill>
                </a:rPr>
              </a:br>
              <a:r>
                <a:rPr lang="en-US" sz="1400" b="0">
                  <a:solidFill>
                    <a:schemeClr val="bg1"/>
                  </a:solidFill>
                </a:rPr>
                <a:t>City of Eastvale</a:t>
              </a:r>
            </a:p>
          </p:txBody>
        </p:sp>
        <p:grpSp>
          <p:nvGrpSpPr>
            <p:cNvPr id="6" name="Group 5">
              <a:extLst>
                <a:ext uri="{FF2B5EF4-FFF2-40B4-BE49-F238E27FC236}">
                  <a16:creationId xmlns:a16="http://schemas.microsoft.com/office/drawing/2014/main" id="{7BCD959E-26E2-4A99-9A14-2C630F3A4F81}"/>
                </a:ext>
              </a:extLst>
            </p:cNvPr>
            <p:cNvGrpSpPr/>
            <p:nvPr userDrawn="1"/>
          </p:nvGrpSpPr>
          <p:grpSpPr>
            <a:xfrm>
              <a:off x="9095714" y="2079705"/>
              <a:ext cx="2724912" cy="3017520"/>
              <a:chOff x="9093787" y="2079705"/>
              <a:chExt cx="2724912" cy="3017520"/>
            </a:xfrm>
          </p:grpSpPr>
          <p:pic>
            <p:nvPicPr>
              <p:cNvPr id="5" name="Picture 4" descr="A person in a suit smiling&#10;&#10;Description automatically generated with medium confidence">
                <a:extLst>
                  <a:ext uri="{FF2B5EF4-FFF2-40B4-BE49-F238E27FC236}">
                    <a16:creationId xmlns:a16="http://schemas.microsoft.com/office/drawing/2014/main" id="{9082829A-7773-4773-B68C-617A9A35713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9469" t="8093" r="9469" b="20093"/>
              <a:stretch/>
            </p:blipFill>
            <p:spPr>
              <a:xfrm>
                <a:off x="9093787" y="2079705"/>
                <a:ext cx="2724912" cy="3017520"/>
              </a:xfrm>
              <a:prstGeom prst="rect">
                <a:avLst/>
              </a:prstGeom>
            </p:spPr>
          </p:pic>
          <p:cxnSp>
            <p:nvCxnSpPr>
              <p:cNvPr id="63" name="Straight Connector 62">
                <a:extLst>
                  <a:ext uri="{FF2B5EF4-FFF2-40B4-BE49-F238E27FC236}">
                    <a16:creationId xmlns:a16="http://schemas.microsoft.com/office/drawing/2014/main" id="{E1CB5538-3E57-4DC8-B3EE-57D208E8288F}"/>
                  </a:ext>
                </a:extLst>
              </p:cNvPr>
              <p:cNvCxnSpPr>
                <a:cxnSpLocks/>
              </p:cNvCxnSpPr>
              <p:nvPr userDrawn="1"/>
            </p:nvCxnSpPr>
            <p:spPr>
              <a:xfrm>
                <a:off x="9093787" y="5059125"/>
                <a:ext cx="2724912"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grpSp>
      <p:sp>
        <p:nvSpPr>
          <p:cNvPr id="28" name="Text Placeholder 5">
            <a:extLst>
              <a:ext uri="{FF2B5EF4-FFF2-40B4-BE49-F238E27FC236}">
                <a16:creationId xmlns:a16="http://schemas.microsoft.com/office/drawing/2014/main" id="{294D937B-223E-460B-8769-98694289EC94}"/>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Tree>
    <p:extLst>
      <p:ext uri="{BB962C8B-B14F-4D97-AF65-F5344CB8AC3E}">
        <p14:creationId xmlns:p14="http://schemas.microsoft.com/office/powerpoint/2010/main" val="33487651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FE4AB-0A34-C8B1-B782-712B2CBE06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D5F5416-F3E2-5381-C7DA-62CD66040357}"/>
              </a:ext>
            </a:extLst>
          </p:cNvPr>
          <p:cNvSpPr>
            <a:spLocks noGrp="1"/>
          </p:cNvSpPr>
          <p:nvPr>
            <p:ph type="dt" sz="half" idx="10"/>
          </p:nvPr>
        </p:nvSpPr>
        <p:spPr/>
        <p:txBody>
          <a:bodyPr/>
          <a:lstStyle/>
          <a:p>
            <a:fld id="{96714AEC-DE08-4F91-943D-42633D1F1EC2}" type="datetimeFigureOut">
              <a:rPr lang="en-US" smtClean="0"/>
              <a:t>1/24/2023</a:t>
            </a:fld>
            <a:endParaRPr lang="en-US"/>
          </a:p>
        </p:txBody>
      </p:sp>
      <p:sp>
        <p:nvSpPr>
          <p:cNvPr id="4" name="Footer Placeholder 3">
            <a:extLst>
              <a:ext uri="{FF2B5EF4-FFF2-40B4-BE49-F238E27FC236}">
                <a16:creationId xmlns:a16="http://schemas.microsoft.com/office/drawing/2014/main" id="{0DD87983-0BB7-D376-43A2-C797B95ECB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3FAA2C4-D8B4-80D5-F61C-92E5424E96DA}"/>
              </a:ext>
            </a:extLst>
          </p:cNvPr>
          <p:cNvSpPr>
            <a:spLocks noGrp="1"/>
          </p:cNvSpPr>
          <p:nvPr>
            <p:ph type="sldNum" sz="quarter" idx="12"/>
          </p:nvPr>
        </p:nvSpPr>
        <p:spPr/>
        <p:txBody>
          <a:bodyPr/>
          <a:lstStyle/>
          <a:p>
            <a:fld id="{54413F41-882C-4B8B-B42B-77276B064E91}" type="slidenum">
              <a:rPr lang="en-US" smtClean="0"/>
              <a:t>‹#›</a:t>
            </a:fld>
            <a:endParaRPr lang="en-US"/>
          </a:p>
        </p:txBody>
      </p:sp>
    </p:spTree>
    <p:extLst>
      <p:ext uri="{BB962C8B-B14F-4D97-AF65-F5344CB8AC3E}">
        <p14:creationId xmlns:p14="http://schemas.microsoft.com/office/powerpoint/2010/main" val="2994856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022-2023 LCM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7" name="TextBox 56">
            <a:extLst>
              <a:ext uri="{FF2B5EF4-FFF2-40B4-BE49-F238E27FC236}">
                <a16:creationId xmlns:a16="http://schemas.microsoft.com/office/drawing/2014/main" id="{AEAC9E94-7B6F-4484-A99B-B79E3732EBC3}"/>
              </a:ext>
            </a:extLst>
          </p:cNvPr>
          <p:cNvSpPr txBox="1"/>
          <p:nvPr userDrawn="1"/>
        </p:nvSpPr>
        <p:spPr>
          <a:xfrm>
            <a:off x="381001" y="569912"/>
            <a:ext cx="11430000" cy="586169"/>
          </a:xfrm>
          <a:prstGeom prst="rect">
            <a:avLst/>
          </a:prstGeom>
          <a:noFill/>
        </p:spPr>
        <p:txBody>
          <a:bodyPr wrap="square" rtlCol="0" anchor="b" anchorCtr="0">
            <a:noAutofit/>
          </a:bodyPr>
          <a:lstStyle/>
          <a:p>
            <a:r>
              <a:rPr lang="en-US" sz="3200" b="1">
                <a:solidFill>
                  <a:schemeClr val="bg1"/>
                </a:solidFill>
                <a:latin typeface="+mj-lt"/>
              </a:rPr>
              <a:t>2022-2023 Leadership</a:t>
            </a:r>
          </a:p>
        </p:txBody>
      </p:sp>
      <p:cxnSp>
        <p:nvCxnSpPr>
          <p:cNvPr id="58" name="Straight Connector 57">
            <a:extLst>
              <a:ext uri="{FF2B5EF4-FFF2-40B4-BE49-F238E27FC236}">
                <a16:creationId xmlns:a16="http://schemas.microsoft.com/office/drawing/2014/main" id="{4C22E390-B05A-44BA-93B6-AE28B1262E14}"/>
              </a:ext>
            </a:extLst>
          </p:cNvPr>
          <p:cNvCxnSpPr>
            <a:cxnSpLocks/>
          </p:cNvCxnSpPr>
          <p:nvPr userDrawn="1"/>
        </p:nvCxnSpPr>
        <p:spPr>
          <a:xfrm>
            <a:off x="381000" y="1190754"/>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28" name="Text Placeholder 5">
            <a:extLst>
              <a:ext uri="{FF2B5EF4-FFF2-40B4-BE49-F238E27FC236}">
                <a16:creationId xmlns:a16="http://schemas.microsoft.com/office/drawing/2014/main" id="{294D937B-223E-460B-8769-98694289EC94}"/>
              </a:ext>
            </a:extLst>
          </p:cNvPr>
          <p:cNvSpPr>
            <a:spLocks noGrp="1"/>
          </p:cNvSpPr>
          <p:nvPr userDrawn="1">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grpSp>
        <p:nvGrpSpPr>
          <p:cNvPr id="2" name="Group 1">
            <a:extLst>
              <a:ext uri="{FF2B5EF4-FFF2-40B4-BE49-F238E27FC236}">
                <a16:creationId xmlns:a16="http://schemas.microsoft.com/office/drawing/2014/main" id="{5987BA23-AC3E-DA23-0C41-F6379C9F31CA}"/>
              </a:ext>
            </a:extLst>
          </p:cNvPr>
          <p:cNvGrpSpPr/>
          <p:nvPr userDrawn="1"/>
        </p:nvGrpSpPr>
        <p:grpSpPr>
          <a:xfrm>
            <a:off x="392716" y="1981200"/>
            <a:ext cx="2103120" cy="3875644"/>
            <a:chOff x="392716" y="2364900"/>
            <a:chExt cx="2103120" cy="3875644"/>
          </a:xfrm>
        </p:grpSpPr>
        <p:sp>
          <p:nvSpPr>
            <p:cNvPr id="3" name="TextBox 2">
              <a:extLst>
                <a:ext uri="{FF2B5EF4-FFF2-40B4-BE49-F238E27FC236}">
                  <a16:creationId xmlns:a16="http://schemas.microsoft.com/office/drawing/2014/main" id="{B10D4CD9-4B74-4FD8-82A9-4E8B5A5CB98D}"/>
                </a:ext>
              </a:extLst>
            </p:cNvPr>
            <p:cNvSpPr txBox="1"/>
            <p:nvPr userDrawn="1"/>
          </p:nvSpPr>
          <p:spPr>
            <a:xfrm>
              <a:off x="392716" y="4991993"/>
              <a:ext cx="2103120" cy="304656"/>
            </a:xfrm>
            <a:prstGeom prst="rect">
              <a:avLst/>
            </a:prstGeom>
            <a:noFill/>
          </p:spPr>
          <p:txBody>
            <a:bodyPr wrap="square" lIns="0" rIns="0" rtlCol="0">
              <a:noAutofit/>
            </a:bodyPr>
            <a:lstStyle/>
            <a:p>
              <a:pPr lvl="0"/>
              <a:r>
                <a:rPr lang="en-US" sz="1600" b="1">
                  <a:solidFill>
                    <a:schemeClr val="bg1"/>
                  </a:solidFill>
                  <a:latin typeface="+mj-lt"/>
                </a:rPr>
                <a:t>Jan Harnik</a:t>
              </a:r>
            </a:p>
          </p:txBody>
        </p:sp>
        <p:sp>
          <p:nvSpPr>
            <p:cNvPr id="37" name="TextBox 36">
              <a:extLst>
                <a:ext uri="{FF2B5EF4-FFF2-40B4-BE49-F238E27FC236}">
                  <a16:creationId xmlns:a16="http://schemas.microsoft.com/office/drawing/2014/main" id="{35B025E2-7769-4F25-8AEE-BA2685ECAD70}"/>
                </a:ext>
              </a:extLst>
            </p:cNvPr>
            <p:cNvSpPr txBox="1"/>
            <p:nvPr userDrawn="1"/>
          </p:nvSpPr>
          <p:spPr>
            <a:xfrm>
              <a:off x="392716" y="5338496"/>
              <a:ext cx="2103120" cy="902048"/>
            </a:xfrm>
            <a:prstGeom prst="rect">
              <a:avLst/>
            </a:prstGeom>
            <a:noFill/>
          </p:spPr>
          <p:txBody>
            <a:bodyPr wrap="square" lIns="0" rIns="0" rtlCol="0">
              <a:noAutofit/>
            </a:bodyPr>
            <a:lstStyle/>
            <a:p>
              <a:pPr lvl="0"/>
              <a:r>
                <a:rPr lang="en-US" sz="1350" b="1">
                  <a:solidFill>
                    <a:srgbClr val="D0B787"/>
                  </a:solidFill>
                </a:rPr>
                <a:t>PRESIDENT</a:t>
              </a:r>
            </a:p>
            <a:p>
              <a:pPr lvl="0"/>
              <a:r>
                <a:rPr lang="en-US" sz="1350" b="0">
                  <a:solidFill>
                    <a:schemeClr val="bg1"/>
                  </a:solidFill>
                </a:rPr>
                <a:t>Riverside County</a:t>
              </a:r>
              <a:br>
                <a:rPr lang="en-US" sz="1350" b="0">
                  <a:solidFill>
                    <a:schemeClr val="bg1"/>
                  </a:solidFill>
                </a:rPr>
              </a:br>
              <a:r>
                <a:rPr lang="en-US" sz="1350" b="0">
                  <a:solidFill>
                    <a:schemeClr val="bg1"/>
                  </a:solidFill>
                </a:rPr>
                <a:t>Transportation Commission</a:t>
              </a:r>
            </a:p>
          </p:txBody>
        </p:sp>
        <p:pic>
          <p:nvPicPr>
            <p:cNvPr id="29" name="Picture Placeholder 20" descr="A picture containing person, outdoor, posing, suit&#10;&#10;Description automatically generated">
              <a:extLst>
                <a:ext uri="{FF2B5EF4-FFF2-40B4-BE49-F238E27FC236}">
                  <a16:creationId xmlns:a16="http://schemas.microsoft.com/office/drawing/2014/main" id="{26076F19-E7CD-4618-99E4-44BC0C3F237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49" t="1256" r="7249" b="16882"/>
            <a:stretch/>
          </p:blipFill>
          <p:spPr>
            <a:xfrm>
              <a:off x="392716" y="2364900"/>
              <a:ext cx="2103120" cy="2395332"/>
            </a:xfrm>
            <a:prstGeom prst="rect">
              <a:avLst/>
            </a:prstGeom>
          </p:spPr>
        </p:pic>
        <p:cxnSp>
          <p:nvCxnSpPr>
            <p:cNvPr id="59" name="Straight Connector 58">
              <a:extLst>
                <a:ext uri="{FF2B5EF4-FFF2-40B4-BE49-F238E27FC236}">
                  <a16:creationId xmlns:a16="http://schemas.microsoft.com/office/drawing/2014/main" id="{EABB0FE8-C3EA-4C9B-97C1-D0C649585D6C}"/>
                </a:ext>
              </a:extLst>
            </p:cNvPr>
            <p:cNvCxnSpPr>
              <a:cxnSpLocks/>
            </p:cNvCxnSpPr>
            <p:nvPr userDrawn="1"/>
          </p:nvCxnSpPr>
          <p:spPr>
            <a:xfrm>
              <a:off x="392716" y="4760232"/>
              <a:ext cx="2103120"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F705FAA9-D301-E0F6-87D9-BE00D50EDA6A}"/>
              </a:ext>
            </a:extLst>
          </p:cNvPr>
          <p:cNvGrpSpPr/>
          <p:nvPr userDrawn="1"/>
        </p:nvGrpSpPr>
        <p:grpSpPr>
          <a:xfrm>
            <a:off x="2718578" y="1981200"/>
            <a:ext cx="2103120" cy="3875644"/>
            <a:chOff x="2718578" y="2364900"/>
            <a:chExt cx="2103120" cy="3875644"/>
          </a:xfrm>
        </p:grpSpPr>
        <p:sp>
          <p:nvSpPr>
            <p:cNvPr id="38" name="TextBox 37">
              <a:extLst>
                <a:ext uri="{FF2B5EF4-FFF2-40B4-BE49-F238E27FC236}">
                  <a16:creationId xmlns:a16="http://schemas.microsoft.com/office/drawing/2014/main" id="{21376AAF-ED4F-458D-8AB8-6164B5D109EB}"/>
                </a:ext>
              </a:extLst>
            </p:cNvPr>
            <p:cNvSpPr txBox="1"/>
            <p:nvPr userDrawn="1"/>
          </p:nvSpPr>
          <p:spPr>
            <a:xfrm>
              <a:off x="2718578" y="4991993"/>
              <a:ext cx="2103120" cy="304656"/>
            </a:xfrm>
            <a:prstGeom prst="rect">
              <a:avLst/>
            </a:prstGeom>
            <a:noFill/>
          </p:spPr>
          <p:txBody>
            <a:bodyPr wrap="square" lIns="0" rIns="0" rtlCol="0">
              <a:noAutofit/>
            </a:bodyPr>
            <a:lstStyle/>
            <a:p>
              <a:pPr lvl="0"/>
              <a:r>
                <a:rPr lang="en-US" sz="1600" b="1">
                  <a:solidFill>
                    <a:schemeClr val="bg1"/>
                  </a:solidFill>
                  <a:latin typeface="+mj-lt"/>
                </a:rPr>
                <a:t>Art Brown</a:t>
              </a:r>
            </a:p>
          </p:txBody>
        </p:sp>
        <p:sp>
          <p:nvSpPr>
            <p:cNvPr id="39" name="TextBox 38">
              <a:extLst>
                <a:ext uri="{FF2B5EF4-FFF2-40B4-BE49-F238E27FC236}">
                  <a16:creationId xmlns:a16="http://schemas.microsoft.com/office/drawing/2014/main" id="{6F3DD9C4-0C69-4D4A-BCB8-20C4A97F8C62}"/>
                </a:ext>
              </a:extLst>
            </p:cNvPr>
            <p:cNvSpPr txBox="1"/>
            <p:nvPr userDrawn="1"/>
          </p:nvSpPr>
          <p:spPr>
            <a:xfrm>
              <a:off x="2718578" y="5338496"/>
              <a:ext cx="2103120" cy="902048"/>
            </a:xfrm>
            <a:prstGeom prst="rect">
              <a:avLst/>
            </a:prstGeom>
            <a:noFill/>
          </p:spPr>
          <p:txBody>
            <a:bodyPr wrap="square" lIns="0" rIns="0" rtlCol="0">
              <a:noAutofit/>
            </a:bodyPr>
            <a:lstStyle/>
            <a:p>
              <a:pPr lvl="0"/>
              <a:r>
                <a:rPr lang="en-US" sz="1350" b="1">
                  <a:solidFill>
                    <a:srgbClr val="D0B787"/>
                  </a:solidFill>
                </a:rPr>
                <a:t>FIRST VICE PRESIDENT</a:t>
              </a:r>
              <a:br>
                <a:rPr lang="en-US" sz="1350" b="0">
                  <a:solidFill>
                    <a:schemeClr val="bg1"/>
                  </a:solidFill>
                </a:rPr>
              </a:br>
              <a:r>
                <a:rPr lang="en-US" sz="1350" b="0">
                  <a:solidFill>
                    <a:schemeClr val="bg1"/>
                  </a:solidFill>
                </a:rPr>
                <a:t>City of Buena Park</a:t>
              </a:r>
            </a:p>
          </p:txBody>
        </p:sp>
        <p:pic>
          <p:nvPicPr>
            <p:cNvPr id="33" name="Picture Placeholder 22">
              <a:extLst>
                <a:ext uri="{FF2B5EF4-FFF2-40B4-BE49-F238E27FC236}">
                  <a16:creationId xmlns:a16="http://schemas.microsoft.com/office/drawing/2014/main" id="{2BDA04F6-8BA9-4068-A8D7-5A437F40BB05}"/>
                </a:ext>
              </a:extLst>
            </p:cNvPr>
            <p:cNvPicPr>
              <a:picLocks noChangeAspect="1"/>
            </p:cNvPicPr>
            <p:nvPr userDrawn="1"/>
          </p:nvPicPr>
          <p:blipFill>
            <a:blip r:embed="rId4">
              <a:extLst>
                <a:ext uri="{28A0092B-C50C-407E-A947-70E740481C1C}">
                  <a14:useLocalDpi xmlns:a14="http://schemas.microsoft.com/office/drawing/2010/main" val="0"/>
                </a:ext>
              </a:extLst>
            </a:blip>
            <a:srcRect t="3801" b="3801"/>
            <a:stretch/>
          </p:blipFill>
          <p:spPr>
            <a:xfrm>
              <a:off x="2718578" y="2364900"/>
              <a:ext cx="2103120" cy="2395332"/>
            </a:xfrm>
            <a:prstGeom prst="rect">
              <a:avLst/>
            </a:prstGeom>
          </p:spPr>
        </p:pic>
        <p:cxnSp>
          <p:nvCxnSpPr>
            <p:cNvPr id="61" name="Straight Connector 60">
              <a:extLst>
                <a:ext uri="{FF2B5EF4-FFF2-40B4-BE49-F238E27FC236}">
                  <a16:creationId xmlns:a16="http://schemas.microsoft.com/office/drawing/2014/main" id="{D239945E-7C2F-4389-A8DA-3DC9BE45C016}"/>
                </a:ext>
              </a:extLst>
            </p:cNvPr>
            <p:cNvCxnSpPr>
              <a:cxnSpLocks/>
            </p:cNvCxnSpPr>
            <p:nvPr userDrawn="1"/>
          </p:nvCxnSpPr>
          <p:spPr>
            <a:xfrm>
              <a:off x="2718578" y="4760232"/>
              <a:ext cx="2103120"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5058F759-DDFD-093A-A8C0-E1267D079B8C}"/>
              </a:ext>
            </a:extLst>
          </p:cNvPr>
          <p:cNvGrpSpPr/>
          <p:nvPr userDrawn="1"/>
        </p:nvGrpSpPr>
        <p:grpSpPr>
          <a:xfrm>
            <a:off x="5044440" y="1981200"/>
            <a:ext cx="2103121" cy="3875644"/>
            <a:chOff x="5044440" y="2364900"/>
            <a:chExt cx="2103121" cy="3875644"/>
          </a:xfrm>
        </p:grpSpPr>
        <p:sp>
          <p:nvSpPr>
            <p:cNvPr id="40" name="TextBox 39">
              <a:extLst>
                <a:ext uri="{FF2B5EF4-FFF2-40B4-BE49-F238E27FC236}">
                  <a16:creationId xmlns:a16="http://schemas.microsoft.com/office/drawing/2014/main" id="{B5060558-5671-4175-A368-0FFB233890D2}"/>
                </a:ext>
              </a:extLst>
            </p:cNvPr>
            <p:cNvSpPr txBox="1"/>
            <p:nvPr userDrawn="1"/>
          </p:nvSpPr>
          <p:spPr>
            <a:xfrm>
              <a:off x="5044441" y="4991993"/>
              <a:ext cx="2103120" cy="304656"/>
            </a:xfrm>
            <a:prstGeom prst="rect">
              <a:avLst/>
            </a:prstGeom>
            <a:noFill/>
          </p:spPr>
          <p:txBody>
            <a:bodyPr wrap="square" lIns="0" rIns="0" rtlCol="0">
              <a:noAutofit/>
            </a:bodyPr>
            <a:lstStyle/>
            <a:p>
              <a:pPr lvl="0"/>
              <a:r>
                <a:rPr lang="en-US" sz="1600" b="1">
                  <a:solidFill>
                    <a:schemeClr val="bg1"/>
                  </a:solidFill>
                  <a:latin typeface="+mj-lt"/>
                </a:rPr>
                <a:t>Curt Hagman</a:t>
              </a:r>
            </a:p>
          </p:txBody>
        </p:sp>
        <p:sp>
          <p:nvSpPr>
            <p:cNvPr id="41" name="TextBox 40">
              <a:extLst>
                <a:ext uri="{FF2B5EF4-FFF2-40B4-BE49-F238E27FC236}">
                  <a16:creationId xmlns:a16="http://schemas.microsoft.com/office/drawing/2014/main" id="{52DBC703-7E67-4F62-935D-649F3C1CC2F0}"/>
                </a:ext>
              </a:extLst>
            </p:cNvPr>
            <p:cNvSpPr txBox="1"/>
            <p:nvPr userDrawn="1"/>
          </p:nvSpPr>
          <p:spPr>
            <a:xfrm>
              <a:off x="5044441" y="5338496"/>
              <a:ext cx="2103120" cy="902048"/>
            </a:xfrm>
            <a:prstGeom prst="rect">
              <a:avLst/>
            </a:prstGeom>
            <a:noFill/>
          </p:spPr>
          <p:txBody>
            <a:bodyPr wrap="square" lIns="0" rIns="0" rtlCol="0">
              <a:noAutofit/>
            </a:bodyPr>
            <a:lstStyle/>
            <a:p>
              <a:pPr lvl="0"/>
              <a:r>
                <a:rPr lang="en-US" sz="1350" b="1">
                  <a:solidFill>
                    <a:srgbClr val="D0B787"/>
                  </a:solidFill>
                </a:rPr>
                <a:t>SECOND VICE PRESIDENT</a:t>
              </a:r>
              <a:br>
                <a:rPr lang="en-US" sz="1350" b="0">
                  <a:solidFill>
                    <a:schemeClr val="bg1"/>
                  </a:solidFill>
                </a:rPr>
              </a:br>
              <a:r>
                <a:rPr lang="en-US" sz="1350" b="0">
                  <a:solidFill>
                    <a:schemeClr val="bg1"/>
                  </a:solidFill>
                </a:rPr>
                <a:t>County of San Bernardino</a:t>
              </a:r>
            </a:p>
          </p:txBody>
        </p:sp>
        <p:pic>
          <p:nvPicPr>
            <p:cNvPr id="31" name="Picture Placeholder 24">
              <a:extLst>
                <a:ext uri="{FF2B5EF4-FFF2-40B4-BE49-F238E27FC236}">
                  <a16:creationId xmlns:a16="http://schemas.microsoft.com/office/drawing/2014/main" id="{730DC0D3-AEB4-4399-8E9E-9FE55B19798F}"/>
                </a:ext>
              </a:extLst>
            </p:cNvPr>
            <p:cNvPicPr>
              <a:picLocks noChangeAspect="1"/>
            </p:cNvPicPr>
            <p:nvPr userDrawn="1"/>
          </p:nvPicPr>
          <p:blipFill>
            <a:blip r:embed="rId5">
              <a:extLst>
                <a:ext uri="{28A0092B-C50C-407E-A947-70E740481C1C}">
                  <a14:useLocalDpi xmlns:a14="http://schemas.microsoft.com/office/drawing/2010/main" val="0"/>
                </a:ext>
              </a:extLst>
            </a:blip>
            <a:srcRect l="6100" r="6100"/>
            <a:stretch/>
          </p:blipFill>
          <p:spPr>
            <a:xfrm>
              <a:off x="5044440" y="2364900"/>
              <a:ext cx="2103120" cy="2395332"/>
            </a:xfrm>
            <a:prstGeom prst="rect">
              <a:avLst/>
            </a:prstGeom>
          </p:spPr>
        </p:pic>
        <p:cxnSp>
          <p:nvCxnSpPr>
            <p:cNvPr id="62" name="Straight Connector 61">
              <a:extLst>
                <a:ext uri="{FF2B5EF4-FFF2-40B4-BE49-F238E27FC236}">
                  <a16:creationId xmlns:a16="http://schemas.microsoft.com/office/drawing/2014/main" id="{4C261592-8B82-4BDF-A71B-0784D6503FF3}"/>
                </a:ext>
              </a:extLst>
            </p:cNvPr>
            <p:cNvCxnSpPr>
              <a:cxnSpLocks/>
            </p:cNvCxnSpPr>
            <p:nvPr userDrawn="1"/>
          </p:nvCxnSpPr>
          <p:spPr>
            <a:xfrm>
              <a:off x="5044440" y="4760232"/>
              <a:ext cx="2103120"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grpSp>
        <p:nvGrpSpPr>
          <p:cNvPr id="6" name="Group 5">
            <a:extLst>
              <a:ext uri="{FF2B5EF4-FFF2-40B4-BE49-F238E27FC236}">
                <a16:creationId xmlns:a16="http://schemas.microsoft.com/office/drawing/2014/main" id="{5EBF3CAD-A7F5-DCE3-8EBD-31F5B795461E}"/>
              </a:ext>
            </a:extLst>
          </p:cNvPr>
          <p:cNvGrpSpPr/>
          <p:nvPr userDrawn="1"/>
        </p:nvGrpSpPr>
        <p:grpSpPr>
          <a:xfrm>
            <a:off x="7370302" y="1981200"/>
            <a:ext cx="2103121" cy="3875644"/>
            <a:chOff x="7370302" y="2364900"/>
            <a:chExt cx="2103121" cy="3875644"/>
          </a:xfrm>
        </p:grpSpPr>
        <p:sp>
          <p:nvSpPr>
            <p:cNvPr id="42" name="TextBox 41">
              <a:extLst>
                <a:ext uri="{FF2B5EF4-FFF2-40B4-BE49-F238E27FC236}">
                  <a16:creationId xmlns:a16="http://schemas.microsoft.com/office/drawing/2014/main" id="{5C135229-0C7C-46B2-BFEA-F40F485FD055}"/>
                </a:ext>
              </a:extLst>
            </p:cNvPr>
            <p:cNvSpPr txBox="1"/>
            <p:nvPr userDrawn="1"/>
          </p:nvSpPr>
          <p:spPr>
            <a:xfrm>
              <a:off x="7370303" y="4991993"/>
              <a:ext cx="2103120" cy="304656"/>
            </a:xfrm>
            <a:prstGeom prst="rect">
              <a:avLst/>
            </a:prstGeom>
            <a:noFill/>
          </p:spPr>
          <p:txBody>
            <a:bodyPr wrap="square" lIns="0" rIns="0" rtlCol="0">
              <a:noAutofit/>
            </a:bodyPr>
            <a:lstStyle/>
            <a:p>
              <a:pPr lvl="0"/>
              <a:r>
                <a:rPr lang="en-US" sz="1600" b="1">
                  <a:solidFill>
                    <a:schemeClr val="bg1"/>
                  </a:solidFill>
                  <a:latin typeface="+mj-lt"/>
                </a:rPr>
                <a:t>Clint Lorimore</a:t>
              </a:r>
            </a:p>
          </p:txBody>
        </p:sp>
        <p:sp>
          <p:nvSpPr>
            <p:cNvPr id="43" name="TextBox 42">
              <a:extLst>
                <a:ext uri="{FF2B5EF4-FFF2-40B4-BE49-F238E27FC236}">
                  <a16:creationId xmlns:a16="http://schemas.microsoft.com/office/drawing/2014/main" id="{4A52B5C0-31A5-4250-9461-82870C0D2BC5}"/>
                </a:ext>
              </a:extLst>
            </p:cNvPr>
            <p:cNvSpPr txBox="1"/>
            <p:nvPr userDrawn="1"/>
          </p:nvSpPr>
          <p:spPr>
            <a:xfrm>
              <a:off x="7370303" y="5338496"/>
              <a:ext cx="2103120" cy="902048"/>
            </a:xfrm>
            <a:prstGeom prst="rect">
              <a:avLst/>
            </a:prstGeom>
            <a:noFill/>
          </p:spPr>
          <p:txBody>
            <a:bodyPr wrap="square" lIns="0" rIns="0" rtlCol="0">
              <a:noAutofit/>
            </a:bodyPr>
            <a:lstStyle/>
            <a:p>
              <a:pPr lvl="0"/>
              <a:r>
                <a:rPr lang="en-US" sz="1350" b="1">
                  <a:solidFill>
                    <a:srgbClr val="D0B787"/>
                  </a:solidFill>
                </a:rPr>
                <a:t>IMMEDIATE PAST PRESIDENT</a:t>
              </a:r>
              <a:br>
                <a:rPr lang="en-US" sz="1350" b="1">
                  <a:solidFill>
                    <a:schemeClr val="bg1"/>
                  </a:solidFill>
                </a:rPr>
              </a:br>
              <a:r>
                <a:rPr lang="en-US" sz="1350" b="0">
                  <a:solidFill>
                    <a:schemeClr val="bg1"/>
                  </a:solidFill>
                </a:rPr>
                <a:t>City of Eastvale</a:t>
              </a:r>
            </a:p>
          </p:txBody>
        </p:sp>
        <p:pic>
          <p:nvPicPr>
            <p:cNvPr id="30" name="Picture Placeholder 26" descr="A person in a suit smiling&#10;&#10;Description automatically generated with medium confidence">
              <a:extLst>
                <a:ext uri="{FF2B5EF4-FFF2-40B4-BE49-F238E27FC236}">
                  <a16:creationId xmlns:a16="http://schemas.microsoft.com/office/drawing/2014/main" id="{C79213A5-5726-4EB2-A167-2D2D6848616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8929" t="5595" r="8929" b="17360"/>
            <a:stretch/>
          </p:blipFill>
          <p:spPr>
            <a:xfrm>
              <a:off x="7370302" y="2364900"/>
              <a:ext cx="2103120" cy="2395332"/>
            </a:xfrm>
            <a:prstGeom prst="rect">
              <a:avLst/>
            </a:prstGeom>
          </p:spPr>
        </p:pic>
        <p:cxnSp>
          <p:nvCxnSpPr>
            <p:cNvPr id="63" name="Straight Connector 62">
              <a:extLst>
                <a:ext uri="{FF2B5EF4-FFF2-40B4-BE49-F238E27FC236}">
                  <a16:creationId xmlns:a16="http://schemas.microsoft.com/office/drawing/2014/main" id="{E1CB5538-3E57-4DC8-B3EE-57D208E8288F}"/>
                </a:ext>
              </a:extLst>
            </p:cNvPr>
            <p:cNvCxnSpPr>
              <a:cxnSpLocks/>
            </p:cNvCxnSpPr>
            <p:nvPr userDrawn="1"/>
          </p:nvCxnSpPr>
          <p:spPr>
            <a:xfrm>
              <a:off x="7370302" y="4760232"/>
              <a:ext cx="2103120"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F670B1CB-FD74-9A45-C923-291D6832F964}"/>
              </a:ext>
            </a:extLst>
          </p:cNvPr>
          <p:cNvGrpSpPr/>
          <p:nvPr userDrawn="1"/>
        </p:nvGrpSpPr>
        <p:grpSpPr>
          <a:xfrm>
            <a:off x="9696164" y="1981200"/>
            <a:ext cx="2103120" cy="3875644"/>
            <a:chOff x="9696164" y="2364900"/>
            <a:chExt cx="2103120" cy="3875644"/>
          </a:xfrm>
        </p:grpSpPr>
        <p:pic>
          <p:nvPicPr>
            <p:cNvPr id="32" name="Picture Placeholder 28" descr="A person smiling for the camera&#10;&#10;Description automatically generated with low confidence">
              <a:extLst>
                <a:ext uri="{FF2B5EF4-FFF2-40B4-BE49-F238E27FC236}">
                  <a16:creationId xmlns:a16="http://schemas.microsoft.com/office/drawing/2014/main" id="{5035F9C4-E5FD-4192-BC61-C0EA284115F8}"/>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7407" t="4123" r="7407" b="18830"/>
            <a:stretch/>
          </p:blipFill>
          <p:spPr>
            <a:xfrm>
              <a:off x="9696164" y="2364900"/>
              <a:ext cx="2103120" cy="2395332"/>
            </a:xfrm>
            <a:prstGeom prst="rect">
              <a:avLst/>
            </a:prstGeom>
          </p:spPr>
        </p:pic>
        <p:cxnSp>
          <p:nvCxnSpPr>
            <p:cNvPr id="35" name="Straight Connector 34">
              <a:extLst>
                <a:ext uri="{FF2B5EF4-FFF2-40B4-BE49-F238E27FC236}">
                  <a16:creationId xmlns:a16="http://schemas.microsoft.com/office/drawing/2014/main" id="{EFBC23AA-ACE8-4675-B677-F05366DAA5CD}"/>
                </a:ext>
              </a:extLst>
            </p:cNvPr>
            <p:cNvCxnSpPr>
              <a:cxnSpLocks/>
            </p:cNvCxnSpPr>
            <p:nvPr userDrawn="1"/>
          </p:nvCxnSpPr>
          <p:spPr>
            <a:xfrm>
              <a:off x="9696164" y="4760232"/>
              <a:ext cx="2103120"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AA8D7CD-35EA-483D-9CF2-515B5A289694}"/>
                </a:ext>
              </a:extLst>
            </p:cNvPr>
            <p:cNvSpPr txBox="1"/>
            <p:nvPr userDrawn="1"/>
          </p:nvSpPr>
          <p:spPr>
            <a:xfrm>
              <a:off x="9696164" y="4991993"/>
              <a:ext cx="2103120" cy="304656"/>
            </a:xfrm>
            <a:prstGeom prst="rect">
              <a:avLst/>
            </a:prstGeom>
            <a:noFill/>
          </p:spPr>
          <p:txBody>
            <a:bodyPr wrap="square" lIns="0" rIns="0" rtlCol="0">
              <a:noAutofit/>
            </a:bodyPr>
            <a:lstStyle/>
            <a:p>
              <a:pPr lvl="0"/>
              <a:r>
                <a:rPr lang="en-US" sz="1600" b="1">
                  <a:solidFill>
                    <a:schemeClr val="bg1"/>
                  </a:solidFill>
                  <a:latin typeface="+mj-lt"/>
                </a:rPr>
                <a:t>Peggy Huang</a:t>
              </a:r>
            </a:p>
          </p:txBody>
        </p:sp>
        <p:sp>
          <p:nvSpPr>
            <p:cNvPr id="44" name="TextBox 43">
              <a:extLst>
                <a:ext uri="{FF2B5EF4-FFF2-40B4-BE49-F238E27FC236}">
                  <a16:creationId xmlns:a16="http://schemas.microsoft.com/office/drawing/2014/main" id="{CF749C7B-42C1-4C9C-B9B4-208A0257ABF6}"/>
                </a:ext>
              </a:extLst>
            </p:cNvPr>
            <p:cNvSpPr txBox="1"/>
            <p:nvPr userDrawn="1"/>
          </p:nvSpPr>
          <p:spPr>
            <a:xfrm>
              <a:off x="9696164" y="5338496"/>
              <a:ext cx="2103120" cy="902048"/>
            </a:xfrm>
            <a:prstGeom prst="rect">
              <a:avLst/>
            </a:prstGeom>
            <a:noFill/>
          </p:spPr>
          <p:txBody>
            <a:bodyPr wrap="square" lIns="0" rIns="0" rtlCol="0">
              <a:noAutofit/>
            </a:bodyPr>
            <a:lstStyle/>
            <a:p>
              <a:pPr lvl="0"/>
              <a:r>
                <a:rPr lang="en-US" sz="1350" b="1">
                  <a:solidFill>
                    <a:srgbClr val="D0B787"/>
                  </a:solidFill>
                </a:rPr>
                <a:t>LEGISLATIVE</a:t>
              </a:r>
              <a:br>
                <a:rPr lang="en-US" sz="1350" b="1">
                  <a:solidFill>
                    <a:srgbClr val="D0B787"/>
                  </a:solidFill>
                </a:rPr>
              </a:br>
              <a:r>
                <a:rPr lang="en-US" sz="1350" b="1">
                  <a:solidFill>
                    <a:srgbClr val="D0B787"/>
                  </a:solidFill>
                </a:rPr>
                <a:t>COMMITTEE CHAIR</a:t>
              </a:r>
              <a:br>
                <a:rPr lang="en-US" sz="1350" b="1">
                  <a:solidFill>
                    <a:schemeClr val="bg1"/>
                  </a:solidFill>
                </a:rPr>
              </a:br>
              <a:r>
                <a:rPr lang="en-US" sz="1350" b="0">
                  <a:solidFill>
                    <a:schemeClr val="bg1"/>
                  </a:solidFill>
                </a:rPr>
                <a:t>Transportation </a:t>
              </a:r>
              <a:br>
                <a:rPr lang="en-US" sz="1350" b="0">
                  <a:solidFill>
                    <a:schemeClr val="bg1"/>
                  </a:solidFill>
                </a:rPr>
              </a:br>
              <a:r>
                <a:rPr lang="en-US" sz="1350" b="0">
                  <a:solidFill>
                    <a:schemeClr val="bg1"/>
                  </a:solidFill>
                </a:rPr>
                <a:t>Corridor Agencies</a:t>
              </a:r>
            </a:p>
          </p:txBody>
        </p:sp>
      </p:grpSp>
    </p:spTree>
    <p:extLst>
      <p:ext uri="{BB962C8B-B14F-4D97-AF65-F5344CB8AC3E}">
        <p14:creationId xmlns:p14="http://schemas.microsoft.com/office/powerpoint/2010/main" val="387948842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CAG Reg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6AA6BF-294E-4020-8C23-8362BDD54D1D}"/>
              </a:ext>
            </a:extLst>
          </p:cNvPr>
          <p:cNvSpPr txBox="1"/>
          <p:nvPr userDrawn="1"/>
        </p:nvSpPr>
        <p:spPr>
          <a:xfrm>
            <a:off x="283982" y="2375307"/>
            <a:ext cx="2194560" cy="1324583"/>
          </a:xfrm>
          <a:prstGeom prst="rect">
            <a:avLst/>
          </a:prstGeom>
          <a:noFill/>
        </p:spPr>
        <p:txBody>
          <a:bodyPr wrap="square" rtlCol="0" anchor="ctr">
            <a:noAutofit/>
          </a:bodyPr>
          <a:lstStyle/>
          <a:p>
            <a:pPr lvl="0" algn="ctr"/>
            <a:r>
              <a:rPr lang="en-US" sz="4400" b="1">
                <a:solidFill>
                  <a:srgbClr val="D0B787"/>
                </a:solidFill>
                <a:latin typeface="+mj-lt"/>
              </a:rPr>
              <a:t>191</a:t>
            </a:r>
            <a:endParaRPr lang="en-US" sz="1400" b="1">
              <a:solidFill>
                <a:srgbClr val="D0B787"/>
              </a:solidFill>
              <a:latin typeface="+mj-lt"/>
            </a:endParaRPr>
          </a:p>
          <a:p>
            <a:pPr lvl="0" algn="ctr">
              <a:lnSpc>
                <a:spcPts val="1100"/>
              </a:lnSpc>
              <a:spcBef>
                <a:spcPts val="600"/>
              </a:spcBef>
            </a:pPr>
            <a:r>
              <a:rPr lang="en-US" b="1">
                <a:solidFill>
                  <a:schemeClr val="bg1"/>
                </a:solidFill>
                <a:latin typeface="+mn-lt"/>
              </a:rPr>
              <a:t>CITIES</a:t>
            </a:r>
          </a:p>
        </p:txBody>
      </p:sp>
      <p:sp>
        <p:nvSpPr>
          <p:cNvPr id="11" name="TextBox 10">
            <a:extLst>
              <a:ext uri="{FF2B5EF4-FFF2-40B4-BE49-F238E27FC236}">
                <a16:creationId xmlns:a16="http://schemas.microsoft.com/office/drawing/2014/main" id="{1BBB2577-090C-449F-8B08-5896D971B04A}"/>
              </a:ext>
            </a:extLst>
          </p:cNvPr>
          <p:cNvSpPr txBox="1"/>
          <p:nvPr userDrawn="1"/>
        </p:nvSpPr>
        <p:spPr>
          <a:xfrm>
            <a:off x="283982" y="3757978"/>
            <a:ext cx="2194560" cy="1325880"/>
          </a:xfrm>
          <a:prstGeom prst="rect">
            <a:avLst/>
          </a:prstGeom>
          <a:noFill/>
        </p:spPr>
        <p:txBody>
          <a:bodyPr wrap="square" rtlCol="0" anchor="ctr">
            <a:noAutofit/>
          </a:bodyPr>
          <a:lstStyle/>
          <a:p>
            <a:pPr lvl="0" algn="ctr"/>
            <a:r>
              <a:rPr lang="en-US" sz="4400" b="1">
                <a:solidFill>
                  <a:srgbClr val="D0B787"/>
                </a:solidFill>
                <a:latin typeface="+mj-lt"/>
              </a:rPr>
              <a:t>6</a:t>
            </a:r>
          </a:p>
          <a:p>
            <a:pPr lvl="0" algn="ctr">
              <a:lnSpc>
                <a:spcPts val="1100"/>
              </a:lnSpc>
              <a:spcBef>
                <a:spcPts val="600"/>
              </a:spcBef>
            </a:pPr>
            <a:r>
              <a:rPr lang="en-US" b="1">
                <a:solidFill>
                  <a:schemeClr val="bg1"/>
                </a:solidFill>
                <a:latin typeface="+mn-lt"/>
              </a:rPr>
              <a:t>COUNTIES</a:t>
            </a:r>
          </a:p>
        </p:txBody>
      </p:sp>
      <p:sp>
        <p:nvSpPr>
          <p:cNvPr id="12" name="TextBox 11">
            <a:extLst>
              <a:ext uri="{FF2B5EF4-FFF2-40B4-BE49-F238E27FC236}">
                <a16:creationId xmlns:a16="http://schemas.microsoft.com/office/drawing/2014/main" id="{4F36FF08-6441-4C4F-B186-DE86408D97A6}"/>
              </a:ext>
            </a:extLst>
          </p:cNvPr>
          <p:cNvSpPr txBox="1"/>
          <p:nvPr userDrawn="1"/>
        </p:nvSpPr>
        <p:spPr>
          <a:xfrm>
            <a:off x="283982" y="5150348"/>
            <a:ext cx="2194560" cy="1324583"/>
          </a:xfrm>
          <a:prstGeom prst="rect">
            <a:avLst/>
          </a:prstGeom>
          <a:noFill/>
        </p:spPr>
        <p:txBody>
          <a:bodyPr wrap="square" rtlCol="0" anchor="ctr">
            <a:noAutofit/>
          </a:bodyPr>
          <a:lstStyle/>
          <a:p>
            <a:pPr lvl="0" algn="ctr"/>
            <a:r>
              <a:rPr lang="en-US" sz="4400" b="1">
                <a:solidFill>
                  <a:srgbClr val="D0B787"/>
                </a:solidFill>
                <a:latin typeface="+mj-lt"/>
              </a:rPr>
              <a:t>18.7M</a:t>
            </a:r>
          </a:p>
          <a:p>
            <a:pPr lvl="0" algn="ctr">
              <a:lnSpc>
                <a:spcPts val="1100"/>
              </a:lnSpc>
              <a:spcBef>
                <a:spcPts val="600"/>
              </a:spcBef>
            </a:pPr>
            <a:r>
              <a:rPr lang="en-US" b="1">
                <a:solidFill>
                  <a:schemeClr val="bg1"/>
                </a:solidFill>
                <a:latin typeface="+mn-lt"/>
              </a:rPr>
              <a:t>RESIDENTS</a:t>
            </a:r>
          </a:p>
        </p:txBody>
      </p:sp>
      <p:grpSp>
        <p:nvGrpSpPr>
          <p:cNvPr id="2" name="Group 1">
            <a:extLst>
              <a:ext uri="{FF2B5EF4-FFF2-40B4-BE49-F238E27FC236}">
                <a16:creationId xmlns:a16="http://schemas.microsoft.com/office/drawing/2014/main" id="{589B8C58-1564-4FD3-B40E-6AC154165BDF}"/>
              </a:ext>
            </a:extLst>
          </p:cNvPr>
          <p:cNvGrpSpPr/>
          <p:nvPr userDrawn="1"/>
        </p:nvGrpSpPr>
        <p:grpSpPr>
          <a:xfrm>
            <a:off x="9530904" y="1155054"/>
            <a:ext cx="2286000" cy="5319877"/>
            <a:chOff x="9530904" y="1233322"/>
            <a:chExt cx="2286000" cy="5319877"/>
          </a:xfrm>
        </p:grpSpPr>
        <p:sp>
          <p:nvSpPr>
            <p:cNvPr id="13" name="TextBox 12">
              <a:extLst>
                <a:ext uri="{FF2B5EF4-FFF2-40B4-BE49-F238E27FC236}">
                  <a16:creationId xmlns:a16="http://schemas.microsoft.com/office/drawing/2014/main" id="{8E477CEB-0FD8-4A8D-893F-D0423B638C96}"/>
                </a:ext>
              </a:extLst>
            </p:cNvPr>
            <p:cNvSpPr txBox="1"/>
            <p:nvPr userDrawn="1"/>
          </p:nvSpPr>
          <p:spPr>
            <a:xfrm>
              <a:off x="9532931" y="5228616"/>
              <a:ext cx="2281946" cy="1324583"/>
            </a:xfrm>
            <a:prstGeom prst="rect">
              <a:avLst/>
            </a:prstGeom>
            <a:noFill/>
          </p:spPr>
          <p:txBody>
            <a:bodyPr wrap="square" rtlCol="0" anchor="ctr">
              <a:noAutofit/>
            </a:bodyPr>
            <a:lstStyle/>
            <a:p>
              <a:pPr lvl="0" algn="ctr"/>
              <a:r>
                <a:rPr lang="en-US" sz="4400" b="1">
                  <a:solidFill>
                    <a:srgbClr val="D0B787"/>
                  </a:solidFill>
                  <a:latin typeface="+mj-lt"/>
                </a:rPr>
                <a:t>47.6%</a:t>
              </a:r>
            </a:p>
            <a:p>
              <a:pPr lvl="0" algn="ctr"/>
              <a:r>
                <a:rPr lang="en-US" b="1">
                  <a:solidFill>
                    <a:schemeClr val="bg1"/>
                  </a:solidFill>
                  <a:latin typeface="+mn-lt"/>
                </a:rPr>
                <a:t>OF STATE POPULATION</a:t>
              </a:r>
            </a:p>
          </p:txBody>
        </p:sp>
        <p:sp>
          <p:nvSpPr>
            <p:cNvPr id="14" name="TextBox 13">
              <a:extLst>
                <a:ext uri="{FF2B5EF4-FFF2-40B4-BE49-F238E27FC236}">
                  <a16:creationId xmlns:a16="http://schemas.microsoft.com/office/drawing/2014/main" id="{70266C2D-82E5-44AA-8CB0-3E0467857C8A}"/>
                </a:ext>
              </a:extLst>
            </p:cNvPr>
            <p:cNvSpPr txBox="1"/>
            <p:nvPr userDrawn="1"/>
          </p:nvSpPr>
          <p:spPr>
            <a:xfrm>
              <a:off x="9530904" y="1233322"/>
              <a:ext cx="2286000" cy="1324583"/>
            </a:xfrm>
            <a:prstGeom prst="rect">
              <a:avLst/>
            </a:prstGeom>
            <a:noFill/>
          </p:spPr>
          <p:txBody>
            <a:bodyPr wrap="square" rtlCol="0" anchor="ctr">
              <a:noAutofit/>
            </a:bodyPr>
            <a:lstStyle/>
            <a:p>
              <a:pPr lvl="0" algn="ctr"/>
              <a:r>
                <a:rPr lang="en-US" sz="4400" b="1">
                  <a:solidFill>
                    <a:srgbClr val="D0B787"/>
                  </a:solidFill>
                  <a:latin typeface="+mj-lt"/>
                </a:rPr>
                <a:t>38,618</a:t>
              </a:r>
              <a:endParaRPr lang="en-US" sz="1400" b="1">
                <a:solidFill>
                  <a:srgbClr val="D0B787"/>
                </a:solidFill>
                <a:latin typeface="+mj-lt"/>
              </a:endParaRPr>
            </a:p>
            <a:p>
              <a:pPr lvl="0" algn="ctr">
                <a:lnSpc>
                  <a:spcPts val="1100"/>
                </a:lnSpc>
                <a:spcBef>
                  <a:spcPts val="600"/>
                </a:spcBef>
              </a:pPr>
              <a:r>
                <a:rPr lang="en-US" b="1">
                  <a:solidFill>
                    <a:schemeClr val="bg1"/>
                  </a:solidFill>
                  <a:latin typeface="+mn-lt"/>
                </a:rPr>
                <a:t>SQUARE MILES</a:t>
              </a:r>
            </a:p>
          </p:txBody>
        </p:sp>
        <p:sp>
          <p:nvSpPr>
            <p:cNvPr id="15" name="TextBox 14">
              <a:extLst>
                <a:ext uri="{FF2B5EF4-FFF2-40B4-BE49-F238E27FC236}">
                  <a16:creationId xmlns:a16="http://schemas.microsoft.com/office/drawing/2014/main" id="{5E0F1B64-1CF2-49C9-B192-DBC022557813}"/>
                </a:ext>
              </a:extLst>
            </p:cNvPr>
            <p:cNvSpPr txBox="1"/>
            <p:nvPr userDrawn="1"/>
          </p:nvSpPr>
          <p:spPr>
            <a:xfrm>
              <a:off x="9530904" y="3718283"/>
              <a:ext cx="2286000" cy="1324583"/>
            </a:xfrm>
            <a:prstGeom prst="rect">
              <a:avLst/>
            </a:prstGeom>
            <a:noFill/>
          </p:spPr>
          <p:txBody>
            <a:bodyPr wrap="square" rtlCol="0" anchor="ctr">
              <a:noAutofit/>
            </a:bodyPr>
            <a:lstStyle/>
            <a:p>
              <a:pPr lvl="0" algn="ctr"/>
              <a:r>
                <a:rPr lang="en-US" sz="4400" b="1">
                  <a:solidFill>
                    <a:srgbClr val="D0B787"/>
                  </a:solidFill>
                  <a:latin typeface="+mj-lt"/>
                </a:rPr>
                <a:t>15TH</a:t>
              </a:r>
            </a:p>
            <a:p>
              <a:pPr lvl="0" algn="ctr"/>
              <a:r>
                <a:rPr lang="en-US" b="1">
                  <a:solidFill>
                    <a:schemeClr val="bg1"/>
                  </a:solidFill>
                  <a:latin typeface="+mn-lt"/>
                </a:rPr>
                <a:t>LARGEST ECONOMY WORLDWIDE</a:t>
              </a:r>
            </a:p>
          </p:txBody>
        </p:sp>
        <p:sp>
          <p:nvSpPr>
            <p:cNvPr id="16" name="TextBox 15">
              <a:extLst>
                <a:ext uri="{FF2B5EF4-FFF2-40B4-BE49-F238E27FC236}">
                  <a16:creationId xmlns:a16="http://schemas.microsoft.com/office/drawing/2014/main" id="{37A79D13-72A1-4104-97FC-4F93D95A5F4D}"/>
                </a:ext>
              </a:extLst>
            </p:cNvPr>
            <p:cNvSpPr txBox="1"/>
            <p:nvPr userDrawn="1"/>
          </p:nvSpPr>
          <p:spPr>
            <a:xfrm>
              <a:off x="9530904" y="2328020"/>
              <a:ext cx="2286000" cy="1324583"/>
            </a:xfrm>
            <a:prstGeom prst="rect">
              <a:avLst/>
            </a:prstGeom>
            <a:noFill/>
          </p:spPr>
          <p:txBody>
            <a:bodyPr wrap="square" rtlCol="0" anchor="ctr">
              <a:noAutofit/>
            </a:bodyPr>
            <a:lstStyle/>
            <a:p>
              <a:pPr lvl="0" algn="ctr"/>
              <a:r>
                <a:rPr lang="en-US" sz="4400" b="1">
                  <a:solidFill>
                    <a:srgbClr val="D0B787"/>
                  </a:solidFill>
                  <a:latin typeface="+mj-lt"/>
                </a:rPr>
                <a:t>$1.6T</a:t>
              </a:r>
            </a:p>
            <a:p>
              <a:pPr lvl="0" algn="ctr"/>
              <a:r>
                <a:rPr lang="en-US" b="1">
                  <a:solidFill>
                    <a:schemeClr val="bg1"/>
                  </a:solidFill>
                  <a:latin typeface="+mn-lt"/>
                </a:rPr>
                <a:t>REGIONAL GDP</a:t>
              </a:r>
            </a:p>
          </p:txBody>
        </p:sp>
      </p:grpSp>
      <p:pic>
        <p:nvPicPr>
          <p:cNvPr id="17" name="Picture 16" descr="A picture containing text, dark&#10;&#10;Description automatically generated">
            <a:extLst>
              <a:ext uri="{FF2B5EF4-FFF2-40B4-BE49-F238E27FC236}">
                <a16:creationId xmlns:a16="http://schemas.microsoft.com/office/drawing/2014/main" id="{D560A0E6-3997-489E-AE6F-EA4B14CB1B73}"/>
              </a:ext>
            </a:extLst>
          </p:cNvPr>
          <p:cNvPicPr>
            <a:picLocks noChangeAspect="1"/>
          </p:cNvPicPr>
          <p:nvPr userDrawn="1"/>
        </p:nvPicPr>
        <p:blipFill>
          <a:blip r:embed="rId3">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tretch>
            <a:fillRect/>
          </a:stretch>
        </p:blipFill>
        <p:spPr>
          <a:xfrm>
            <a:off x="2693317" y="1309348"/>
            <a:ext cx="6775581" cy="5016229"/>
          </a:xfrm>
          <a:prstGeom prst="rect">
            <a:avLst/>
          </a:prstGeom>
          <a:noFill/>
          <a:effectLst/>
        </p:spPr>
      </p:pic>
      <p:grpSp>
        <p:nvGrpSpPr>
          <p:cNvPr id="48" name="Group 47">
            <a:extLst>
              <a:ext uri="{FF2B5EF4-FFF2-40B4-BE49-F238E27FC236}">
                <a16:creationId xmlns:a16="http://schemas.microsoft.com/office/drawing/2014/main" id="{2291C432-8BB8-47A8-B509-9563685E5477}"/>
              </a:ext>
            </a:extLst>
          </p:cNvPr>
          <p:cNvGrpSpPr/>
          <p:nvPr userDrawn="1"/>
        </p:nvGrpSpPr>
        <p:grpSpPr>
          <a:xfrm>
            <a:off x="3329473" y="2138581"/>
            <a:ext cx="5396239" cy="3559099"/>
            <a:chOff x="3285697" y="2366202"/>
            <a:chExt cx="5396239" cy="3559099"/>
          </a:xfrm>
        </p:grpSpPr>
        <p:sp>
          <p:nvSpPr>
            <p:cNvPr id="23" name="TextBox 22">
              <a:extLst>
                <a:ext uri="{FF2B5EF4-FFF2-40B4-BE49-F238E27FC236}">
                  <a16:creationId xmlns:a16="http://schemas.microsoft.com/office/drawing/2014/main" id="{2D7A1AF2-F9D4-439A-A0AD-470587DF9819}"/>
                </a:ext>
              </a:extLst>
            </p:cNvPr>
            <p:cNvSpPr txBox="1"/>
            <p:nvPr userDrawn="1"/>
          </p:nvSpPr>
          <p:spPr>
            <a:xfrm>
              <a:off x="5620084" y="3261114"/>
              <a:ext cx="2286000" cy="696685"/>
            </a:xfrm>
            <a:prstGeom prst="rect">
              <a:avLst/>
            </a:prstGeom>
            <a:noFill/>
          </p:spPr>
          <p:txBody>
            <a:bodyPr wrap="square" rtlCol="0" anchor="ctr">
              <a:noAutofit/>
            </a:bodyPr>
            <a:lstStyle/>
            <a:p>
              <a:pPr lvl="0" algn="ctr">
                <a:lnSpc>
                  <a:spcPts val="1800"/>
                </a:lnSpc>
              </a:pPr>
              <a:r>
                <a:rPr lang="en-US" sz="1600" b="1">
                  <a:solidFill>
                    <a:schemeClr val="tx2"/>
                  </a:solidFill>
                  <a:latin typeface="+mn-lt"/>
                </a:rPr>
                <a:t>SAN BERNARDINO</a:t>
              </a:r>
            </a:p>
          </p:txBody>
        </p:sp>
        <p:sp>
          <p:nvSpPr>
            <p:cNvPr id="24" name="TextBox 23">
              <a:extLst>
                <a:ext uri="{FF2B5EF4-FFF2-40B4-BE49-F238E27FC236}">
                  <a16:creationId xmlns:a16="http://schemas.microsoft.com/office/drawing/2014/main" id="{3087B04F-12E3-4143-AC7A-4C76C45B2097}"/>
                </a:ext>
              </a:extLst>
            </p:cNvPr>
            <p:cNvSpPr txBox="1"/>
            <p:nvPr userDrawn="1"/>
          </p:nvSpPr>
          <p:spPr>
            <a:xfrm>
              <a:off x="5620084" y="4304489"/>
              <a:ext cx="2286000" cy="696685"/>
            </a:xfrm>
            <a:prstGeom prst="rect">
              <a:avLst/>
            </a:prstGeom>
            <a:noFill/>
          </p:spPr>
          <p:txBody>
            <a:bodyPr wrap="square" rtlCol="0" anchor="ctr">
              <a:noAutofit/>
            </a:bodyPr>
            <a:lstStyle/>
            <a:p>
              <a:pPr lvl="0" algn="ctr">
                <a:lnSpc>
                  <a:spcPts val="1800"/>
                </a:lnSpc>
              </a:pPr>
              <a:r>
                <a:rPr lang="en-US" sz="1600" b="1" dirty="0">
                  <a:solidFill>
                    <a:schemeClr val="tx2"/>
                  </a:solidFill>
                  <a:latin typeface="+mn-lt"/>
                </a:rPr>
                <a:t>RIVERSIDE</a:t>
              </a:r>
            </a:p>
          </p:txBody>
        </p:sp>
        <p:sp>
          <p:nvSpPr>
            <p:cNvPr id="25" name="TextBox 24">
              <a:extLst>
                <a:ext uri="{FF2B5EF4-FFF2-40B4-BE49-F238E27FC236}">
                  <a16:creationId xmlns:a16="http://schemas.microsoft.com/office/drawing/2014/main" id="{6D6EF96E-B277-4ED9-AC47-67935BF3F50D}"/>
                </a:ext>
              </a:extLst>
            </p:cNvPr>
            <p:cNvSpPr txBox="1"/>
            <p:nvPr userDrawn="1"/>
          </p:nvSpPr>
          <p:spPr>
            <a:xfrm>
              <a:off x="7049601" y="5228616"/>
              <a:ext cx="1632335" cy="696685"/>
            </a:xfrm>
            <a:prstGeom prst="rect">
              <a:avLst/>
            </a:prstGeom>
            <a:noFill/>
          </p:spPr>
          <p:txBody>
            <a:bodyPr wrap="square" rtlCol="0" anchor="ctr">
              <a:noAutofit/>
            </a:bodyPr>
            <a:lstStyle/>
            <a:p>
              <a:pPr lvl="0" algn="ctr">
                <a:lnSpc>
                  <a:spcPts val="1800"/>
                </a:lnSpc>
              </a:pPr>
              <a:r>
                <a:rPr lang="en-US" sz="1600" b="1">
                  <a:solidFill>
                    <a:schemeClr val="tx2"/>
                  </a:solidFill>
                  <a:latin typeface="+mn-lt"/>
                </a:rPr>
                <a:t>IMPERIAL</a:t>
              </a:r>
            </a:p>
          </p:txBody>
        </p:sp>
        <p:sp>
          <p:nvSpPr>
            <p:cNvPr id="26" name="TextBox 25">
              <a:extLst>
                <a:ext uri="{FF2B5EF4-FFF2-40B4-BE49-F238E27FC236}">
                  <a16:creationId xmlns:a16="http://schemas.microsoft.com/office/drawing/2014/main" id="{E8F074DB-501C-4B9E-A0BD-36B96A860316}"/>
                </a:ext>
              </a:extLst>
            </p:cNvPr>
            <p:cNvSpPr txBox="1"/>
            <p:nvPr userDrawn="1"/>
          </p:nvSpPr>
          <p:spPr>
            <a:xfrm>
              <a:off x="3915629" y="3348398"/>
              <a:ext cx="1137232" cy="696685"/>
            </a:xfrm>
            <a:prstGeom prst="rect">
              <a:avLst/>
            </a:prstGeom>
            <a:noFill/>
          </p:spPr>
          <p:txBody>
            <a:bodyPr wrap="square" rtlCol="0" anchor="ctr">
              <a:noAutofit/>
            </a:bodyPr>
            <a:lstStyle/>
            <a:p>
              <a:pPr lvl="0" algn="ctr">
                <a:lnSpc>
                  <a:spcPts val="1800"/>
                </a:lnSpc>
              </a:pPr>
              <a:r>
                <a:rPr lang="en-US" sz="1600" b="1" dirty="0">
                  <a:solidFill>
                    <a:schemeClr val="tx2"/>
                  </a:solidFill>
                  <a:latin typeface="+mn-lt"/>
                </a:rPr>
                <a:t>LOS</a:t>
              </a:r>
              <a:br>
                <a:rPr lang="en-US" sz="1600" b="1" dirty="0">
                  <a:solidFill>
                    <a:schemeClr val="tx2"/>
                  </a:solidFill>
                  <a:latin typeface="+mn-lt"/>
                </a:rPr>
              </a:br>
              <a:r>
                <a:rPr lang="en-US" sz="1600" b="1" dirty="0">
                  <a:solidFill>
                    <a:schemeClr val="tx2"/>
                  </a:solidFill>
                  <a:latin typeface="+mn-lt"/>
                </a:rPr>
                <a:t>ANGELES</a:t>
              </a:r>
            </a:p>
          </p:txBody>
        </p:sp>
        <p:grpSp>
          <p:nvGrpSpPr>
            <p:cNvPr id="38" name="Group 37">
              <a:extLst>
                <a:ext uri="{FF2B5EF4-FFF2-40B4-BE49-F238E27FC236}">
                  <a16:creationId xmlns:a16="http://schemas.microsoft.com/office/drawing/2014/main" id="{C0481788-E164-462A-BA36-EF0D45FF58FB}"/>
                </a:ext>
              </a:extLst>
            </p:cNvPr>
            <p:cNvGrpSpPr/>
            <p:nvPr userDrawn="1"/>
          </p:nvGrpSpPr>
          <p:grpSpPr>
            <a:xfrm>
              <a:off x="4966642" y="4761286"/>
              <a:ext cx="1254617" cy="1164015"/>
              <a:chOff x="4601621" y="4741067"/>
              <a:chExt cx="1254617" cy="1164015"/>
            </a:xfrm>
          </p:grpSpPr>
          <p:sp>
            <p:nvSpPr>
              <p:cNvPr id="28" name="TextBox 27">
                <a:extLst>
                  <a:ext uri="{FF2B5EF4-FFF2-40B4-BE49-F238E27FC236}">
                    <a16:creationId xmlns:a16="http://schemas.microsoft.com/office/drawing/2014/main" id="{C717DAEC-1014-4A78-9A16-BFF0FB9DC615}"/>
                  </a:ext>
                </a:extLst>
              </p:cNvPr>
              <p:cNvSpPr txBox="1"/>
              <p:nvPr userDrawn="1"/>
            </p:nvSpPr>
            <p:spPr>
              <a:xfrm>
                <a:off x="4719006" y="5208397"/>
                <a:ext cx="1137232" cy="696685"/>
              </a:xfrm>
              <a:prstGeom prst="rect">
                <a:avLst/>
              </a:prstGeom>
              <a:noFill/>
            </p:spPr>
            <p:txBody>
              <a:bodyPr wrap="square" rtlCol="0" anchor="ctr">
                <a:noAutofit/>
              </a:bodyPr>
              <a:lstStyle/>
              <a:p>
                <a:pPr lvl="0" algn="ctr">
                  <a:lnSpc>
                    <a:spcPts val="1800"/>
                  </a:lnSpc>
                </a:pPr>
                <a:r>
                  <a:rPr lang="en-US" sz="1600" b="1">
                    <a:solidFill>
                      <a:srgbClr val="849BAA"/>
                    </a:solidFill>
                    <a:latin typeface="+mn-lt"/>
                  </a:rPr>
                  <a:t>ORANGE</a:t>
                </a:r>
              </a:p>
            </p:txBody>
          </p:sp>
          <p:cxnSp>
            <p:nvCxnSpPr>
              <p:cNvPr id="30" name="Connector: Elbow 29">
                <a:extLst>
                  <a:ext uri="{FF2B5EF4-FFF2-40B4-BE49-F238E27FC236}">
                    <a16:creationId xmlns:a16="http://schemas.microsoft.com/office/drawing/2014/main" id="{88FC9C53-3960-43D8-AC0A-41DF948F7481}"/>
                  </a:ext>
                </a:extLst>
              </p:cNvPr>
              <p:cNvCxnSpPr>
                <a:cxnSpLocks/>
              </p:cNvCxnSpPr>
              <p:nvPr userDrawn="1"/>
            </p:nvCxnSpPr>
            <p:spPr>
              <a:xfrm rot="16200000" flipH="1">
                <a:off x="4295107" y="5047581"/>
                <a:ext cx="815673" cy="202645"/>
              </a:xfrm>
              <a:prstGeom prst="bentConnector3">
                <a:avLst>
                  <a:gd name="adj1" fmla="val 99775"/>
                </a:avLst>
              </a:prstGeom>
              <a:ln>
                <a:solidFill>
                  <a:srgbClr val="849BAA"/>
                </a:solidFill>
              </a:ln>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a16="http://schemas.microsoft.com/office/drawing/2014/main" id="{019C9371-8BA9-4B72-86AD-981FA08BCE8A}"/>
                </a:ext>
              </a:extLst>
            </p:cNvPr>
            <p:cNvGrpSpPr/>
            <p:nvPr userDrawn="1"/>
          </p:nvGrpSpPr>
          <p:grpSpPr>
            <a:xfrm>
              <a:off x="3285697" y="2366202"/>
              <a:ext cx="1315924" cy="1062798"/>
              <a:chOff x="2751533" y="2053069"/>
              <a:chExt cx="1315924" cy="1062798"/>
            </a:xfrm>
          </p:grpSpPr>
          <p:sp>
            <p:nvSpPr>
              <p:cNvPr id="27" name="TextBox 26">
                <a:extLst>
                  <a:ext uri="{FF2B5EF4-FFF2-40B4-BE49-F238E27FC236}">
                    <a16:creationId xmlns:a16="http://schemas.microsoft.com/office/drawing/2014/main" id="{2D505F64-061D-4118-A3E7-6FD71A3B25C0}"/>
                  </a:ext>
                </a:extLst>
              </p:cNvPr>
              <p:cNvSpPr txBox="1"/>
              <p:nvPr userDrawn="1"/>
            </p:nvSpPr>
            <p:spPr>
              <a:xfrm>
                <a:off x="2930225" y="2053069"/>
                <a:ext cx="1137232" cy="696685"/>
              </a:xfrm>
              <a:prstGeom prst="rect">
                <a:avLst/>
              </a:prstGeom>
              <a:noFill/>
            </p:spPr>
            <p:txBody>
              <a:bodyPr wrap="square" rtlCol="0" anchor="ctr">
                <a:noAutofit/>
              </a:bodyPr>
              <a:lstStyle/>
              <a:p>
                <a:pPr lvl="0" algn="ctr">
                  <a:lnSpc>
                    <a:spcPts val="1800"/>
                  </a:lnSpc>
                </a:pPr>
                <a:r>
                  <a:rPr lang="en-US" sz="1600" b="1" dirty="0">
                    <a:solidFill>
                      <a:srgbClr val="849BAA"/>
                    </a:solidFill>
                    <a:latin typeface="+mn-lt"/>
                  </a:rPr>
                  <a:t>VENTURA</a:t>
                </a:r>
              </a:p>
            </p:txBody>
          </p:sp>
          <p:cxnSp>
            <p:nvCxnSpPr>
              <p:cNvPr id="39" name="Connector: Elbow 38">
                <a:extLst>
                  <a:ext uri="{FF2B5EF4-FFF2-40B4-BE49-F238E27FC236}">
                    <a16:creationId xmlns:a16="http://schemas.microsoft.com/office/drawing/2014/main" id="{2F9FCAC3-F40D-4BEB-AE79-F2D16A99DD8A}"/>
                  </a:ext>
                </a:extLst>
              </p:cNvPr>
              <p:cNvCxnSpPr>
                <a:cxnSpLocks/>
              </p:cNvCxnSpPr>
              <p:nvPr userDrawn="1"/>
            </p:nvCxnSpPr>
            <p:spPr>
              <a:xfrm rot="5400000" flipH="1" flipV="1">
                <a:off x="2499998" y="2644062"/>
                <a:ext cx="723340" cy="220270"/>
              </a:xfrm>
              <a:prstGeom prst="bentConnector3">
                <a:avLst>
                  <a:gd name="adj1" fmla="val 100533"/>
                </a:avLst>
              </a:prstGeom>
              <a:ln>
                <a:solidFill>
                  <a:srgbClr val="849BAA"/>
                </a:solidFill>
              </a:ln>
            </p:spPr>
            <p:style>
              <a:lnRef idx="1">
                <a:schemeClr val="accent1"/>
              </a:lnRef>
              <a:fillRef idx="0">
                <a:schemeClr val="accent1"/>
              </a:fillRef>
              <a:effectRef idx="0">
                <a:schemeClr val="accent1"/>
              </a:effectRef>
              <a:fontRef idx="minor">
                <a:schemeClr val="tx1"/>
              </a:fontRef>
            </p:style>
          </p:cxnSp>
        </p:grpSp>
      </p:grpSp>
      <p:sp>
        <p:nvSpPr>
          <p:cNvPr id="45" name="TextBox 44">
            <a:extLst>
              <a:ext uri="{FF2B5EF4-FFF2-40B4-BE49-F238E27FC236}">
                <a16:creationId xmlns:a16="http://schemas.microsoft.com/office/drawing/2014/main" id="{CF71FC8C-D569-4EFA-AFBF-2B44DEFD3E72}"/>
              </a:ext>
            </a:extLst>
          </p:cNvPr>
          <p:cNvSpPr txBox="1"/>
          <p:nvPr userDrawn="1"/>
        </p:nvSpPr>
        <p:spPr>
          <a:xfrm>
            <a:off x="381001" y="603646"/>
            <a:ext cx="11430000" cy="552438"/>
          </a:xfrm>
          <a:prstGeom prst="rect">
            <a:avLst/>
          </a:prstGeom>
          <a:noFill/>
        </p:spPr>
        <p:txBody>
          <a:bodyPr wrap="square" rtlCol="0" anchor="b" anchorCtr="0">
            <a:noAutofit/>
          </a:bodyPr>
          <a:lstStyle/>
          <a:p>
            <a:r>
              <a:rPr lang="en-US" sz="3200" b="1">
                <a:solidFill>
                  <a:schemeClr val="bg1"/>
                </a:solidFill>
                <a:latin typeface="+mj-lt"/>
              </a:rPr>
              <a:t>The SCAG Region</a:t>
            </a:r>
          </a:p>
        </p:txBody>
      </p:sp>
      <p:cxnSp>
        <p:nvCxnSpPr>
          <p:cNvPr id="46" name="Straight Connector 45">
            <a:extLst>
              <a:ext uri="{FF2B5EF4-FFF2-40B4-BE49-F238E27FC236}">
                <a16:creationId xmlns:a16="http://schemas.microsoft.com/office/drawing/2014/main" id="{1E2A478A-208D-4C11-90BF-FC6DBFCE7248}"/>
              </a:ext>
            </a:extLst>
          </p:cNvPr>
          <p:cNvCxnSpPr>
            <a:cxnSpLocks/>
          </p:cNvCxnSpPr>
          <p:nvPr userDrawn="1"/>
        </p:nvCxnSpPr>
        <p:spPr>
          <a:xfrm>
            <a:off x="381000" y="1190756"/>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29" name="Text Placeholder 5">
            <a:extLst>
              <a:ext uri="{FF2B5EF4-FFF2-40B4-BE49-F238E27FC236}">
                <a16:creationId xmlns:a16="http://schemas.microsoft.com/office/drawing/2014/main" id="{0180E9D9-EC7E-45F8-AC66-6AB1E8953BF3}"/>
              </a:ext>
            </a:extLst>
          </p:cNvPr>
          <p:cNvSpPr>
            <a:spLocks noGrp="1"/>
          </p:cNvSpPr>
          <p:nvPr userDrawn="1">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Tree>
    <p:extLst>
      <p:ext uri="{BB962C8B-B14F-4D97-AF65-F5344CB8AC3E}">
        <p14:creationId xmlns:p14="http://schemas.microsoft.com/office/powerpoint/2010/main" val="320220012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Vision/Miss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DB1BEFE-5CEB-9FEB-AD7F-B580D4386AA5}"/>
              </a:ext>
            </a:extLst>
          </p:cNvPr>
          <p:cNvGrpSpPr/>
          <p:nvPr userDrawn="1"/>
        </p:nvGrpSpPr>
        <p:grpSpPr>
          <a:xfrm>
            <a:off x="380998" y="1028700"/>
            <a:ext cx="11430002" cy="1521085"/>
            <a:chOff x="380998" y="569913"/>
            <a:chExt cx="11430002" cy="1521085"/>
          </a:xfrm>
        </p:grpSpPr>
        <p:sp>
          <p:nvSpPr>
            <p:cNvPr id="27" name="Title Placeholder 1">
              <a:extLst>
                <a:ext uri="{FF2B5EF4-FFF2-40B4-BE49-F238E27FC236}">
                  <a16:creationId xmlns:a16="http://schemas.microsoft.com/office/drawing/2014/main" id="{62EEFDC2-3065-4452-8FF7-333CFBB4CB6C}"/>
                </a:ext>
              </a:extLst>
            </p:cNvPr>
            <p:cNvSpPr txBox="1">
              <a:spLocks/>
            </p:cNvSpPr>
            <p:nvPr userDrawn="1"/>
          </p:nvSpPr>
          <p:spPr>
            <a:xfrm>
              <a:off x="381000" y="569913"/>
              <a:ext cx="11430000" cy="574552"/>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a:latin typeface="+mj-lt"/>
                </a:rPr>
                <a:t>Our Vision</a:t>
              </a:r>
            </a:p>
          </p:txBody>
        </p:sp>
        <p:sp>
          <p:nvSpPr>
            <p:cNvPr id="2" name="TextBox 1">
              <a:extLst>
                <a:ext uri="{FF2B5EF4-FFF2-40B4-BE49-F238E27FC236}">
                  <a16:creationId xmlns:a16="http://schemas.microsoft.com/office/drawing/2014/main" id="{2A8C7699-87E9-4DEB-8F7E-DB30463DE031}"/>
                </a:ext>
              </a:extLst>
            </p:cNvPr>
            <p:cNvSpPr txBox="1"/>
            <p:nvPr userDrawn="1"/>
          </p:nvSpPr>
          <p:spPr>
            <a:xfrm>
              <a:off x="380998" y="1261147"/>
              <a:ext cx="11430002" cy="829851"/>
            </a:xfrm>
            <a:prstGeom prst="rect">
              <a:avLst/>
            </a:prstGeom>
            <a:noFill/>
          </p:spPr>
          <p:txBody>
            <a:bodyPr wrap="square" tIns="182880" rtlCol="0">
              <a:noAutofit/>
            </a:bodyPr>
            <a:lstStyle/>
            <a:p>
              <a:pPr lvl="0"/>
              <a:r>
                <a:rPr lang="en-US" sz="2000" dirty="0">
                  <a:solidFill>
                    <a:schemeClr val="bg2">
                      <a:lumMod val="90000"/>
                    </a:schemeClr>
                  </a:solidFill>
                </a:rPr>
                <a:t>Southern California’s Catalyst for a Brighter Future</a:t>
              </a:r>
            </a:p>
          </p:txBody>
        </p:sp>
        <p:cxnSp>
          <p:nvCxnSpPr>
            <p:cNvPr id="30" name="Straight Connector 29">
              <a:extLst>
                <a:ext uri="{FF2B5EF4-FFF2-40B4-BE49-F238E27FC236}">
                  <a16:creationId xmlns:a16="http://schemas.microsoft.com/office/drawing/2014/main" id="{4AE2C1BA-3032-4388-BD74-FC71771AEEAB}"/>
                </a:ext>
              </a:extLst>
            </p:cNvPr>
            <p:cNvCxnSpPr>
              <a:cxnSpLocks/>
            </p:cNvCxnSpPr>
            <p:nvPr userDrawn="1"/>
          </p:nvCxnSpPr>
          <p:spPr>
            <a:xfrm>
              <a:off x="381000" y="1194521"/>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B0F0D121-DF09-B635-863E-CB55EAD26E04}"/>
              </a:ext>
            </a:extLst>
          </p:cNvPr>
          <p:cNvGrpSpPr/>
          <p:nvPr userDrawn="1"/>
        </p:nvGrpSpPr>
        <p:grpSpPr>
          <a:xfrm>
            <a:off x="380998" y="2338421"/>
            <a:ext cx="11430002" cy="1650677"/>
            <a:chOff x="380998" y="2338421"/>
            <a:chExt cx="11430002" cy="1650677"/>
          </a:xfrm>
        </p:grpSpPr>
        <p:sp>
          <p:nvSpPr>
            <p:cNvPr id="17" name="Title Placeholder 1">
              <a:extLst>
                <a:ext uri="{FF2B5EF4-FFF2-40B4-BE49-F238E27FC236}">
                  <a16:creationId xmlns:a16="http://schemas.microsoft.com/office/drawing/2014/main" id="{3124E507-C2AA-4498-8EB6-932FD5445152}"/>
                </a:ext>
              </a:extLst>
            </p:cNvPr>
            <p:cNvSpPr txBox="1">
              <a:spLocks/>
            </p:cNvSpPr>
            <p:nvPr userDrawn="1"/>
          </p:nvSpPr>
          <p:spPr>
            <a:xfrm>
              <a:off x="381000" y="2338421"/>
              <a:ext cx="11430000" cy="731520"/>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a:latin typeface="+mj-lt"/>
                </a:rPr>
                <a:t>Our Mission</a:t>
              </a:r>
            </a:p>
          </p:txBody>
        </p:sp>
        <p:sp>
          <p:nvSpPr>
            <p:cNvPr id="28" name="TextBox 27">
              <a:extLst>
                <a:ext uri="{FF2B5EF4-FFF2-40B4-BE49-F238E27FC236}">
                  <a16:creationId xmlns:a16="http://schemas.microsoft.com/office/drawing/2014/main" id="{3FB9E97B-EAF1-4D05-9D39-3FCA539D8DC7}"/>
                </a:ext>
              </a:extLst>
            </p:cNvPr>
            <p:cNvSpPr txBox="1"/>
            <p:nvPr userDrawn="1"/>
          </p:nvSpPr>
          <p:spPr>
            <a:xfrm>
              <a:off x="380998" y="3159247"/>
              <a:ext cx="11430002" cy="829851"/>
            </a:xfrm>
            <a:prstGeom prst="rect">
              <a:avLst/>
            </a:prstGeom>
            <a:noFill/>
          </p:spPr>
          <p:txBody>
            <a:bodyPr wrap="square" tIns="182880" rtlCol="0">
              <a:noAutofit/>
            </a:bodyPr>
            <a:lstStyle/>
            <a:p>
              <a:pPr lvl="0"/>
              <a:r>
                <a:rPr lang="en-US" sz="2000" dirty="0">
                  <a:solidFill>
                    <a:schemeClr val="bg2">
                      <a:lumMod val="90000"/>
                    </a:schemeClr>
                  </a:solidFill>
                </a:rPr>
                <a:t>To foster innovative regional solutions that improve the lives of Southern Californians through inclusive collaboration, visionary planning, regional advocacy, information sharing, and promoting best practices.</a:t>
              </a:r>
            </a:p>
          </p:txBody>
        </p:sp>
        <p:cxnSp>
          <p:nvCxnSpPr>
            <p:cNvPr id="31" name="Straight Connector 30">
              <a:extLst>
                <a:ext uri="{FF2B5EF4-FFF2-40B4-BE49-F238E27FC236}">
                  <a16:creationId xmlns:a16="http://schemas.microsoft.com/office/drawing/2014/main" id="{38A41E6B-A08D-47A8-AF5A-9056ECE2F5F4}"/>
                </a:ext>
              </a:extLst>
            </p:cNvPr>
            <p:cNvCxnSpPr>
              <a:cxnSpLocks/>
            </p:cNvCxnSpPr>
            <p:nvPr userDrawn="1"/>
          </p:nvCxnSpPr>
          <p:spPr>
            <a:xfrm>
              <a:off x="381000" y="3109190"/>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sp>
        <p:nvSpPr>
          <p:cNvPr id="8" name="Text Placeholder 5">
            <a:extLst>
              <a:ext uri="{FF2B5EF4-FFF2-40B4-BE49-F238E27FC236}">
                <a16:creationId xmlns:a16="http://schemas.microsoft.com/office/drawing/2014/main" id="{43324453-5452-429F-81F0-CD0AD05E8E68}"/>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Tree>
    <p:extLst>
      <p:ext uri="{BB962C8B-B14F-4D97-AF65-F5344CB8AC3E}">
        <p14:creationId xmlns:p14="http://schemas.microsoft.com/office/powerpoint/2010/main" val="350279270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re Valu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8C7699-87E9-4DEB-8F7E-DB30463DE031}"/>
              </a:ext>
            </a:extLst>
          </p:cNvPr>
          <p:cNvSpPr txBox="1"/>
          <p:nvPr userDrawn="1"/>
        </p:nvSpPr>
        <p:spPr>
          <a:xfrm>
            <a:off x="380998" y="1828800"/>
            <a:ext cx="11430002" cy="4724400"/>
          </a:xfrm>
          <a:prstGeom prst="rect">
            <a:avLst/>
          </a:prstGeom>
          <a:noFill/>
        </p:spPr>
        <p:txBody>
          <a:bodyPr wrap="square" tIns="182880" rtlCol="0">
            <a:noAutofit/>
          </a:bodyPr>
          <a:lstStyle/>
          <a:p>
            <a:pPr lvl="0"/>
            <a:r>
              <a:rPr lang="en-US" sz="2000" b="1" dirty="0">
                <a:solidFill>
                  <a:schemeClr val="bg1"/>
                </a:solidFill>
              </a:rPr>
              <a:t>Be Open</a:t>
            </a:r>
          </a:p>
          <a:p>
            <a:pPr lvl="0"/>
            <a:r>
              <a:rPr lang="en-US" sz="2000" dirty="0">
                <a:solidFill>
                  <a:schemeClr val="bg2">
                    <a:lumMod val="90000"/>
                  </a:schemeClr>
                </a:solidFill>
              </a:rPr>
              <a:t>Be accessible, candid, collaborative and transparent in the work we do.</a:t>
            </a:r>
          </a:p>
          <a:p>
            <a:pPr lvl="0"/>
            <a:endParaRPr lang="en-US" sz="2000" dirty="0">
              <a:solidFill>
                <a:schemeClr val="bg2">
                  <a:lumMod val="90000"/>
                </a:schemeClr>
              </a:solidFill>
            </a:endParaRPr>
          </a:p>
          <a:p>
            <a:pPr lvl="0"/>
            <a:r>
              <a:rPr lang="en-US" sz="2000" b="1" dirty="0">
                <a:solidFill>
                  <a:schemeClr val="bg1"/>
                </a:solidFill>
              </a:rPr>
              <a:t>Lead by Example</a:t>
            </a:r>
          </a:p>
          <a:p>
            <a:pPr lvl="0"/>
            <a:r>
              <a:rPr lang="en-US" sz="2000" dirty="0">
                <a:solidFill>
                  <a:schemeClr val="bg2">
                    <a:lumMod val="90000"/>
                  </a:schemeClr>
                </a:solidFill>
              </a:rPr>
              <a:t>Commit to integrity and equity in working to meet the diverse needs of all people </a:t>
            </a:r>
            <a:br>
              <a:rPr lang="en-US" sz="2000" dirty="0">
                <a:solidFill>
                  <a:schemeClr val="bg2">
                    <a:lumMod val="90000"/>
                  </a:schemeClr>
                </a:solidFill>
              </a:rPr>
            </a:br>
            <a:r>
              <a:rPr lang="en-US" sz="2000" dirty="0">
                <a:solidFill>
                  <a:schemeClr val="bg2">
                    <a:lumMod val="90000"/>
                  </a:schemeClr>
                </a:solidFill>
              </a:rPr>
              <a:t>and communities in our region.</a:t>
            </a:r>
          </a:p>
          <a:p>
            <a:pPr lvl="0"/>
            <a:endParaRPr lang="en-US" sz="2000" dirty="0">
              <a:solidFill>
                <a:schemeClr val="bg2">
                  <a:lumMod val="90000"/>
                </a:schemeClr>
              </a:solidFill>
            </a:endParaRPr>
          </a:p>
          <a:p>
            <a:pPr lvl="0"/>
            <a:r>
              <a:rPr lang="en-US" sz="2000" b="1" dirty="0">
                <a:solidFill>
                  <a:schemeClr val="bg1"/>
                </a:solidFill>
              </a:rPr>
              <a:t>Make an Impact</a:t>
            </a:r>
          </a:p>
          <a:p>
            <a:pPr lvl="0"/>
            <a:r>
              <a:rPr lang="en-US" sz="2000" dirty="0">
                <a:solidFill>
                  <a:schemeClr val="bg2">
                    <a:lumMod val="90000"/>
                  </a:schemeClr>
                </a:solidFill>
              </a:rPr>
              <a:t>In all endeavors, effect positive and sustained outcomes that make our region thrive.</a:t>
            </a:r>
          </a:p>
          <a:p>
            <a:pPr lvl="0"/>
            <a:endParaRPr lang="en-US" sz="2000" dirty="0">
              <a:solidFill>
                <a:schemeClr val="bg2">
                  <a:lumMod val="90000"/>
                </a:schemeClr>
              </a:solidFill>
            </a:endParaRPr>
          </a:p>
          <a:p>
            <a:pPr lvl="0"/>
            <a:r>
              <a:rPr lang="en-US" sz="2000" b="1" dirty="0">
                <a:solidFill>
                  <a:schemeClr val="bg1"/>
                </a:solidFill>
              </a:rPr>
              <a:t>Be Courageous</a:t>
            </a:r>
          </a:p>
          <a:p>
            <a:pPr lvl="0"/>
            <a:r>
              <a:rPr lang="en-US" sz="2000" dirty="0">
                <a:solidFill>
                  <a:schemeClr val="bg2">
                    <a:lumMod val="90000"/>
                  </a:schemeClr>
                </a:solidFill>
              </a:rPr>
              <a:t>Have confidence that taking deliberate, bold and purposeful risks can yield new and </a:t>
            </a:r>
            <a:br>
              <a:rPr lang="en-US" sz="2000" dirty="0">
                <a:solidFill>
                  <a:schemeClr val="bg2">
                    <a:lumMod val="90000"/>
                  </a:schemeClr>
                </a:solidFill>
              </a:rPr>
            </a:br>
            <a:r>
              <a:rPr lang="en-US" sz="2000" dirty="0">
                <a:solidFill>
                  <a:schemeClr val="bg2">
                    <a:lumMod val="90000"/>
                  </a:schemeClr>
                </a:solidFill>
              </a:rPr>
              <a:t>valuable benefits.</a:t>
            </a:r>
          </a:p>
        </p:txBody>
      </p:sp>
      <p:grpSp>
        <p:nvGrpSpPr>
          <p:cNvPr id="3" name="Group 2">
            <a:extLst>
              <a:ext uri="{FF2B5EF4-FFF2-40B4-BE49-F238E27FC236}">
                <a16:creationId xmlns:a16="http://schemas.microsoft.com/office/drawing/2014/main" id="{78D8856B-6594-B7E7-6CD5-B24CB42AB34E}"/>
              </a:ext>
            </a:extLst>
          </p:cNvPr>
          <p:cNvGrpSpPr/>
          <p:nvPr userDrawn="1"/>
        </p:nvGrpSpPr>
        <p:grpSpPr>
          <a:xfrm>
            <a:off x="381000" y="1023518"/>
            <a:ext cx="11430000" cy="616537"/>
            <a:chOff x="381000" y="569913"/>
            <a:chExt cx="11430000" cy="616537"/>
          </a:xfrm>
        </p:grpSpPr>
        <p:sp>
          <p:nvSpPr>
            <p:cNvPr id="27" name="Title Placeholder 1">
              <a:extLst>
                <a:ext uri="{FF2B5EF4-FFF2-40B4-BE49-F238E27FC236}">
                  <a16:creationId xmlns:a16="http://schemas.microsoft.com/office/drawing/2014/main" id="{62EEFDC2-3065-4452-8FF7-333CFBB4CB6C}"/>
                </a:ext>
              </a:extLst>
            </p:cNvPr>
            <p:cNvSpPr txBox="1">
              <a:spLocks/>
            </p:cNvSpPr>
            <p:nvPr userDrawn="1"/>
          </p:nvSpPr>
          <p:spPr>
            <a:xfrm>
              <a:off x="381000" y="569913"/>
              <a:ext cx="11430000" cy="574335"/>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a:latin typeface="+mj-lt"/>
                </a:rPr>
                <a:t>Our Core Values</a:t>
              </a:r>
            </a:p>
          </p:txBody>
        </p:sp>
        <p:cxnSp>
          <p:nvCxnSpPr>
            <p:cNvPr id="10" name="Straight Connector 9">
              <a:extLst>
                <a:ext uri="{FF2B5EF4-FFF2-40B4-BE49-F238E27FC236}">
                  <a16:creationId xmlns:a16="http://schemas.microsoft.com/office/drawing/2014/main" id="{C21E641A-4918-4E23-B30F-E0EC76628797}"/>
                </a:ext>
              </a:extLst>
            </p:cNvPr>
            <p:cNvCxnSpPr>
              <a:cxnSpLocks/>
            </p:cNvCxnSpPr>
            <p:nvPr userDrawn="1"/>
          </p:nvCxnSpPr>
          <p:spPr>
            <a:xfrm>
              <a:off x="381000" y="1186450"/>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sp>
        <p:nvSpPr>
          <p:cNvPr id="5" name="Text Placeholder 5">
            <a:extLst>
              <a:ext uri="{FF2B5EF4-FFF2-40B4-BE49-F238E27FC236}">
                <a16:creationId xmlns:a16="http://schemas.microsoft.com/office/drawing/2014/main" id="{3CF7E1AC-5F57-4CF3-A2C8-42C7F898C249}"/>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Tree>
    <p:extLst>
      <p:ext uri="{BB962C8B-B14F-4D97-AF65-F5344CB8AC3E}">
        <p14:creationId xmlns:p14="http://schemas.microsoft.com/office/powerpoint/2010/main" val="25630919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Roles &amp; Responsibilities">
    <p:bg>
      <p:bgPr>
        <a:solidFill>
          <a:schemeClr val="tx2"/>
        </a:solidFill>
        <a:effectLst/>
      </p:bgPr>
    </p:bg>
    <p:spTree>
      <p:nvGrpSpPr>
        <p:cNvPr id="1" name=""/>
        <p:cNvGrpSpPr/>
        <p:nvPr/>
      </p:nvGrpSpPr>
      <p:grpSpPr>
        <a:xfrm>
          <a:off x="0" y="0"/>
          <a:ext cx="0" cy="0"/>
          <a:chOff x="0" y="0"/>
          <a:chExt cx="0" cy="0"/>
        </a:xfrm>
      </p:grpSpPr>
      <p:pic>
        <p:nvPicPr>
          <p:cNvPr id="30" name="Picture 29" descr="A group of people sitting in front of a crowd&#10;&#10;Description automatically generated">
            <a:extLst>
              <a:ext uri="{FF2B5EF4-FFF2-40B4-BE49-F238E27FC236}">
                <a16:creationId xmlns:a16="http://schemas.microsoft.com/office/drawing/2014/main" id="{33A8A992-8B05-4859-8FC2-1EAB5C860F30}"/>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692" t="-8087" r="692" b="19888"/>
          <a:stretch/>
        </p:blipFill>
        <p:spPr>
          <a:xfrm>
            <a:off x="1524" y="2240694"/>
            <a:ext cx="12188952" cy="4617306"/>
          </a:xfrm>
          <a:prstGeom prst="rect">
            <a:avLst/>
          </a:prstGeom>
          <a:noFill/>
          <a:ln>
            <a:noFill/>
          </a:ln>
        </p:spPr>
      </p:pic>
      <p:sp>
        <p:nvSpPr>
          <p:cNvPr id="10" name="Rectangle 9">
            <a:extLst>
              <a:ext uri="{FF2B5EF4-FFF2-40B4-BE49-F238E27FC236}">
                <a16:creationId xmlns:a16="http://schemas.microsoft.com/office/drawing/2014/main" id="{37729D28-166D-4DDC-8270-5F2DFB196B9F}"/>
              </a:ext>
            </a:extLst>
          </p:cNvPr>
          <p:cNvSpPr/>
          <p:nvPr userDrawn="1"/>
        </p:nvSpPr>
        <p:spPr>
          <a:xfrm>
            <a:off x="-1073" y="1334550"/>
            <a:ext cx="12188952" cy="5523450"/>
          </a:xfrm>
          <a:prstGeom prst="rect">
            <a:avLst/>
          </a:prstGeom>
          <a:gradFill>
            <a:gsLst>
              <a:gs pos="40000">
                <a:schemeClr val="tx2"/>
              </a:gs>
              <a:gs pos="71000">
                <a:schemeClr val="tx2">
                  <a:alpha val="2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92FDF958-DF39-C99A-2E31-AD0703F8FEFE}"/>
              </a:ext>
            </a:extLst>
          </p:cNvPr>
          <p:cNvGrpSpPr/>
          <p:nvPr userDrawn="1"/>
        </p:nvGrpSpPr>
        <p:grpSpPr>
          <a:xfrm>
            <a:off x="415047" y="1839418"/>
            <a:ext cx="11432267" cy="1890574"/>
            <a:chOff x="415047" y="1432494"/>
            <a:chExt cx="11432267" cy="1890574"/>
          </a:xfrm>
        </p:grpSpPr>
        <p:sp>
          <p:nvSpPr>
            <p:cNvPr id="14" name="TextBox 13">
              <a:extLst>
                <a:ext uri="{FF2B5EF4-FFF2-40B4-BE49-F238E27FC236}">
                  <a16:creationId xmlns:a16="http://schemas.microsoft.com/office/drawing/2014/main" id="{70266C2D-82E5-44AA-8CB0-3E0467857C8A}"/>
                </a:ext>
              </a:extLst>
            </p:cNvPr>
            <p:cNvSpPr txBox="1"/>
            <p:nvPr userDrawn="1"/>
          </p:nvSpPr>
          <p:spPr>
            <a:xfrm>
              <a:off x="415047" y="1432495"/>
              <a:ext cx="457200" cy="539886"/>
            </a:xfrm>
            <a:prstGeom prst="rect">
              <a:avLst/>
            </a:prstGeom>
            <a:noFill/>
          </p:spPr>
          <p:txBody>
            <a:bodyPr wrap="square" rtlCol="0" anchor="ctr">
              <a:noAutofit/>
            </a:bodyPr>
            <a:lstStyle/>
            <a:p>
              <a:pPr lvl="0" algn="l"/>
              <a:r>
                <a:rPr lang="en-US" sz="4400" dirty="0">
                  <a:solidFill>
                    <a:srgbClr val="D0B787"/>
                  </a:solidFill>
                  <a:latin typeface="+mj-lt"/>
                </a:rPr>
                <a:t>1</a:t>
              </a:r>
              <a:endParaRPr lang="en-US" sz="1400" dirty="0">
                <a:solidFill>
                  <a:srgbClr val="D0B787"/>
                </a:solidFill>
                <a:latin typeface="+mj-lt"/>
              </a:endParaRPr>
            </a:p>
          </p:txBody>
        </p:sp>
        <p:sp>
          <p:nvSpPr>
            <p:cNvPr id="16" name="TextBox 15">
              <a:extLst>
                <a:ext uri="{FF2B5EF4-FFF2-40B4-BE49-F238E27FC236}">
                  <a16:creationId xmlns:a16="http://schemas.microsoft.com/office/drawing/2014/main" id="{37A79D13-72A1-4104-97FC-4F93D95A5F4D}"/>
                </a:ext>
              </a:extLst>
            </p:cNvPr>
            <p:cNvSpPr txBox="1"/>
            <p:nvPr userDrawn="1"/>
          </p:nvSpPr>
          <p:spPr>
            <a:xfrm>
              <a:off x="972763" y="1432494"/>
              <a:ext cx="5120640" cy="539886"/>
            </a:xfrm>
            <a:prstGeom prst="rect">
              <a:avLst/>
            </a:prstGeom>
            <a:noFill/>
          </p:spPr>
          <p:txBody>
            <a:bodyPr wrap="square" lIns="0" rtlCol="0" anchor="ctr">
              <a:noAutofit/>
            </a:bodyPr>
            <a:lstStyle/>
            <a:p>
              <a:pPr lvl="0" algn="l"/>
              <a:r>
                <a:rPr lang="en-US" b="1">
                  <a:solidFill>
                    <a:schemeClr val="bg1"/>
                  </a:solidFill>
                  <a:latin typeface="+mn-lt"/>
                </a:rPr>
                <a:t>Regional Transportation Plan</a:t>
              </a:r>
              <a:br>
                <a:rPr lang="en-US" b="1">
                  <a:solidFill>
                    <a:schemeClr val="bg1"/>
                  </a:solidFill>
                  <a:latin typeface="+mn-lt"/>
                </a:rPr>
              </a:br>
              <a:r>
                <a:rPr lang="en-US" b="1">
                  <a:solidFill>
                    <a:schemeClr val="bg1"/>
                  </a:solidFill>
                  <a:latin typeface="+mn-lt"/>
                </a:rPr>
                <a:t>(RTP)</a:t>
              </a:r>
            </a:p>
          </p:txBody>
        </p:sp>
        <p:sp>
          <p:nvSpPr>
            <p:cNvPr id="17" name="TextBox 16">
              <a:extLst>
                <a:ext uri="{FF2B5EF4-FFF2-40B4-BE49-F238E27FC236}">
                  <a16:creationId xmlns:a16="http://schemas.microsoft.com/office/drawing/2014/main" id="{E9FB734A-AFDA-40A9-83E6-D3A887C58499}"/>
                </a:ext>
              </a:extLst>
            </p:cNvPr>
            <p:cNvSpPr txBox="1"/>
            <p:nvPr userDrawn="1"/>
          </p:nvSpPr>
          <p:spPr>
            <a:xfrm>
              <a:off x="415047" y="2107838"/>
              <a:ext cx="457200" cy="539886"/>
            </a:xfrm>
            <a:prstGeom prst="rect">
              <a:avLst/>
            </a:prstGeom>
            <a:noFill/>
          </p:spPr>
          <p:txBody>
            <a:bodyPr wrap="square" rtlCol="0" anchor="ctr">
              <a:noAutofit/>
            </a:bodyPr>
            <a:lstStyle/>
            <a:p>
              <a:pPr lvl="0" algn="l"/>
              <a:r>
                <a:rPr lang="en-US" sz="4400">
                  <a:solidFill>
                    <a:srgbClr val="D0B787"/>
                  </a:solidFill>
                  <a:latin typeface="+mj-lt"/>
                </a:rPr>
                <a:t>2</a:t>
              </a:r>
              <a:endParaRPr lang="en-US" sz="1400">
                <a:solidFill>
                  <a:srgbClr val="D0B787"/>
                </a:solidFill>
                <a:latin typeface="+mj-lt"/>
              </a:endParaRPr>
            </a:p>
          </p:txBody>
        </p:sp>
        <p:sp>
          <p:nvSpPr>
            <p:cNvPr id="18" name="TextBox 17">
              <a:extLst>
                <a:ext uri="{FF2B5EF4-FFF2-40B4-BE49-F238E27FC236}">
                  <a16:creationId xmlns:a16="http://schemas.microsoft.com/office/drawing/2014/main" id="{95EF5BBF-F806-4F25-A023-BD5DFD49310F}"/>
                </a:ext>
              </a:extLst>
            </p:cNvPr>
            <p:cNvSpPr txBox="1"/>
            <p:nvPr userDrawn="1"/>
          </p:nvSpPr>
          <p:spPr>
            <a:xfrm>
              <a:off x="972763" y="2107837"/>
              <a:ext cx="5120640" cy="539886"/>
            </a:xfrm>
            <a:prstGeom prst="rect">
              <a:avLst/>
            </a:prstGeom>
            <a:noFill/>
          </p:spPr>
          <p:txBody>
            <a:bodyPr wrap="square" lIns="0" rtlCol="0" anchor="ctr">
              <a:noAutofit/>
            </a:bodyPr>
            <a:lstStyle/>
            <a:p>
              <a:pPr lvl="0" algn="l"/>
              <a:r>
                <a:rPr lang="en-US" b="1">
                  <a:solidFill>
                    <a:schemeClr val="bg1"/>
                  </a:solidFill>
                  <a:latin typeface="+mn-lt"/>
                </a:rPr>
                <a:t>Sustainable Communities Strategy</a:t>
              </a:r>
              <a:br>
                <a:rPr lang="en-US" b="1">
                  <a:solidFill>
                    <a:schemeClr val="bg1"/>
                  </a:solidFill>
                  <a:latin typeface="+mn-lt"/>
                </a:rPr>
              </a:br>
              <a:r>
                <a:rPr lang="en-US" b="1">
                  <a:solidFill>
                    <a:schemeClr val="bg1"/>
                  </a:solidFill>
                  <a:latin typeface="+mn-lt"/>
                </a:rPr>
                <a:t>(SCS)</a:t>
              </a:r>
            </a:p>
          </p:txBody>
        </p:sp>
        <p:sp>
          <p:nvSpPr>
            <p:cNvPr id="19" name="TextBox 18">
              <a:extLst>
                <a:ext uri="{FF2B5EF4-FFF2-40B4-BE49-F238E27FC236}">
                  <a16:creationId xmlns:a16="http://schemas.microsoft.com/office/drawing/2014/main" id="{E498E79E-64B5-4BAE-B7A4-9E46207B132B}"/>
                </a:ext>
              </a:extLst>
            </p:cNvPr>
            <p:cNvSpPr txBox="1"/>
            <p:nvPr userDrawn="1"/>
          </p:nvSpPr>
          <p:spPr>
            <a:xfrm>
              <a:off x="415047" y="2783182"/>
              <a:ext cx="457200" cy="539886"/>
            </a:xfrm>
            <a:prstGeom prst="rect">
              <a:avLst/>
            </a:prstGeom>
            <a:noFill/>
          </p:spPr>
          <p:txBody>
            <a:bodyPr wrap="square" rtlCol="0" anchor="ctr">
              <a:noAutofit/>
            </a:bodyPr>
            <a:lstStyle/>
            <a:p>
              <a:pPr lvl="0" algn="l"/>
              <a:r>
                <a:rPr lang="en-US" sz="4400">
                  <a:solidFill>
                    <a:srgbClr val="D0B787"/>
                  </a:solidFill>
                  <a:latin typeface="+mj-lt"/>
                </a:rPr>
                <a:t>3</a:t>
              </a:r>
              <a:endParaRPr lang="en-US" sz="1400">
                <a:solidFill>
                  <a:srgbClr val="D0B787"/>
                </a:solidFill>
                <a:latin typeface="+mj-lt"/>
              </a:endParaRPr>
            </a:p>
          </p:txBody>
        </p:sp>
        <p:sp>
          <p:nvSpPr>
            <p:cNvPr id="23" name="TextBox 22">
              <a:extLst>
                <a:ext uri="{FF2B5EF4-FFF2-40B4-BE49-F238E27FC236}">
                  <a16:creationId xmlns:a16="http://schemas.microsoft.com/office/drawing/2014/main" id="{4CEA4AA8-0A03-42F7-BE1A-F4F13AB32519}"/>
                </a:ext>
              </a:extLst>
            </p:cNvPr>
            <p:cNvSpPr txBox="1"/>
            <p:nvPr userDrawn="1"/>
          </p:nvSpPr>
          <p:spPr>
            <a:xfrm>
              <a:off x="972763" y="2783181"/>
              <a:ext cx="5120640" cy="539886"/>
            </a:xfrm>
            <a:prstGeom prst="rect">
              <a:avLst/>
            </a:prstGeom>
            <a:noFill/>
          </p:spPr>
          <p:txBody>
            <a:bodyPr wrap="square" lIns="0" rtlCol="0" anchor="ctr">
              <a:noAutofit/>
            </a:bodyPr>
            <a:lstStyle/>
            <a:p>
              <a:pPr lvl="0" algn="l"/>
              <a:r>
                <a:rPr lang="en-US" b="1" dirty="0">
                  <a:solidFill>
                    <a:schemeClr val="bg1"/>
                  </a:solidFill>
                  <a:latin typeface="+mn-lt"/>
                </a:rPr>
                <a:t>Federal Transportation Improvement Program (FTIP)</a:t>
              </a:r>
            </a:p>
          </p:txBody>
        </p:sp>
        <p:sp>
          <p:nvSpPr>
            <p:cNvPr id="31" name="TextBox 30">
              <a:extLst>
                <a:ext uri="{FF2B5EF4-FFF2-40B4-BE49-F238E27FC236}">
                  <a16:creationId xmlns:a16="http://schemas.microsoft.com/office/drawing/2014/main" id="{6D66F941-B78F-43B7-AA60-8F715164F0E1}"/>
                </a:ext>
              </a:extLst>
            </p:cNvPr>
            <p:cNvSpPr txBox="1"/>
            <p:nvPr userDrawn="1"/>
          </p:nvSpPr>
          <p:spPr>
            <a:xfrm>
              <a:off x="6168958" y="1432495"/>
              <a:ext cx="457200" cy="539886"/>
            </a:xfrm>
            <a:prstGeom prst="rect">
              <a:avLst/>
            </a:prstGeom>
            <a:noFill/>
          </p:spPr>
          <p:txBody>
            <a:bodyPr wrap="square" rtlCol="0" anchor="ctr">
              <a:noAutofit/>
            </a:bodyPr>
            <a:lstStyle/>
            <a:p>
              <a:pPr lvl="0" algn="l"/>
              <a:r>
                <a:rPr lang="en-US" sz="4400">
                  <a:solidFill>
                    <a:srgbClr val="D0B787"/>
                  </a:solidFill>
                  <a:latin typeface="+mj-lt"/>
                </a:rPr>
                <a:t>4</a:t>
              </a:r>
              <a:endParaRPr lang="en-US" sz="1400">
                <a:solidFill>
                  <a:srgbClr val="D0B787"/>
                </a:solidFill>
                <a:latin typeface="+mj-lt"/>
              </a:endParaRPr>
            </a:p>
          </p:txBody>
        </p:sp>
        <p:sp>
          <p:nvSpPr>
            <p:cNvPr id="32" name="TextBox 31">
              <a:extLst>
                <a:ext uri="{FF2B5EF4-FFF2-40B4-BE49-F238E27FC236}">
                  <a16:creationId xmlns:a16="http://schemas.microsoft.com/office/drawing/2014/main" id="{8BE3FE27-A8B4-4E8B-BE61-11E25B5F5A62}"/>
                </a:ext>
              </a:extLst>
            </p:cNvPr>
            <p:cNvSpPr txBox="1"/>
            <p:nvPr userDrawn="1"/>
          </p:nvSpPr>
          <p:spPr>
            <a:xfrm>
              <a:off x="6726674" y="1432494"/>
              <a:ext cx="5120640" cy="539886"/>
            </a:xfrm>
            <a:prstGeom prst="rect">
              <a:avLst/>
            </a:prstGeom>
            <a:noFill/>
          </p:spPr>
          <p:txBody>
            <a:bodyPr wrap="square" lIns="0" rtlCol="0" anchor="ctr">
              <a:noAutofit/>
            </a:bodyPr>
            <a:lstStyle/>
            <a:p>
              <a:pPr lvl="0" algn="l"/>
              <a:r>
                <a:rPr lang="en-US" b="1" dirty="0">
                  <a:solidFill>
                    <a:schemeClr val="bg1"/>
                  </a:solidFill>
                  <a:latin typeface="+mn-lt"/>
                </a:rPr>
                <a:t>Regional Housing Needs Assessment</a:t>
              </a:r>
              <a:br>
                <a:rPr lang="en-US" b="1" dirty="0">
                  <a:solidFill>
                    <a:schemeClr val="bg1"/>
                  </a:solidFill>
                  <a:latin typeface="+mn-lt"/>
                </a:rPr>
              </a:br>
              <a:r>
                <a:rPr lang="en-US" b="1" dirty="0">
                  <a:solidFill>
                    <a:schemeClr val="bg1"/>
                  </a:solidFill>
                  <a:latin typeface="+mn-lt"/>
                </a:rPr>
                <a:t>(RHNA)</a:t>
              </a:r>
            </a:p>
          </p:txBody>
        </p:sp>
        <p:sp>
          <p:nvSpPr>
            <p:cNvPr id="33" name="TextBox 32">
              <a:extLst>
                <a:ext uri="{FF2B5EF4-FFF2-40B4-BE49-F238E27FC236}">
                  <a16:creationId xmlns:a16="http://schemas.microsoft.com/office/drawing/2014/main" id="{30D7C40E-9A61-40E7-B4FF-A231B816882A}"/>
                </a:ext>
              </a:extLst>
            </p:cNvPr>
            <p:cNvSpPr txBox="1"/>
            <p:nvPr userDrawn="1"/>
          </p:nvSpPr>
          <p:spPr>
            <a:xfrm>
              <a:off x="6168958" y="2107838"/>
              <a:ext cx="457200" cy="539886"/>
            </a:xfrm>
            <a:prstGeom prst="rect">
              <a:avLst/>
            </a:prstGeom>
            <a:noFill/>
          </p:spPr>
          <p:txBody>
            <a:bodyPr wrap="square" rtlCol="0" anchor="ctr">
              <a:noAutofit/>
            </a:bodyPr>
            <a:lstStyle/>
            <a:p>
              <a:pPr lvl="0" algn="l"/>
              <a:r>
                <a:rPr lang="en-US" sz="4400">
                  <a:solidFill>
                    <a:srgbClr val="D0B787"/>
                  </a:solidFill>
                  <a:latin typeface="+mj-lt"/>
                </a:rPr>
                <a:t>5</a:t>
              </a:r>
              <a:endParaRPr lang="en-US" sz="1400">
                <a:solidFill>
                  <a:srgbClr val="D0B787"/>
                </a:solidFill>
                <a:latin typeface="+mj-lt"/>
              </a:endParaRPr>
            </a:p>
          </p:txBody>
        </p:sp>
        <p:sp>
          <p:nvSpPr>
            <p:cNvPr id="34" name="TextBox 33">
              <a:extLst>
                <a:ext uri="{FF2B5EF4-FFF2-40B4-BE49-F238E27FC236}">
                  <a16:creationId xmlns:a16="http://schemas.microsoft.com/office/drawing/2014/main" id="{BAFFCF26-83F2-4E92-86B0-BDD029E632E1}"/>
                </a:ext>
              </a:extLst>
            </p:cNvPr>
            <p:cNvSpPr txBox="1"/>
            <p:nvPr userDrawn="1"/>
          </p:nvSpPr>
          <p:spPr>
            <a:xfrm>
              <a:off x="6726674" y="2107837"/>
              <a:ext cx="5120640" cy="539886"/>
            </a:xfrm>
            <a:prstGeom prst="rect">
              <a:avLst/>
            </a:prstGeom>
            <a:noFill/>
          </p:spPr>
          <p:txBody>
            <a:bodyPr wrap="square" lIns="0" rtlCol="0" anchor="ctr">
              <a:noAutofit/>
            </a:bodyPr>
            <a:lstStyle/>
            <a:p>
              <a:pPr lvl="0" algn="l"/>
              <a:r>
                <a:rPr lang="en-US" b="1">
                  <a:solidFill>
                    <a:schemeClr val="bg1"/>
                  </a:solidFill>
                  <a:latin typeface="+mn-lt"/>
                </a:rPr>
                <a:t>Regional Data &amp; Information Center</a:t>
              </a:r>
            </a:p>
          </p:txBody>
        </p:sp>
        <p:sp>
          <p:nvSpPr>
            <p:cNvPr id="35" name="TextBox 34">
              <a:extLst>
                <a:ext uri="{FF2B5EF4-FFF2-40B4-BE49-F238E27FC236}">
                  <a16:creationId xmlns:a16="http://schemas.microsoft.com/office/drawing/2014/main" id="{86145716-E660-46AD-91B1-031DEDEA5353}"/>
                </a:ext>
              </a:extLst>
            </p:cNvPr>
            <p:cNvSpPr txBox="1"/>
            <p:nvPr userDrawn="1"/>
          </p:nvSpPr>
          <p:spPr>
            <a:xfrm>
              <a:off x="6168958" y="2783182"/>
              <a:ext cx="457200" cy="539886"/>
            </a:xfrm>
            <a:prstGeom prst="rect">
              <a:avLst/>
            </a:prstGeom>
            <a:noFill/>
          </p:spPr>
          <p:txBody>
            <a:bodyPr wrap="square" rtlCol="0" anchor="ctr">
              <a:noAutofit/>
            </a:bodyPr>
            <a:lstStyle/>
            <a:p>
              <a:pPr lvl="0" algn="l"/>
              <a:r>
                <a:rPr lang="en-US" sz="4400">
                  <a:solidFill>
                    <a:srgbClr val="D0B787"/>
                  </a:solidFill>
                  <a:latin typeface="+mj-lt"/>
                </a:rPr>
                <a:t>6</a:t>
              </a:r>
              <a:endParaRPr lang="en-US" sz="1400">
                <a:solidFill>
                  <a:srgbClr val="D0B787"/>
                </a:solidFill>
                <a:latin typeface="+mj-lt"/>
              </a:endParaRPr>
            </a:p>
          </p:txBody>
        </p:sp>
        <p:sp>
          <p:nvSpPr>
            <p:cNvPr id="36" name="TextBox 35">
              <a:extLst>
                <a:ext uri="{FF2B5EF4-FFF2-40B4-BE49-F238E27FC236}">
                  <a16:creationId xmlns:a16="http://schemas.microsoft.com/office/drawing/2014/main" id="{135CE43E-71A6-4CB6-8DE8-CDFE7E538CFD}"/>
                </a:ext>
              </a:extLst>
            </p:cNvPr>
            <p:cNvSpPr txBox="1"/>
            <p:nvPr userDrawn="1"/>
          </p:nvSpPr>
          <p:spPr>
            <a:xfrm>
              <a:off x="6726674" y="2783181"/>
              <a:ext cx="5120640" cy="539886"/>
            </a:xfrm>
            <a:prstGeom prst="rect">
              <a:avLst/>
            </a:prstGeom>
            <a:noFill/>
          </p:spPr>
          <p:txBody>
            <a:bodyPr wrap="square" lIns="0" rtlCol="0" anchor="ctr">
              <a:noAutofit/>
            </a:bodyPr>
            <a:lstStyle/>
            <a:p>
              <a:pPr lvl="0" algn="l"/>
              <a:r>
                <a:rPr lang="en-US" b="1">
                  <a:solidFill>
                    <a:schemeClr val="bg1"/>
                  </a:solidFill>
                  <a:latin typeface="+mn-lt"/>
                </a:rPr>
                <a:t>Forum for Issues of Regional Significance</a:t>
              </a:r>
            </a:p>
          </p:txBody>
        </p:sp>
      </p:grpSp>
      <p:sp>
        <p:nvSpPr>
          <p:cNvPr id="37" name="TextBox 36">
            <a:extLst>
              <a:ext uri="{FF2B5EF4-FFF2-40B4-BE49-F238E27FC236}">
                <a16:creationId xmlns:a16="http://schemas.microsoft.com/office/drawing/2014/main" id="{0603241C-6CD5-47AE-8157-698BFE9139F7}"/>
              </a:ext>
            </a:extLst>
          </p:cNvPr>
          <p:cNvSpPr txBox="1"/>
          <p:nvPr userDrawn="1"/>
        </p:nvSpPr>
        <p:spPr>
          <a:xfrm>
            <a:off x="381001" y="1020868"/>
            <a:ext cx="11430000" cy="579332"/>
          </a:xfrm>
          <a:prstGeom prst="rect">
            <a:avLst/>
          </a:prstGeom>
          <a:noFill/>
        </p:spPr>
        <p:txBody>
          <a:bodyPr wrap="square" rtlCol="0" anchor="b" anchorCtr="0">
            <a:noAutofit/>
          </a:bodyPr>
          <a:lstStyle/>
          <a:p>
            <a:r>
              <a:rPr lang="en-US" sz="3200" b="1" dirty="0">
                <a:solidFill>
                  <a:schemeClr val="bg1"/>
                </a:solidFill>
                <a:latin typeface="+mj-lt"/>
              </a:rPr>
              <a:t>Primary Roles &amp; Responsibilities</a:t>
            </a:r>
          </a:p>
        </p:txBody>
      </p:sp>
      <p:cxnSp>
        <p:nvCxnSpPr>
          <p:cNvPr id="38" name="Straight Connector 37">
            <a:extLst>
              <a:ext uri="{FF2B5EF4-FFF2-40B4-BE49-F238E27FC236}">
                <a16:creationId xmlns:a16="http://schemas.microsoft.com/office/drawing/2014/main" id="{409D6C48-8CAC-4366-9332-8AB2802B75FB}"/>
              </a:ext>
            </a:extLst>
          </p:cNvPr>
          <p:cNvCxnSpPr>
            <a:cxnSpLocks/>
          </p:cNvCxnSpPr>
          <p:nvPr userDrawn="1"/>
        </p:nvCxnSpPr>
        <p:spPr>
          <a:xfrm>
            <a:off x="381000" y="1641706"/>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20" name="Text Placeholder 5">
            <a:extLst>
              <a:ext uri="{FF2B5EF4-FFF2-40B4-BE49-F238E27FC236}">
                <a16:creationId xmlns:a16="http://schemas.microsoft.com/office/drawing/2014/main" id="{62743A2B-AD48-433F-B03F-AF51C385BD13}"/>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Tree>
    <p:extLst>
      <p:ext uri="{BB962C8B-B14F-4D97-AF65-F5344CB8AC3E}">
        <p14:creationId xmlns:p14="http://schemas.microsoft.com/office/powerpoint/2010/main" val="362392787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Governing Stru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7" name="Title Placeholder 1">
            <a:extLst>
              <a:ext uri="{FF2B5EF4-FFF2-40B4-BE49-F238E27FC236}">
                <a16:creationId xmlns:a16="http://schemas.microsoft.com/office/drawing/2014/main" id="{62EEFDC2-3065-4452-8FF7-333CFBB4CB6C}"/>
              </a:ext>
            </a:extLst>
          </p:cNvPr>
          <p:cNvSpPr txBox="1">
            <a:spLocks/>
          </p:cNvSpPr>
          <p:nvPr userDrawn="1"/>
        </p:nvSpPr>
        <p:spPr>
          <a:xfrm>
            <a:off x="381000" y="569912"/>
            <a:ext cx="11430000" cy="597293"/>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a:latin typeface="+mj-lt"/>
              </a:rPr>
              <a:t>Governing Structure</a:t>
            </a:r>
          </a:p>
        </p:txBody>
      </p:sp>
      <p:cxnSp>
        <p:nvCxnSpPr>
          <p:cNvPr id="30" name="Straight Connector 29">
            <a:extLst>
              <a:ext uri="{FF2B5EF4-FFF2-40B4-BE49-F238E27FC236}">
                <a16:creationId xmlns:a16="http://schemas.microsoft.com/office/drawing/2014/main" id="{4AE2C1BA-3032-4388-BD74-FC71771AEEAB}"/>
              </a:ext>
            </a:extLst>
          </p:cNvPr>
          <p:cNvCxnSpPr>
            <a:cxnSpLocks/>
          </p:cNvCxnSpPr>
          <p:nvPr userDrawn="1"/>
        </p:nvCxnSpPr>
        <p:spPr>
          <a:xfrm>
            <a:off x="381000" y="1204401"/>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F8FCFEE9-3C02-422F-9587-190F90C51672}"/>
              </a:ext>
            </a:extLst>
          </p:cNvPr>
          <p:cNvGrpSpPr/>
          <p:nvPr userDrawn="1"/>
        </p:nvGrpSpPr>
        <p:grpSpPr>
          <a:xfrm>
            <a:off x="457200" y="1600200"/>
            <a:ext cx="11351338" cy="4738904"/>
            <a:chOff x="420331" y="1549140"/>
            <a:chExt cx="11351338" cy="4738904"/>
          </a:xfrm>
        </p:grpSpPr>
        <p:cxnSp>
          <p:nvCxnSpPr>
            <p:cNvPr id="9" name="Straight Connector 8">
              <a:extLst>
                <a:ext uri="{FF2B5EF4-FFF2-40B4-BE49-F238E27FC236}">
                  <a16:creationId xmlns:a16="http://schemas.microsoft.com/office/drawing/2014/main" id="{709F331A-74A8-4710-A737-B8622C6AC485}"/>
                </a:ext>
              </a:extLst>
            </p:cNvPr>
            <p:cNvCxnSpPr/>
            <p:nvPr/>
          </p:nvCxnSpPr>
          <p:spPr>
            <a:xfrm flipV="1">
              <a:off x="5301990" y="2618794"/>
              <a:ext cx="5789322" cy="1"/>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EBB0376-735F-4A04-A4AF-F0C24B1C01F3}"/>
                </a:ext>
              </a:extLst>
            </p:cNvPr>
            <p:cNvCxnSpPr/>
            <p:nvPr/>
          </p:nvCxnSpPr>
          <p:spPr>
            <a:xfrm flipV="1">
              <a:off x="6649943" y="2618792"/>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150C55C-DBC3-4FAE-B4E8-B78B6A283C23}"/>
                </a:ext>
              </a:extLst>
            </p:cNvPr>
            <p:cNvCxnSpPr/>
            <p:nvPr/>
          </p:nvCxnSpPr>
          <p:spPr>
            <a:xfrm flipV="1">
              <a:off x="8130445" y="2618792"/>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DFB60A1-E2F9-4299-B11D-3FEA8379273E}"/>
                </a:ext>
              </a:extLst>
            </p:cNvPr>
            <p:cNvCxnSpPr/>
            <p:nvPr/>
          </p:nvCxnSpPr>
          <p:spPr>
            <a:xfrm flipV="1">
              <a:off x="9610947" y="2618792"/>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A9AF999-6B1D-47C3-96BA-3D58F5791B08}"/>
                </a:ext>
              </a:extLst>
            </p:cNvPr>
            <p:cNvCxnSpPr/>
            <p:nvPr/>
          </p:nvCxnSpPr>
          <p:spPr>
            <a:xfrm flipV="1">
              <a:off x="2768924" y="3986440"/>
              <a:ext cx="0" cy="1444351"/>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19C41CB-6BDF-452C-ACD3-DA425081483B}"/>
                </a:ext>
              </a:extLst>
            </p:cNvPr>
            <p:cNvCxnSpPr/>
            <p:nvPr/>
          </p:nvCxnSpPr>
          <p:spPr>
            <a:xfrm flipV="1">
              <a:off x="4369124" y="1979837"/>
              <a:ext cx="0" cy="3857626"/>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112627F-F5F1-441A-8344-83E7A4859780}"/>
                </a:ext>
              </a:extLst>
            </p:cNvPr>
            <p:cNvCxnSpPr/>
            <p:nvPr/>
          </p:nvCxnSpPr>
          <p:spPr>
            <a:xfrm flipV="1">
              <a:off x="5969324" y="3986439"/>
              <a:ext cx="0" cy="1444352"/>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C10E3DE-4147-4693-AD5D-D547CBD2FD6B}"/>
                </a:ext>
              </a:extLst>
            </p:cNvPr>
            <p:cNvCxnSpPr/>
            <p:nvPr/>
          </p:nvCxnSpPr>
          <p:spPr>
            <a:xfrm flipV="1">
              <a:off x="1168724" y="3986437"/>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2B0BBCC-B390-49B6-9A8E-351DD52E43BF}"/>
                </a:ext>
              </a:extLst>
            </p:cNvPr>
            <p:cNvCxnSpPr/>
            <p:nvPr/>
          </p:nvCxnSpPr>
          <p:spPr>
            <a:xfrm flipV="1">
              <a:off x="7569524" y="3986437"/>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7B07520-B768-4F65-8C12-BD784F189C41}"/>
                </a:ext>
              </a:extLst>
            </p:cNvPr>
            <p:cNvCxnSpPr/>
            <p:nvPr/>
          </p:nvCxnSpPr>
          <p:spPr>
            <a:xfrm flipV="1">
              <a:off x="1168724" y="3986440"/>
              <a:ext cx="6400800" cy="1"/>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EB31551-1DD4-4943-8031-8A1CB23F9A85}"/>
                </a:ext>
              </a:extLst>
            </p:cNvPr>
            <p:cNvCxnSpPr/>
            <p:nvPr/>
          </p:nvCxnSpPr>
          <p:spPr>
            <a:xfrm>
              <a:off x="2768924" y="5430792"/>
              <a:ext cx="3200395" cy="0"/>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345E8A1-F7D2-4923-AAAC-D5017506E10B}"/>
                </a:ext>
              </a:extLst>
            </p:cNvPr>
            <p:cNvCxnSpPr/>
            <p:nvPr/>
          </p:nvCxnSpPr>
          <p:spPr>
            <a:xfrm flipV="1">
              <a:off x="2370789" y="5093833"/>
              <a:ext cx="0" cy="618598"/>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Flowchart: Process 21">
              <a:extLst>
                <a:ext uri="{FF2B5EF4-FFF2-40B4-BE49-F238E27FC236}">
                  <a16:creationId xmlns:a16="http://schemas.microsoft.com/office/drawing/2014/main" id="{EF30ADAA-9089-4B60-AE2A-90170A5547C5}"/>
                </a:ext>
              </a:extLst>
            </p:cNvPr>
            <p:cNvSpPr/>
            <p:nvPr/>
          </p:nvSpPr>
          <p:spPr>
            <a:xfrm>
              <a:off x="3345865" y="2335295"/>
              <a:ext cx="2046515" cy="566994"/>
            </a:xfrm>
            <a:prstGeom prst="flowChartProces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Regional Council</a:t>
              </a:r>
            </a:p>
          </p:txBody>
        </p:sp>
        <p:sp>
          <p:nvSpPr>
            <p:cNvPr id="23" name="Flowchart: Process 22">
              <a:extLst>
                <a:ext uri="{FF2B5EF4-FFF2-40B4-BE49-F238E27FC236}">
                  <a16:creationId xmlns:a16="http://schemas.microsoft.com/office/drawing/2014/main" id="{D03CD589-2204-4DB1-A8EC-17C9AA64009F}"/>
                </a:ext>
              </a:extLst>
            </p:cNvPr>
            <p:cNvSpPr/>
            <p:nvPr/>
          </p:nvSpPr>
          <p:spPr>
            <a:xfrm>
              <a:off x="5969586" y="2837955"/>
              <a:ext cx="1360714" cy="827311"/>
            </a:xfrm>
            <a:prstGeom prst="flowChartProcess">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dirty="0"/>
                <a:t>Bylaws &amp; Resolutions Committee</a:t>
              </a:r>
            </a:p>
          </p:txBody>
        </p:sp>
        <p:sp>
          <p:nvSpPr>
            <p:cNvPr id="24" name="Flowchart: Process 23">
              <a:extLst>
                <a:ext uri="{FF2B5EF4-FFF2-40B4-BE49-F238E27FC236}">
                  <a16:creationId xmlns:a16="http://schemas.microsoft.com/office/drawing/2014/main" id="{5314FF64-C6DA-4C4A-BA17-84E82FB22755}"/>
                </a:ext>
              </a:extLst>
            </p:cNvPr>
            <p:cNvSpPr/>
            <p:nvPr/>
          </p:nvSpPr>
          <p:spPr>
            <a:xfrm>
              <a:off x="7450042" y="2841904"/>
              <a:ext cx="1360714" cy="827311"/>
            </a:xfrm>
            <a:prstGeom prst="flowChartProcess">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dirty="0"/>
                <a:t>Nominating Committee</a:t>
              </a:r>
            </a:p>
          </p:txBody>
        </p:sp>
        <p:sp>
          <p:nvSpPr>
            <p:cNvPr id="25" name="Flowchart: Process 24">
              <a:extLst>
                <a:ext uri="{FF2B5EF4-FFF2-40B4-BE49-F238E27FC236}">
                  <a16:creationId xmlns:a16="http://schemas.microsoft.com/office/drawing/2014/main" id="{DBF0B487-FD5D-4579-B5C8-9EF00F5F50CD}"/>
                </a:ext>
              </a:extLst>
            </p:cNvPr>
            <p:cNvSpPr/>
            <p:nvPr/>
          </p:nvSpPr>
          <p:spPr>
            <a:xfrm>
              <a:off x="8930500" y="2840689"/>
              <a:ext cx="1360714" cy="827311"/>
            </a:xfrm>
            <a:prstGeom prst="flowChartProcess">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a:t>Audit Committee</a:t>
              </a:r>
            </a:p>
          </p:txBody>
        </p:sp>
        <p:sp>
          <p:nvSpPr>
            <p:cNvPr id="26" name="Flowchart: Process 25">
              <a:extLst>
                <a:ext uri="{FF2B5EF4-FFF2-40B4-BE49-F238E27FC236}">
                  <a16:creationId xmlns:a16="http://schemas.microsoft.com/office/drawing/2014/main" id="{0BC9A784-24AE-47B6-8E88-A63AC2A070F2}"/>
                </a:ext>
              </a:extLst>
            </p:cNvPr>
            <p:cNvSpPr/>
            <p:nvPr/>
          </p:nvSpPr>
          <p:spPr>
            <a:xfrm>
              <a:off x="420331" y="4201886"/>
              <a:ext cx="1496786" cy="1012373"/>
            </a:xfrm>
            <a:prstGeom prst="flowChartProcess">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200"/>
                <a:t>Executive/ Administration Committee</a:t>
              </a:r>
            </a:p>
          </p:txBody>
        </p:sp>
        <p:sp>
          <p:nvSpPr>
            <p:cNvPr id="29" name="Flowchart: Process 28">
              <a:extLst>
                <a:ext uri="{FF2B5EF4-FFF2-40B4-BE49-F238E27FC236}">
                  <a16:creationId xmlns:a16="http://schemas.microsoft.com/office/drawing/2014/main" id="{63E2BF38-C497-4DAA-9F6E-1B5C9492C741}"/>
                </a:ext>
              </a:extLst>
            </p:cNvPr>
            <p:cNvSpPr/>
            <p:nvPr/>
          </p:nvSpPr>
          <p:spPr>
            <a:xfrm>
              <a:off x="2020531" y="4201886"/>
              <a:ext cx="1496786" cy="1012373"/>
            </a:xfrm>
            <a:prstGeom prst="flowChartProcess">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200"/>
                <a:t>Community, Economic &amp; Human Development Committee</a:t>
              </a:r>
            </a:p>
          </p:txBody>
        </p:sp>
        <p:sp>
          <p:nvSpPr>
            <p:cNvPr id="32" name="Flowchart: Process 31">
              <a:extLst>
                <a:ext uri="{FF2B5EF4-FFF2-40B4-BE49-F238E27FC236}">
                  <a16:creationId xmlns:a16="http://schemas.microsoft.com/office/drawing/2014/main" id="{33BAE7B7-E566-4963-988C-2023B4FBDD0D}"/>
                </a:ext>
              </a:extLst>
            </p:cNvPr>
            <p:cNvSpPr/>
            <p:nvPr/>
          </p:nvSpPr>
          <p:spPr>
            <a:xfrm>
              <a:off x="3620731" y="4201886"/>
              <a:ext cx="1496786" cy="1012373"/>
            </a:xfrm>
            <a:prstGeom prst="flowChartProcess">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200"/>
                <a:t>Energy &amp; Environment Committee</a:t>
              </a:r>
            </a:p>
          </p:txBody>
        </p:sp>
        <p:sp>
          <p:nvSpPr>
            <p:cNvPr id="33" name="Flowchart: Process 32">
              <a:extLst>
                <a:ext uri="{FF2B5EF4-FFF2-40B4-BE49-F238E27FC236}">
                  <a16:creationId xmlns:a16="http://schemas.microsoft.com/office/drawing/2014/main" id="{CF99F603-BCE8-41E6-967F-5A5616A4D3B4}"/>
                </a:ext>
              </a:extLst>
            </p:cNvPr>
            <p:cNvSpPr/>
            <p:nvPr/>
          </p:nvSpPr>
          <p:spPr>
            <a:xfrm>
              <a:off x="5220931" y="4201885"/>
              <a:ext cx="1496786" cy="1012373"/>
            </a:xfrm>
            <a:prstGeom prst="flowChartProcess">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200"/>
                <a:t>Transportation Committee</a:t>
              </a:r>
            </a:p>
          </p:txBody>
        </p:sp>
        <p:sp>
          <p:nvSpPr>
            <p:cNvPr id="34" name="Flowchart: Process 33">
              <a:extLst>
                <a:ext uri="{FF2B5EF4-FFF2-40B4-BE49-F238E27FC236}">
                  <a16:creationId xmlns:a16="http://schemas.microsoft.com/office/drawing/2014/main" id="{812CD3AC-543A-437B-8F37-F1DDCB240714}"/>
                </a:ext>
              </a:extLst>
            </p:cNvPr>
            <p:cNvSpPr/>
            <p:nvPr/>
          </p:nvSpPr>
          <p:spPr>
            <a:xfrm>
              <a:off x="6821131" y="4201885"/>
              <a:ext cx="1496786" cy="1012373"/>
            </a:xfrm>
            <a:prstGeom prst="flowChartProcess">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200" dirty="0"/>
                <a:t>Legislative/ Communications &amp; Membership Committee</a:t>
              </a:r>
            </a:p>
          </p:txBody>
        </p:sp>
        <p:sp>
          <p:nvSpPr>
            <p:cNvPr id="35" name="Flowchart: Process 34">
              <a:extLst>
                <a:ext uri="{FF2B5EF4-FFF2-40B4-BE49-F238E27FC236}">
                  <a16:creationId xmlns:a16="http://schemas.microsoft.com/office/drawing/2014/main" id="{6A41C0B9-6F16-438B-8738-A2B1902C98C4}"/>
                </a:ext>
              </a:extLst>
            </p:cNvPr>
            <p:cNvSpPr/>
            <p:nvPr/>
          </p:nvSpPr>
          <p:spPr>
            <a:xfrm>
              <a:off x="1221825" y="5624015"/>
              <a:ext cx="1266633" cy="664029"/>
            </a:xfrm>
            <a:prstGeom prst="flowChartProcess">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100"/>
                <a:t>RHNA Subcommittee</a:t>
              </a:r>
            </a:p>
          </p:txBody>
        </p:sp>
        <p:sp>
          <p:nvSpPr>
            <p:cNvPr id="36" name="Flowchart: Process 35">
              <a:extLst>
                <a:ext uri="{FF2B5EF4-FFF2-40B4-BE49-F238E27FC236}">
                  <a16:creationId xmlns:a16="http://schemas.microsoft.com/office/drawing/2014/main" id="{D8EB477C-2D3C-4AC2-A2A2-EAAA2D74F802}"/>
                </a:ext>
              </a:extLst>
            </p:cNvPr>
            <p:cNvSpPr/>
            <p:nvPr/>
          </p:nvSpPr>
          <p:spPr>
            <a:xfrm>
              <a:off x="3735805" y="5624015"/>
              <a:ext cx="1266633" cy="664029"/>
            </a:xfrm>
            <a:prstGeom prst="flowChartProcess">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100" dirty="0"/>
                <a:t>Emerging Technologies Subcommittee</a:t>
              </a:r>
            </a:p>
          </p:txBody>
        </p:sp>
        <p:sp>
          <p:nvSpPr>
            <p:cNvPr id="37" name="Flowchart: Process 36">
              <a:extLst>
                <a:ext uri="{FF2B5EF4-FFF2-40B4-BE49-F238E27FC236}">
                  <a16:creationId xmlns:a16="http://schemas.microsoft.com/office/drawing/2014/main" id="{8995585E-6A49-47C7-A45B-44EBC2CBEDBA}"/>
                </a:ext>
              </a:extLst>
            </p:cNvPr>
            <p:cNvSpPr/>
            <p:nvPr/>
          </p:nvSpPr>
          <p:spPr>
            <a:xfrm>
              <a:off x="3345863" y="1549140"/>
              <a:ext cx="2046515" cy="566994"/>
            </a:xfrm>
            <a:prstGeom prst="flowChartProces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General Assembly</a:t>
              </a:r>
            </a:p>
          </p:txBody>
        </p:sp>
        <p:cxnSp>
          <p:nvCxnSpPr>
            <p:cNvPr id="38" name="Straight Connector 37">
              <a:extLst>
                <a:ext uri="{FF2B5EF4-FFF2-40B4-BE49-F238E27FC236}">
                  <a16:creationId xmlns:a16="http://schemas.microsoft.com/office/drawing/2014/main" id="{5E4057D2-FBDB-4B60-B5B8-428402FFBD1C}"/>
                </a:ext>
              </a:extLst>
            </p:cNvPr>
            <p:cNvCxnSpPr/>
            <p:nvPr/>
          </p:nvCxnSpPr>
          <p:spPr>
            <a:xfrm flipV="1">
              <a:off x="11091448" y="2618792"/>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Flowchart: Process 38">
              <a:extLst>
                <a:ext uri="{FF2B5EF4-FFF2-40B4-BE49-F238E27FC236}">
                  <a16:creationId xmlns:a16="http://schemas.microsoft.com/office/drawing/2014/main" id="{349C98E1-6DAA-42A3-9EB8-B1C61F5E7DB1}"/>
                </a:ext>
              </a:extLst>
            </p:cNvPr>
            <p:cNvSpPr/>
            <p:nvPr/>
          </p:nvSpPr>
          <p:spPr>
            <a:xfrm>
              <a:off x="10410955" y="2837954"/>
              <a:ext cx="1360714" cy="827311"/>
            </a:xfrm>
            <a:prstGeom prst="flowChartProcess">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400"/>
                <a:t>District Evaluation Committee</a:t>
              </a:r>
            </a:p>
          </p:txBody>
        </p:sp>
      </p:grpSp>
      <p:sp>
        <p:nvSpPr>
          <p:cNvPr id="40" name="Text Placeholder 5">
            <a:extLst>
              <a:ext uri="{FF2B5EF4-FFF2-40B4-BE49-F238E27FC236}">
                <a16:creationId xmlns:a16="http://schemas.microsoft.com/office/drawing/2014/main" id="{C600C30F-B801-4ACB-A4B1-E0C55E0D0E76}"/>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Tree>
    <p:extLst>
      <p:ext uri="{BB962C8B-B14F-4D97-AF65-F5344CB8AC3E}">
        <p14:creationId xmlns:p14="http://schemas.microsoft.com/office/powerpoint/2010/main" val="17506429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CAG Org Char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2C337B0E-9C4E-42F5-71DB-C5D84CF0AF0F}"/>
              </a:ext>
            </a:extLst>
          </p:cNvPr>
          <p:cNvCxnSpPr>
            <a:cxnSpLocks/>
          </p:cNvCxnSpPr>
          <p:nvPr userDrawn="1"/>
        </p:nvCxnSpPr>
        <p:spPr>
          <a:xfrm>
            <a:off x="381000" y="1193782"/>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9BB3AA4-1CF5-FD92-6969-9DD3642144DA}"/>
              </a:ext>
            </a:extLst>
          </p:cNvPr>
          <p:cNvGrpSpPr/>
          <p:nvPr userDrawn="1"/>
        </p:nvGrpSpPr>
        <p:grpSpPr>
          <a:xfrm>
            <a:off x="771396" y="2213423"/>
            <a:ext cx="9666758" cy="3529442"/>
            <a:chOff x="771396" y="2213423"/>
            <a:chExt cx="9666758" cy="3529442"/>
          </a:xfrm>
        </p:grpSpPr>
        <p:grpSp>
          <p:nvGrpSpPr>
            <p:cNvPr id="7" name="Group 6">
              <a:extLst>
                <a:ext uri="{FF2B5EF4-FFF2-40B4-BE49-F238E27FC236}">
                  <a16:creationId xmlns:a16="http://schemas.microsoft.com/office/drawing/2014/main" id="{BD5ACC6E-8E5C-7623-3BE2-E425B44F858E}"/>
                </a:ext>
              </a:extLst>
            </p:cNvPr>
            <p:cNvGrpSpPr/>
            <p:nvPr userDrawn="1"/>
          </p:nvGrpSpPr>
          <p:grpSpPr>
            <a:xfrm>
              <a:off x="1216662" y="2213423"/>
              <a:ext cx="2976172" cy="3288593"/>
              <a:chOff x="1216662" y="2213423"/>
              <a:chExt cx="2976172" cy="3288593"/>
            </a:xfrm>
          </p:grpSpPr>
          <p:grpSp>
            <p:nvGrpSpPr>
              <p:cNvPr id="4" name="Group 3">
                <a:extLst>
                  <a:ext uri="{FF2B5EF4-FFF2-40B4-BE49-F238E27FC236}">
                    <a16:creationId xmlns:a16="http://schemas.microsoft.com/office/drawing/2014/main" id="{7F986D0E-0149-98CF-A251-014F4912E96D}"/>
                  </a:ext>
                </a:extLst>
              </p:cNvPr>
              <p:cNvGrpSpPr/>
              <p:nvPr userDrawn="1"/>
            </p:nvGrpSpPr>
            <p:grpSpPr>
              <a:xfrm>
                <a:off x="1216662" y="2213423"/>
                <a:ext cx="2976172" cy="2080043"/>
                <a:chOff x="2700728" y="2213423"/>
                <a:chExt cx="2976172" cy="2080043"/>
              </a:xfrm>
            </p:grpSpPr>
            <p:cxnSp>
              <p:nvCxnSpPr>
                <p:cNvPr id="33" name="Straight Connector 32">
                  <a:extLst>
                    <a:ext uri="{FF2B5EF4-FFF2-40B4-BE49-F238E27FC236}">
                      <a16:creationId xmlns:a16="http://schemas.microsoft.com/office/drawing/2014/main" id="{D4DD5D19-575E-55C7-8424-6E791179075B}"/>
                    </a:ext>
                  </a:extLst>
                </p:cNvPr>
                <p:cNvCxnSpPr>
                  <a:cxnSpLocks/>
                </p:cNvCxnSpPr>
                <p:nvPr userDrawn="1"/>
              </p:nvCxnSpPr>
              <p:spPr>
                <a:xfrm flipV="1">
                  <a:off x="5676900" y="4052617"/>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942CE48-C2B1-A06B-235F-30CE122227C7}"/>
                    </a:ext>
                  </a:extLst>
                </p:cNvPr>
                <p:cNvCxnSpPr>
                  <a:cxnSpLocks/>
                </p:cNvCxnSpPr>
                <p:nvPr userDrawn="1"/>
              </p:nvCxnSpPr>
              <p:spPr>
                <a:xfrm>
                  <a:off x="2700728" y="4056399"/>
                  <a:ext cx="2976172" cy="0"/>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4B0DC3CA-7B33-26B3-D764-C5A051BD8A78}"/>
                    </a:ext>
                  </a:extLst>
                </p:cNvPr>
                <p:cNvCxnSpPr>
                  <a:cxnSpLocks/>
                </p:cNvCxnSpPr>
                <p:nvPr userDrawn="1"/>
              </p:nvCxnSpPr>
              <p:spPr>
                <a:xfrm flipV="1">
                  <a:off x="2705100" y="2213423"/>
                  <a:ext cx="0" cy="1842975"/>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32" name="Straight Connector 31">
                <a:extLst>
                  <a:ext uri="{FF2B5EF4-FFF2-40B4-BE49-F238E27FC236}">
                    <a16:creationId xmlns:a16="http://schemas.microsoft.com/office/drawing/2014/main" id="{D694CFD1-4593-F197-A51E-E9D0B5542B8C}"/>
                  </a:ext>
                </a:extLst>
              </p:cNvPr>
              <p:cNvCxnSpPr>
                <a:cxnSpLocks/>
              </p:cNvCxnSpPr>
              <p:nvPr userDrawn="1"/>
            </p:nvCxnSpPr>
            <p:spPr>
              <a:xfrm flipV="1">
                <a:off x="1485900" y="4056399"/>
                <a:ext cx="0" cy="1445617"/>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061F7EFD-16EE-4293-41FE-B6D4F4F17EF0}"/>
                </a:ext>
              </a:extLst>
            </p:cNvPr>
            <p:cNvGrpSpPr/>
            <p:nvPr userDrawn="1"/>
          </p:nvGrpSpPr>
          <p:grpSpPr>
            <a:xfrm>
              <a:off x="771396" y="5502016"/>
              <a:ext cx="9666758" cy="240849"/>
              <a:chOff x="771396" y="5502016"/>
              <a:chExt cx="9666758" cy="240849"/>
            </a:xfrm>
          </p:grpSpPr>
          <p:cxnSp>
            <p:nvCxnSpPr>
              <p:cNvPr id="40" name="Straight Connector 39">
                <a:extLst>
                  <a:ext uri="{FF2B5EF4-FFF2-40B4-BE49-F238E27FC236}">
                    <a16:creationId xmlns:a16="http://schemas.microsoft.com/office/drawing/2014/main" id="{C4C81C83-B5FB-FE83-3CCB-06525CFCD198}"/>
                  </a:ext>
                </a:extLst>
              </p:cNvPr>
              <p:cNvCxnSpPr>
                <a:cxnSpLocks/>
              </p:cNvCxnSpPr>
              <p:nvPr userDrawn="1"/>
            </p:nvCxnSpPr>
            <p:spPr>
              <a:xfrm flipV="1">
                <a:off x="771396" y="5502017"/>
                <a:ext cx="9666758" cy="1"/>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046B0621-980E-22D6-BE0F-57484B35D547}"/>
                  </a:ext>
                </a:extLst>
              </p:cNvPr>
              <p:cNvCxnSpPr>
                <a:cxnSpLocks/>
              </p:cNvCxnSpPr>
              <p:nvPr userDrawn="1"/>
            </p:nvCxnSpPr>
            <p:spPr>
              <a:xfrm flipV="1">
                <a:off x="771396" y="5502016"/>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44155496-9AC7-48F1-2EB6-21B4C95D912F}"/>
                  </a:ext>
                </a:extLst>
              </p:cNvPr>
              <p:cNvCxnSpPr>
                <a:cxnSpLocks/>
              </p:cNvCxnSpPr>
              <p:nvPr userDrawn="1"/>
            </p:nvCxnSpPr>
            <p:spPr>
              <a:xfrm flipV="1">
                <a:off x="2704748" y="5502016"/>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1E79FE49-F594-2A6A-187C-07960AA84129}"/>
                  </a:ext>
                </a:extLst>
              </p:cNvPr>
              <p:cNvCxnSpPr>
                <a:cxnSpLocks/>
              </p:cNvCxnSpPr>
              <p:nvPr userDrawn="1"/>
            </p:nvCxnSpPr>
            <p:spPr>
              <a:xfrm flipV="1">
                <a:off x="4638100" y="5502016"/>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5E65B410-EC5D-924F-5101-D1D6237A8696}"/>
                  </a:ext>
                </a:extLst>
              </p:cNvPr>
              <p:cNvCxnSpPr>
                <a:cxnSpLocks/>
              </p:cNvCxnSpPr>
              <p:nvPr userDrawn="1"/>
            </p:nvCxnSpPr>
            <p:spPr>
              <a:xfrm flipV="1">
                <a:off x="6571452" y="5502016"/>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40758245-D8FF-286B-A75C-D47390350A39}"/>
                  </a:ext>
                </a:extLst>
              </p:cNvPr>
              <p:cNvCxnSpPr>
                <a:cxnSpLocks/>
              </p:cNvCxnSpPr>
              <p:nvPr userDrawn="1"/>
            </p:nvCxnSpPr>
            <p:spPr>
              <a:xfrm flipV="1">
                <a:off x="8504804" y="5502016"/>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A39B004B-FFDD-0096-467F-32A2CC7CB9E2}"/>
                  </a:ext>
                </a:extLst>
              </p:cNvPr>
              <p:cNvCxnSpPr>
                <a:cxnSpLocks/>
              </p:cNvCxnSpPr>
              <p:nvPr userDrawn="1"/>
            </p:nvCxnSpPr>
            <p:spPr>
              <a:xfrm flipV="1">
                <a:off x="10438154" y="5502016"/>
                <a:ext cx="0" cy="240849"/>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76" name="Title Placeholder 1">
            <a:extLst>
              <a:ext uri="{FF2B5EF4-FFF2-40B4-BE49-F238E27FC236}">
                <a16:creationId xmlns:a16="http://schemas.microsoft.com/office/drawing/2014/main" id="{211D8425-43FF-4547-B521-00095BF7EA6E}"/>
              </a:ext>
            </a:extLst>
          </p:cNvPr>
          <p:cNvSpPr txBox="1">
            <a:spLocks/>
          </p:cNvSpPr>
          <p:nvPr userDrawn="1"/>
        </p:nvSpPr>
        <p:spPr>
          <a:xfrm>
            <a:off x="381000" y="568560"/>
            <a:ext cx="11430000" cy="598659"/>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a:latin typeface="+mj-lt"/>
              </a:rPr>
              <a:t>Organizational Chart</a:t>
            </a:r>
          </a:p>
        </p:txBody>
      </p:sp>
      <p:sp>
        <p:nvSpPr>
          <p:cNvPr id="77" name="Text Placeholder 5">
            <a:extLst>
              <a:ext uri="{FF2B5EF4-FFF2-40B4-BE49-F238E27FC236}">
                <a16:creationId xmlns:a16="http://schemas.microsoft.com/office/drawing/2014/main" id="{913AAF53-5D09-0300-58C0-B4957154DDA6}"/>
              </a:ext>
            </a:extLst>
          </p:cNvPr>
          <p:cNvSpPr>
            <a:spLocks noGrp="1"/>
          </p:cNvSpPr>
          <p:nvPr userDrawn="1">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grpSp>
        <p:nvGrpSpPr>
          <p:cNvPr id="10" name="Group 9">
            <a:extLst>
              <a:ext uri="{FF2B5EF4-FFF2-40B4-BE49-F238E27FC236}">
                <a16:creationId xmlns:a16="http://schemas.microsoft.com/office/drawing/2014/main" id="{00C2C22A-935E-A9B7-98AA-4254BE0E08F3}"/>
              </a:ext>
            </a:extLst>
          </p:cNvPr>
          <p:cNvGrpSpPr/>
          <p:nvPr userDrawn="1"/>
        </p:nvGrpSpPr>
        <p:grpSpPr>
          <a:xfrm>
            <a:off x="381625" y="1421136"/>
            <a:ext cx="11471102" cy="5119284"/>
            <a:chOff x="381625" y="1421136"/>
            <a:chExt cx="11471102" cy="5119284"/>
          </a:xfrm>
        </p:grpSpPr>
        <p:sp>
          <p:nvSpPr>
            <p:cNvPr id="36" name="Flowchart: Process 35">
              <a:extLst>
                <a:ext uri="{FF2B5EF4-FFF2-40B4-BE49-F238E27FC236}">
                  <a16:creationId xmlns:a16="http://schemas.microsoft.com/office/drawing/2014/main" id="{FE79C06B-B4F3-01B0-EF02-E0454DD1FF9A}"/>
                </a:ext>
              </a:extLst>
            </p:cNvPr>
            <p:cNvSpPr/>
            <p:nvPr userDrawn="1"/>
          </p:nvSpPr>
          <p:spPr>
            <a:xfrm>
              <a:off x="3695700" y="4293466"/>
              <a:ext cx="2048256" cy="914400"/>
            </a:xfrm>
            <a:prstGeom prst="flowChartProcess">
              <a:avLst/>
            </a:prstGeom>
            <a:solidFill>
              <a:schemeClr val="bg1">
                <a:lumMod val="85000"/>
              </a:schemeClr>
            </a:solidFill>
            <a:ln w="57150">
              <a:no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600" b="1">
                  <a:solidFill>
                    <a:schemeClr val="tx2"/>
                  </a:solidFill>
                </a:rPr>
                <a:t>Debbie Dillon</a:t>
              </a:r>
            </a:p>
            <a:p>
              <a:pPr algn="ctr"/>
              <a:r>
                <a:rPr lang="en-US" sz="1200">
                  <a:solidFill>
                    <a:schemeClr val="tx2"/>
                  </a:solidFill>
                </a:rPr>
                <a:t>Chief Strategy Officer</a:t>
              </a:r>
            </a:p>
          </p:txBody>
        </p:sp>
        <p:sp>
          <p:nvSpPr>
            <p:cNvPr id="37" name="Flowchart: Process 36">
              <a:extLst>
                <a:ext uri="{FF2B5EF4-FFF2-40B4-BE49-F238E27FC236}">
                  <a16:creationId xmlns:a16="http://schemas.microsoft.com/office/drawing/2014/main" id="{7E0AD06B-EE3C-CF12-11C5-9E8B253DFC79}"/>
                </a:ext>
              </a:extLst>
            </p:cNvPr>
            <p:cNvSpPr/>
            <p:nvPr userDrawn="1"/>
          </p:nvSpPr>
          <p:spPr>
            <a:xfrm>
              <a:off x="721151" y="2645854"/>
              <a:ext cx="2046515" cy="1097280"/>
            </a:xfrm>
            <a:prstGeom prst="flowChartProcess">
              <a:avLst/>
            </a:prstGeom>
            <a:solidFill>
              <a:schemeClr val="bg1">
                <a:lumMod val="75000"/>
              </a:schemeClr>
            </a:solidFill>
            <a:ln w="76200">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2000" b="1">
                  <a:solidFill>
                    <a:schemeClr val="tx2"/>
                  </a:solidFill>
                </a:rPr>
                <a:t>Kome Ajise</a:t>
              </a:r>
            </a:p>
            <a:p>
              <a:pPr algn="ctr"/>
              <a:r>
                <a:rPr lang="en-US" sz="1200">
                  <a:solidFill>
                    <a:schemeClr val="tx2"/>
                  </a:solidFill>
                </a:rPr>
                <a:t>Executive Director</a:t>
              </a:r>
            </a:p>
          </p:txBody>
        </p:sp>
        <p:sp>
          <p:nvSpPr>
            <p:cNvPr id="38" name="Flowchart: Process 37">
              <a:extLst>
                <a:ext uri="{FF2B5EF4-FFF2-40B4-BE49-F238E27FC236}">
                  <a16:creationId xmlns:a16="http://schemas.microsoft.com/office/drawing/2014/main" id="{5AB14088-F27F-2761-DC4C-36D9D4226677}"/>
                </a:ext>
              </a:extLst>
            </p:cNvPr>
            <p:cNvSpPr/>
            <p:nvPr userDrawn="1"/>
          </p:nvSpPr>
          <p:spPr>
            <a:xfrm>
              <a:off x="721151" y="1421136"/>
              <a:ext cx="3840480" cy="914400"/>
            </a:xfrm>
            <a:prstGeom prst="flowChart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tx2"/>
                  </a:solidFill>
                </a:rPr>
                <a:t>Regional Council</a:t>
              </a:r>
            </a:p>
          </p:txBody>
        </p:sp>
        <p:sp>
          <p:nvSpPr>
            <p:cNvPr id="39" name="Flowchart: Process 38">
              <a:extLst>
                <a:ext uri="{FF2B5EF4-FFF2-40B4-BE49-F238E27FC236}">
                  <a16:creationId xmlns:a16="http://schemas.microsoft.com/office/drawing/2014/main" id="{6D107324-5CF5-BAF7-D631-F7E2AEC2144C}"/>
                </a:ext>
              </a:extLst>
            </p:cNvPr>
            <p:cNvSpPr/>
            <p:nvPr userDrawn="1"/>
          </p:nvSpPr>
          <p:spPr>
            <a:xfrm>
              <a:off x="983569" y="4297247"/>
              <a:ext cx="2048256" cy="914400"/>
            </a:xfrm>
            <a:prstGeom prst="flowChartProcess">
              <a:avLst/>
            </a:prstGeom>
            <a:solidFill>
              <a:schemeClr val="bg1">
                <a:lumMod val="85000"/>
              </a:schemeClr>
            </a:solidFill>
            <a:ln w="57150">
              <a:no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1600" b="1">
                  <a:solidFill>
                    <a:schemeClr val="tx2"/>
                  </a:solidFill>
                </a:rPr>
                <a:t>Darin Chidsey</a:t>
              </a:r>
            </a:p>
            <a:p>
              <a:pPr algn="ctr"/>
              <a:r>
                <a:rPr lang="en-US" sz="1200">
                  <a:solidFill>
                    <a:schemeClr val="tx2"/>
                  </a:solidFill>
                </a:rPr>
                <a:t>Chief Operating Officer</a:t>
              </a:r>
            </a:p>
          </p:txBody>
        </p:sp>
        <p:sp>
          <p:nvSpPr>
            <p:cNvPr id="64" name="Flowchart: Process 63">
              <a:extLst>
                <a:ext uri="{FF2B5EF4-FFF2-40B4-BE49-F238E27FC236}">
                  <a16:creationId xmlns:a16="http://schemas.microsoft.com/office/drawing/2014/main" id="{F23159D8-9849-B0D6-C570-4A8BF8402E24}"/>
                </a:ext>
              </a:extLst>
            </p:cNvPr>
            <p:cNvSpPr/>
            <p:nvPr userDrawn="1"/>
          </p:nvSpPr>
          <p:spPr>
            <a:xfrm>
              <a:off x="381625" y="5717460"/>
              <a:ext cx="1783080" cy="822960"/>
            </a:xfrm>
            <a:prstGeom prst="flowChartProcess">
              <a:avLst/>
            </a:prstGeom>
            <a:solidFill>
              <a:schemeClr val="bg1">
                <a:lumMod val="95000"/>
              </a:schemeClr>
            </a:solidFill>
            <a:ln w="38100">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1400" b="1">
                  <a:solidFill>
                    <a:schemeClr val="tx2"/>
                  </a:solidFill>
                </a:rPr>
                <a:t>Cindy Giraldo</a:t>
              </a:r>
            </a:p>
            <a:p>
              <a:pPr algn="ctr"/>
              <a:r>
                <a:rPr lang="en-US" sz="1200">
                  <a:solidFill>
                    <a:schemeClr val="tx2"/>
                  </a:solidFill>
                </a:rPr>
                <a:t>Chief Financial Officer</a:t>
              </a:r>
            </a:p>
          </p:txBody>
        </p:sp>
        <p:sp>
          <p:nvSpPr>
            <p:cNvPr id="66" name="Flowchart: Process 65">
              <a:extLst>
                <a:ext uri="{FF2B5EF4-FFF2-40B4-BE49-F238E27FC236}">
                  <a16:creationId xmlns:a16="http://schemas.microsoft.com/office/drawing/2014/main" id="{1911FB98-7888-5679-6B5F-F0AD465358F0}"/>
                </a:ext>
              </a:extLst>
            </p:cNvPr>
            <p:cNvSpPr/>
            <p:nvPr userDrawn="1"/>
          </p:nvSpPr>
          <p:spPr>
            <a:xfrm>
              <a:off x="2319229" y="5717460"/>
              <a:ext cx="1783080" cy="822960"/>
            </a:xfrm>
            <a:prstGeom prst="flowChartProcess">
              <a:avLst/>
            </a:prstGeom>
            <a:solidFill>
              <a:schemeClr val="bg1">
                <a:lumMod val="95000"/>
              </a:schemeClr>
            </a:solidFill>
            <a:ln w="38100">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1400" b="1">
                  <a:solidFill>
                    <a:schemeClr val="tx2"/>
                  </a:solidFill>
                </a:rPr>
                <a:t>Javiera Cartagena</a:t>
              </a:r>
            </a:p>
            <a:p>
              <a:pPr algn="ctr"/>
              <a:r>
                <a:rPr lang="en-US" sz="1200">
                  <a:solidFill>
                    <a:schemeClr val="tx2"/>
                  </a:solidFill>
                </a:rPr>
                <a:t>Director of Government &amp; Public Affairs</a:t>
              </a:r>
            </a:p>
          </p:txBody>
        </p:sp>
        <p:sp>
          <p:nvSpPr>
            <p:cNvPr id="68" name="Flowchart: Process 67">
              <a:extLst>
                <a:ext uri="{FF2B5EF4-FFF2-40B4-BE49-F238E27FC236}">
                  <a16:creationId xmlns:a16="http://schemas.microsoft.com/office/drawing/2014/main" id="{A5DB5C10-69DB-2FBA-F357-E09E4665907C}"/>
                </a:ext>
              </a:extLst>
            </p:cNvPr>
            <p:cNvSpPr/>
            <p:nvPr userDrawn="1"/>
          </p:nvSpPr>
          <p:spPr>
            <a:xfrm>
              <a:off x="4256833" y="5717460"/>
              <a:ext cx="1783080" cy="822960"/>
            </a:xfrm>
            <a:prstGeom prst="flowChartProcess">
              <a:avLst/>
            </a:prstGeom>
            <a:solidFill>
              <a:schemeClr val="bg1">
                <a:lumMod val="95000"/>
              </a:schemeClr>
            </a:solidFill>
            <a:ln w="38100">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1400" b="1">
                  <a:solidFill>
                    <a:schemeClr val="tx2"/>
                  </a:solidFill>
                </a:rPr>
                <a:t>Carmen Flores</a:t>
              </a:r>
            </a:p>
            <a:p>
              <a:pPr algn="ctr"/>
              <a:r>
                <a:rPr lang="en-US" sz="1200">
                  <a:solidFill>
                    <a:schemeClr val="tx2"/>
                  </a:solidFill>
                </a:rPr>
                <a:t>Director of Human Resources</a:t>
              </a:r>
            </a:p>
          </p:txBody>
        </p:sp>
        <p:sp>
          <p:nvSpPr>
            <p:cNvPr id="70" name="Flowchart: Process 69">
              <a:extLst>
                <a:ext uri="{FF2B5EF4-FFF2-40B4-BE49-F238E27FC236}">
                  <a16:creationId xmlns:a16="http://schemas.microsoft.com/office/drawing/2014/main" id="{EBB55C59-84B0-048B-A028-06BAFA58748E}"/>
                </a:ext>
              </a:extLst>
            </p:cNvPr>
            <p:cNvSpPr/>
            <p:nvPr userDrawn="1"/>
          </p:nvSpPr>
          <p:spPr>
            <a:xfrm>
              <a:off x="6194437" y="5717460"/>
              <a:ext cx="1783080" cy="822960"/>
            </a:xfrm>
            <a:prstGeom prst="flowChartProcess">
              <a:avLst/>
            </a:prstGeom>
            <a:solidFill>
              <a:schemeClr val="bg1">
                <a:lumMod val="95000"/>
              </a:schemeClr>
            </a:solidFill>
            <a:ln w="38100">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1400" b="1">
                  <a:solidFill>
                    <a:schemeClr val="tx2"/>
                  </a:solidFill>
                </a:rPr>
                <a:t>Julie Shroyer</a:t>
              </a:r>
            </a:p>
            <a:p>
              <a:pPr algn="ctr"/>
              <a:r>
                <a:rPr lang="en-US" sz="1200">
                  <a:solidFill>
                    <a:schemeClr val="tx2"/>
                  </a:solidFill>
                </a:rPr>
                <a:t>Chief Information Officer</a:t>
              </a:r>
            </a:p>
          </p:txBody>
        </p:sp>
        <p:sp>
          <p:nvSpPr>
            <p:cNvPr id="72" name="Flowchart: Process 71">
              <a:extLst>
                <a:ext uri="{FF2B5EF4-FFF2-40B4-BE49-F238E27FC236}">
                  <a16:creationId xmlns:a16="http://schemas.microsoft.com/office/drawing/2014/main" id="{2E355FC0-6FAA-EF22-E34F-30456E472403}"/>
                </a:ext>
              </a:extLst>
            </p:cNvPr>
            <p:cNvSpPr/>
            <p:nvPr userDrawn="1"/>
          </p:nvSpPr>
          <p:spPr>
            <a:xfrm>
              <a:off x="8132041" y="5717460"/>
              <a:ext cx="1783080" cy="822960"/>
            </a:xfrm>
            <a:prstGeom prst="flowChartProcess">
              <a:avLst/>
            </a:prstGeom>
            <a:solidFill>
              <a:schemeClr val="bg1">
                <a:lumMod val="95000"/>
              </a:schemeClr>
            </a:solidFill>
            <a:ln w="38100">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1400" b="1">
                  <a:solidFill>
                    <a:schemeClr val="tx2"/>
                  </a:solidFill>
                </a:rPr>
                <a:t>Michael Houston</a:t>
              </a:r>
            </a:p>
            <a:p>
              <a:pPr algn="ctr"/>
              <a:r>
                <a:rPr lang="en-US" sz="1200">
                  <a:solidFill>
                    <a:schemeClr val="tx2"/>
                  </a:solidFill>
                </a:rPr>
                <a:t>Director of Legal Services/Chief Counsel</a:t>
              </a:r>
            </a:p>
          </p:txBody>
        </p:sp>
        <p:sp>
          <p:nvSpPr>
            <p:cNvPr id="74" name="Flowchart: Process 73">
              <a:extLst>
                <a:ext uri="{FF2B5EF4-FFF2-40B4-BE49-F238E27FC236}">
                  <a16:creationId xmlns:a16="http://schemas.microsoft.com/office/drawing/2014/main" id="{5EF9FFB1-5CC5-2FB6-C3E6-5DC349EBAC6C}"/>
                </a:ext>
              </a:extLst>
            </p:cNvPr>
            <p:cNvSpPr/>
            <p:nvPr userDrawn="1"/>
          </p:nvSpPr>
          <p:spPr>
            <a:xfrm>
              <a:off x="10069647" y="5717460"/>
              <a:ext cx="1783080" cy="822960"/>
            </a:xfrm>
            <a:prstGeom prst="flowChartProcess">
              <a:avLst/>
            </a:prstGeom>
            <a:solidFill>
              <a:schemeClr val="bg1">
                <a:lumMod val="95000"/>
              </a:schemeClr>
            </a:solidFill>
            <a:ln w="38100">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1400" b="1">
                  <a:solidFill>
                    <a:schemeClr val="tx2"/>
                  </a:solidFill>
                </a:rPr>
                <a:t>Sarah Jepson</a:t>
              </a:r>
            </a:p>
            <a:p>
              <a:pPr algn="ctr"/>
              <a:r>
                <a:rPr lang="en-US" sz="1200">
                  <a:solidFill>
                    <a:schemeClr val="tx2"/>
                  </a:solidFill>
                </a:rPr>
                <a:t>Director of Planning</a:t>
              </a:r>
            </a:p>
          </p:txBody>
        </p:sp>
      </p:grpSp>
    </p:spTree>
    <p:extLst>
      <p:ext uri="{BB962C8B-B14F-4D97-AF65-F5344CB8AC3E}">
        <p14:creationId xmlns:p14="http://schemas.microsoft.com/office/powerpoint/2010/main" val="35062069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trategic Plan Goal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7" name="Title Placeholder 1">
            <a:extLst>
              <a:ext uri="{FF2B5EF4-FFF2-40B4-BE49-F238E27FC236}">
                <a16:creationId xmlns:a16="http://schemas.microsoft.com/office/drawing/2014/main" id="{62EEFDC2-3065-4452-8FF7-333CFBB4CB6C}"/>
              </a:ext>
            </a:extLst>
          </p:cNvPr>
          <p:cNvSpPr txBox="1">
            <a:spLocks/>
          </p:cNvSpPr>
          <p:nvPr userDrawn="1"/>
        </p:nvSpPr>
        <p:spPr>
          <a:xfrm>
            <a:off x="381000" y="569912"/>
            <a:ext cx="11430000" cy="592471"/>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a:latin typeface="+mj-lt"/>
              </a:rPr>
              <a:t>Strategic Plan Goals</a:t>
            </a:r>
          </a:p>
        </p:txBody>
      </p:sp>
      <p:sp>
        <p:nvSpPr>
          <p:cNvPr id="2" name="TextBox 1">
            <a:extLst>
              <a:ext uri="{FF2B5EF4-FFF2-40B4-BE49-F238E27FC236}">
                <a16:creationId xmlns:a16="http://schemas.microsoft.com/office/drawing/2014/main" id="{2A8C7699-87E9-4DEB-8F7E-DB30463DE031}"/>
              </a:ext>
            </a:extLst>
          </p:cNvPr>
          <p:cNvSpPr txBox="1"/>
          <p:nvPr userDrawn="1"/>
        </p:nvSpPr>
        <p:spPr>
          <a:xfrm>
            <a:off x="380998" y="1223674"/>
            <a:ext cx="7996384" cy="5329526"/>
          </a:xfrm>
          <a:prstGeom prst="rect">
            <a:avLst/>
          </a:prstGeom>
          <a:noFill/>
        </p:spPr>
        <p:txBody>
          <a:bodyPr wrap="square" tIns="182880" rtlCol="0">
            <a:noAutofit/>
          </a:bodyPr>
          <a:lstStyle/>
          <a:p>
            <a:pPr marL="457200" indent="-457200">
              <a:lnSpc>
                <a:spcPct val="90000"/>
              </a:lnSpc>
              <a:spcAft>
                <a:spcPts val="1200"/>
              </a:spcAft>
              <a:buFont typeface="+mj-lt"/>
              <a:buAutoNum type="arabicPeriod"/>
            </a:pPr>
            <a:r>
              <a:rPr lang="en-US" sz="2000" b="0">
                <a:solidFill>
                  <a:schemeClr val="bg1"/>
                </a:solidFill>
                <a:latin typeface="Segoe UI"/>
                <a:cs typeface="Segoe UI"/>
              </a:rPr>
              <a:t>Produce innovative solutions that improve the quality of life for Southern Californians.</a:t>
            </a:r>
          </a:p>
          <a:p>
            <a:pPr marL="457200" indent="-457200">
              <a:lnSpc>
                <a:spcPct val="90000"/>
              </a:lnSpc>
              <a:spcAft>
                <a:spcPts val="1200"/>
              </a:spcAft>
              <a:buFont typeface="+mj-lt"/>
              <a:buAutoNum type="arabicPeriod"/>
            </a:pPr>
            <a:r>
              <a:rPr lang="en-US" sz="2000" b="0">
                <a:solidFill>
                  <a:schemeClr val="bg1"/>
                </a:solidFill>
                <a:latin typeface="Segoe UI"/>
                <a:cs typeface="Segoe UI"/>
              </a:rPr>
              <a:t>Advance Southern California’s policy interests and planning priorities through regional, statewide, and national engagement and advocacy.</a:t>
            </a:r>
          </a:p>
          <a:p>
            <a:pPr marL="457200" indent="-457200">
              <a:lnSpc>
                <a:spcPct val="90000"/>
              </a:lnSpc>
              <a:spcAft>
                <a:spcPts val="1200"/>
              </a:spcAft>
              <a:buFont typeface="+mj-lt"/>
              <a:buAutoNum type="arabicPeriod"/>
            </a:pPr>
            <a:r>
              <a:rPr lang="en-US" sz="2000" b="0">
                <a:solidFill>
                  <a:schemeClr val="bg1"/>
                </a:solidFill>
                <a:latin typeface="Segoe UI"/>
                <a:cs typeface="Segoe UI"/>
              </a:rPr>
              <a:t>Be the foremost data information hub for the region.</a:t>
            </a:r>
          </a:p>
          <a:p>
            <a:pPr marL="457200" indent="-457200">
              <a:lnSpc>
                <a:spcPct val="90000"/>
              </a:lnSpc>
              <a:spcAft>
                <a:spcPts val="1200"/>
              </a:spcAft>
              <a:buFont typeface="+mj-lt"/>
              <a:buAutoNum type="arabicPeriod"/>
            </a:pPr>
            <a:r>
              <a:rPr lang="en-US" sz="2000" b="0">
                <a:solidFill>
                  <a:schemeClr val="bg1"/>
                </a:solidFill>
                <a:latin typeface="Segoe UI"/>
                <a:cs typeface="Segoe UI"/>
              </a:rPr>
              <a:t>Provide innovative information and value-added services to enhance member agencies’ planning and operations and promote regional collaboration.</a:t>
            </a:r>
          </a:p>
          <a:p>
            <a:pPr marL="457200" indent="-457200">
              <a:lnSpc>
                <a:spcPct val="90000"/>
              </a:lnSpc>
              <a:spcAft>
                <a:spcPts val="1200"/>
              </a:spcAft>
              <a:buFont typeface="+mj-lt"/>
              <a:buAutoNum type="arabicPeriod"/>
            </a:pPr>
            <a:r>
              <a:rPr lang="en-US" sz="2000" b="0">
                <a:solidFill>
                  <a:schemeClr val="bg1"/>
                </a:solidFill>
                <a:latin typeface="Segoe UI"/>
                <a:cs typeface="Segoe UI"/>
              </a:rPr>
              <a:t>Recruit, support, and develop a world-class workforce and be the workplace of choice.</a:t>
            </a:r>
          </a:p>
          <a:p>
            <a:pPr marL="457200" indent="-457200">
              <a:lnSpc>
                <a:spcPct val="90000"/>
              </a:lnSpc>
              <a:spcAft>
                <a:spcPts val="1200"/>
              </a:spcAft>
              <a:buFont typeface="+mj-lt"/>
              <a:buAutoNum type="arabicPeriod"/>
            </a:pPr>
            <a:r>
              <a:rPr lang="en-US" sz="2000" b="0">
                <a:solidFill>
                  <a:schemeClr val="bg1"/>
                </a:solidFill>
                <a:latin typeface="Segoe UI"/>
                <a:cs typeface="Segoe UI"/>
              </a:rPr>
              <a:t>Deploy strategic communications to further agency priorities and foster public understanding of long-range regional planning.</a:t>
            </a:r>
          </a:p>
          <a:p>
            <a:pPr marL="457200" indent="-457200">
              <a:lnSpc>
                <a:spcPct val="90000"/>
              </a:lnSpc>
              <a:spcAft>
                <a:spcPts val="1200"/>
              </a:spcAft>
              <a:buFont typeface="+mj-lt"/>
              <a:buAutoNum type="arabicPeriod"/>
            </a:pPr>
            <a:r>
              <a:rPr lang="en-US" sz="2000" b="0">
                <a:solidFill>
                  <a:schemeClr val="bg1"/>
                </a:solidFill>
                <a:latin typeface="Segoe UI"/>
                <a:cs typeface="Segoe UI"/>
              </a:rPr>
              <a:t>Secure funding to support agency priorities to effectively and efficiently deliver work products.</a:t>
            </a:r>
          </a:p>
        </p:txBody>
      </p:sp>
      <p:cxnSp>
        <p:nvCxnSpPr>
          <p:cNvPr id="10" name="Straight Connector 9">
            <a:extLst>
              <a:ext uri="{FF2B5EF4-FFF2-40B4-BE49-F238E27FC236}">
                <a16:creationId xmlns:a16="http://schemas.microsoft.com/office/drawing/2014/main" id="{C21E641A-4918-4E23-B30F-E0EC76628797}"/>
              </a:ext>
            </a:extLst>
          </p:cNvPr>
          <p:cNvCxnSpPr>
            <a:cxnSpLocks/>
          </p:cNvCxnSpPr>
          <p:nvPr userDrawn="1"/>
        </p:nvCxnSpPr>
        <p:spPr>
          <a:xfrm>
            <a:off x="381000" y="1187329"/>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81377A09-339F-46C7-9760-669955F63B43}"/>
              </a:ext>
            </a:extLst>
          </p:cNvPr>
          <p:cNvPicPr>
            <a:picLocks noChangeAspect="1"/>
          </p:cNvPicPr>
          <p:nvPr userDrawn="1"/>
        </p:nvPicPr>
        <p:blipFill>
          <a:blip r:embed="rId3"/>
          <a:stretch>
            <a:fillRect/>
          </a:stretch>
        </p:blipFill>
        <p:spPr>
          <a:xfrm>
            <a:off x="8550100" y="1600200"/>
            <a:ext cx="3260900" cy="4220772"/>
          </a:xfrm>
          <a:prstGeom prst="rect">
            <a:avLst/>
          </a:prstGeom>
          <a:effectLst>
            <a:outerShdw blurRad="50800" dist="38100" dir="2700000" algn="tl" rotWithShape="0">
              <a:prstClr val="black">
                <a:alpha val="40000"/>
              </a:prstClr>
            </a:outerShdw>
          </a:effectLst>
        </p:spPr>
      </p:pic>
      <p:sp>
        <p:nvSpPr>
          <p:cNvPr id="6" name="Text Placeholder 5">
            <a:extLst>
              <a:ext uri="{FF2B5EF4-FFF2-40B4-BE49-F238E27FC236}">
                <a16:creationId xmlns:a16="http://schemas.microsoft.com/office/drawing/2014/main" id="{AD3026F6-1087-4F76-8E67-D9A0258E0DCE}"/>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Tree>
    <p:extLst>
      <p:ext uri="{BB962C8B-B14F-4D97-AF65-F5344CB8AC3E}">
        <p14:creationId xmlns:p14="http://schemas.microsoft.com/office/powerpoint/2010/main" val="22652393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Federal Prioriti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0" name="Picture Placeholder 5" descr="A large white building with a green lawn in front of it&#10;&#10;Description automatically generated with medium confidence">
            <a:extLst>
              <a:ext uri="{FF2B5EF4-FFF2-40B4-BE49-F238E27FC236}">
                <a16:creationId xmlns:a16="http://schemas.microsoft.com/office/drawing/2014/main" id="{DD1EF4FC-7457-4D39-9990-A865A054356C}"/>
              </a:ext>
            </a:extLst>
          </p:cNvPr>
          <p:cNvPicPr>
            <a:picLocks noChangeAspect="1"/>
          </p:cNvPicPr>
          <p:nvPr userDrawn="1"/>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11073" t="3462" r="10903" b="3462"/>
          <a:stretch/>
        </p:blipFill>
        <p:spPr>
          <a:xfrm>
            <a:off x="-1" y="1841689"/>
            <a:ext cx="6473371" cy="4005514"/>
          </a:xfrm>
          <a:prstGeom prst="rect">
            <a:avLst/>
          </a:prstGeom>
          <a:ln w="19050">
            <a:noFill/>
          </a:ln>
        </p:spPr>
      </p:pic>
      <p:grpSp>
        <p:nvGrpSpPr>
          <p:cNvPr id="2" name="Group 1">
            <a:extLst>
              <a:ext uri="{FF2B5EF4-FFF2-40B4-BE49-F238E27FC236}">
                <a16:creationId xmlns:a16="http://schemas.microsoft.com/office/drawing/2014/main" id="{8C20F302-46F7-49BF-92D9-BED145F57824}"/>
              </a:ext>
            </a:extLst>
          </p:cNvPr>
          <p:cNvGrpSpPr/>
          <p:nvPr userDrawn="1"/>
        </p:nvGrpSpPr>
        <p:grpSpPr>
          <a:xfrm>
            <a:off x="6992256" y="2190499"/>
            <a:ext cx="4938487" cy="3307894"/>
            <a:chOff x="315685" y="2213771"/>
            <a:chExt cx="4938487" cy="3307894"/>
          </a:xfrm>
        </p:grpSpPr>
        <p:sp>
          <p:nvSpPr>
            <p:cNvPr id="31" name="TextBox 30">
              <a:extLst>
                <a:ext uri="{FF2B5EF4-FFF2-40B4-BE49-F238E27FC236}">
                  <a16:creationId xmlns:a16="http://schemas.microsoft.com/office/drawing/2014/main" id="{6D66F941-B78F-43B7-AA60-8F715164F0E1}"/>
                </a:ext>
              </a:extLst>
            </p:cNvPr>
            <p:cNvSpPr txBox="1"/>
            <p:nvPr userDrawn="1"/>
          </p:nvSpPr>
          <p:spPr>
            <a:xfrm>
              <a:off x="315685" y="2213771"/>
              <a:ext cx="457200" cy="914400"/>
            </a:xfrm>
            <a:prstGeom prst="rect">
              <a:avLst/>
            </a:prstGeom>
            <a:noFill/>
          </p:spPr>
          <p:txBody>
            <a:bodyPr wrap="square" rtlCol="0" anchor="ctr">
              <a:noAutofit/>
            </a:bodyPr>
            <a:lstStyle/>
            <a:p>
              <a:pPr lvl="0" algn="l"/>
              <a:r>
                <a:rPr lang="en-US" sz="5400">
                  <a:solidFill>
                    <a:srgbClr val="D0B787"/>
                  </a:solidFill>
                  <a:latin typeface="+mj-lt"/>
                </a:rPr>
                <a:t>1</a:t>
              </a:r>
              <a:endParaRPr lang="en-US" sz="1800">
                <a:solidFill>
                  <a:srgbClr val="D0B787"/>
                </a:solidFill>
                <a:latin typeface="+mj-lt"/>
              </a:endParaRPr>
            </a:p>
          </p:txBody>
        </p:sp>
        <p:sp>
          <p:nvSpPr>
            <p:cNvPr id="32" name="TextBox 31">
              <a:extLst>
                <a:ext uri="{FF2B5EF4-FFF2-40B4-BE49-F238E27FC236}">
                  <a16:creationId xmlns:a16="http://schemas.microsoft.com/office/drawing/2014/main" id="{8BE3FE27-A8B4-4E8B-BE61-11E25B5F5A62}"/>
                </a:ext>
              </a:extLst>
            </p:cNvPr>
            <p:cNvSpPr txBox="1"/>
            <p:nvPr userDrawn="1"/>
          </p:nvSpPr>
          <p:spPr>
            <a:xfrm>
              <a:off x="1047570" y="2213771"/>
              <a:ext cx="4206602" cy="914400"/>
            </a:xfrm>
            <a:prstGeom prst="rect">
              <a:avLst/>
            </a:prstGeom>
            <a:noFill/>
          </p:spPr>
          <p:txBody>
            <a:bodyPr wrap="square" lIns="0" rtlCol="0" anchor="ctr">
              <a:noAutofit/>
            </a:bodyPr>
            <a:lstStyle/>
            <a:p>
              <a:pPr lvl="0" algn="l">
                <a:lnSpc>
                  <a:spcPct val="100000"/>
                </a:lnSpc>
              </a:pPr>
              <a:r>
                <a:rPr lang="en-US" sz="3200" b="1">
                  <a:solidFill>
                    <a:schemeClr val="bg1"/>
                  </a:solidFill>
                  <a:latin typeface="+mn-lt"/>
                </a:rPr>
                <a:t>Appropriations</a:t>
              </a:r>
              <a:br>
                <a:rPr lang="en-US" sz="3200" b="1">
                  <a:solidFill>
                    <a:schemeClr val="bg1"/>
                  </a:solidFill>
                  <a:latin typeface="+mn-lt"/>
                </a:rPr>
              </a:br>
              <a:r>
                <a:rPr lang="en-US" sz="3200" b="1">
                  <a:solidFill>
                    <a:schemeClr val="bg1"/>
                  </a:solidFill>
                  <a:latin typeface="+mn-lt"/>
                </a:rPr>
                <a:t>T-HUD Bill</a:t>
              </a:r>
            </a:p>
          </p:txBody>
        </p:sp>
        <p:sp>
          <p:nvSpPr>
            <p:cNvPr id="33" name="TextBox 32">
              <a:extLst>
                <a:ext uri="{FF2B5EF4-FFF2-40B4-BE49-F238E27FC236}">
                  <a16:creationId xmlns:a16="http://schemas.microsoft.com/office/drawing/2014/main" id="{30D7C40E-9A61-40E7-B4FF-A231B816882A}"/>
                </a:ext>
              </a:extLst>
            </p:cNvPr>
            <p:cNvSpPr txBox="1"/>
            <p:nvPr userDrawn="1"/>
          </p:nvSpPr>
          <p:spPr>
            <a:xfrm>
              <a:off x="315685" y="3410518"/>
              <a:ext cx="457200" cy="914400"/>
            </a:xfrm>
            <a:prstGeom prst="rect">
              <a:avLst/>
            </a:prstGeom>
            <a:noFill/>
          </p:spPr>
          <p:txBody>
            <a:bodyPr wrap="square" rtlCol="0" anchor="ctr">
              <a:noAutofit/>
            </a:bodyPr>
            <a:lstStyle/>
            <a:p>
              <a:pPr lvl="0" algn="l"/>
              <a:r>
                <a:rPr lang="en-US" sz="5400">
                  <a:solidFill>
                    <a:srgbClr val="D0B787"/>
                  </a:solidFill>
                  <a:latin typeface="+mj-lt"/>
                </a:rPr>
                <a:t>2</a:t>
              </a:r>
              <a:endParaRPr lang="en-US" sz="1800">
                <a:solidFill>
                  <a:srgbClr val="D0B787"/>
                </a:solidFill>
                <a:latin typeface="+mj-lt"/>
              </a:endParaRPr>
            </a:p>
          </p:txBody>
        </p:sp>
        <p:sp>
          <p:nvSpPr>
            <p:cNvPr id="34" name="TextBox 33">
              <a:extLst>
                <a:ext uri="{FF2B5EF4-FFF2-40B4-BE49-F238E27FC236}">
                  <a16:creationId xmlns:a16="http://schemas.microsoft.com/office/drawing/2014/main" id="{BAFFCF26-83F2-4E92-86B0-BDD029E632E1}"/>
                </a:ext>
              </a:extLst>
            </p:cNvPr>
            <p:cNvSpPr txBox="1"/>
            <p:nvPr userDrawn="1"/>
          </p:nvSpPr>
          <p:spPr>
            <a:xfrm>
              <a:off x="1047570" y="3410518"/>
              <a:ext cx="4206602" cy="914400"/>
            </a:xfrm>
            <a:prstGeom prst="rect">
              <a:avLst/>
            </a:prstGeom>
            <a:noFill/>
          </p:spPr>
          <p:txBody>
            <a:bodyPr wrap="square" lIns="0" rtlCol="0" anchor="ctr">
              <a:noAutofit/>
            </a:bodyPr>
            <a:lstStyle/>
            <a:p>
              <a:pPr lvl="0" algn="l">
                <a:lnSpc>
                  <a:spcPct val="100000"/>
                </a:lnSpc>
              </a:pPr>
              <a:r>
                <a:rPr lang="en-US" sz="3200" b="1">
                  <a:solidFill>
                    <a:schemeClr val="bg1"/>
                  </a:solidFill>
                  <a:latin typeface="+mn-lt"/>
                </a:rPr>
                <a:t>Transportation</a:t>
              </a:r>
              <a:br>
                <a:rPr lang="en-US" sz="3200" b="1">
                  <a:solidFill>
                    <a:schemeClr val="bg1"/>
                  </a:solidFill>
                  <a:latin typeface="+mn-lt"/>
                </a:rPr>
              </a:br>
              <a:r>
                <a:rPr lang="en-US" sz="3200" b="1">
                  <a:solidFill>
                    <a:schemeClr val="bg1"/>
                  </a:solidFill>
                  <a:latin typeface="+mn-lt"/>
                </a:rPr>
                <a:t>Reauthorization</a:t>
              </a:r>
            </a:p>
          </p:txBody>
        </p:sp>
        <p:sp>
          <p:nvSpPr>
            <p:cNvPr id="35" name="TextBox 34">
              <a:extLst>
                <a:ext uri="{FF2B5EF4-FFF2-40B4-BE49-F238E27FC236}">
                  <a16:creationId xmlns:a16="http://schemas.microsoft.com/office/drawing/2014/main" id="{86145716-E660-46AD-91B1-031DEDEA5353}"/>
                </a:ext>
              </a:extLst>
            </p:cNvPr>
            <p:cNvSpPr txBox="1"/>
            <p:nvPr userDrawn="1"/>
          </p:nvSpPr>
          <p:spPr>
            <a:xfrm>
              <a:off x="315685" y="4607265"/>
              <a:ext cx="457200" cy="914400"/>
            </a:xfrm>
            <a:prstGeom prst="rect">
              <a:avLst/>
            </a:prstGeom>
            <a:noFill/>
          </p:spPr>
          <p:txBody>
            <a:bodyPr wrap="square" rtlCol="0" anchor="ctr">
              <a:noAutofit/>
            </a:bodyPr>
            <a:lstStyle/>
            <a:p>
              <a:pPr lvl="0" algn="l"/>
              <a:r>
                <a:rPr lang="en-US" sz="5400">
                  <a:solidFill>
                    <a:srgbClr val="D0B787"/>
                  </a:solidFill>
                  <a:latin typeface="+mj-lt"/>
                </a:rPr>
                <a:t>3</a:t>
              </a:r>
              <a:endParaRPr lang="en-US" sz="1800">
                <a:solidFill>
                  <a:srgbClr val="D0B787"/>
                </a:solidFill>
                <a:latin typeface="+mj-lt"/>
              </a:endParaRPr>
            </a:p>
          </p:txBody>
        </p:sp>
        <p:sp>
          <p:nvSpPr>
            <p:cNvPr id="36" name="TextBox 35">
              <a:extLst>
                <a:ext uri="{FF2B5EF4-FFF2-40B4-BE49-F238E27FC236}">
                  <a16:creationId xmlns:a16="http://schemas.microsoft.com/office/drawing/2014/main" id="{135CE43E-71A6-4CB6-8DE8-CDFE7E538CFD}"/>
                </a:ext>
              </a:extLst>
            </p:cNvPr>
            <p:cNvSpPr txBox="1"/>
            <p:nvPr userDrawn="1"/>
          </p:nvSpPr>
          <p:spPr>
            <a:xfrm>
              <a:off x="1047570" y="4607265"/>
              <a:ext cx="4206602" cy="914400"/>
            </a:xfrm>
            <a:prstGeom prst="rect">
              <a:avLst/>
            </a:prstGeom>
            <a:noFill/>
          </p:spPr>
          <p:txBody>
            <a:bodyPr wrap="square" lIns="0" rtlCol="0" anchor="ctr">
              <a:noAutofit/>
            </a:bodyPr>
            <a:lstStyle/>
            <a:p>
              <a:pPr lvl="0" algn="l">
                <a:lnSpc>
                  <a:spcPct val="100000"/>
                </a:lnSpc>
              </a:pPr>
              <a:r>
                <a:rPr lang="en-US" sz="3200" b="1">
                  <a:solidFill>
                    <a:schemeClr val="bg1"/>
                  </a:solidFill>
                  <a:latin typeface="+mn-lt"/>
                </a:rPr>
                <a:t>Broadband</a:t>
              </a:r>
              <a:br>
                <a:rPr lang="en-US" sz="3200" b="1">
                  <a:solidFill>
                    <a:schemeClr val="bg1"/>
                  </a:solidFill>
                  <a:latin typeface="+mn-lt"/>
                </a:rPr>
              </a:br>
              <a:r>
                <a:rPr lang="en-US" sz="3200" b="1">
                  <a:solidFill>
                    <a:schemeClr val="bg1"/>
                  </a:solidFill>
                  <a:latin typeface="+mn-lt"/>
                </a:rPr>
                <a:t>Expansion</a:t>
              </a:r>
            </a:p>
          </p:txBody>
        </p:sp>
      </p:grpSp>
      <p:sp>
        <p:nvSpPr>
          <p:cNvPr id="24" name="TextBox 23">
            <a:extLst>
              <a:ext uri="{FF2B5EF4-FFF2-40B4-BE49-F238E27FC236}">
                <a16:creationId xmlns:a16="http://schemas.microsoft.com/office/drawing/2014/main" id="{45A53BF9-9C12-4953-A15D-15EE4EF2BD15}"/>
              </a:ext>
            </a:extLst>
          </p:cNvPr>
          <p:cNvSpPr txBox="1"/>
          <p:nvPr userDrawn="1"/>
        </p:nvSpPr>
        <p:spPr>
          <a:xfrm>
            <a:off x="381001" y="1017460"/>
            <a:ext cx="11430000" cy="586168"/>
          </a:xfrm>
          <a:prstGeom prst="rect">
            <a:avLst/>
          </a:prstGeom>
          <a:noFill/>
        </p:spPr>
        <p:txBody>
          <a:bodyPr wrap="square" rtlCol="0" anchor="b" anchorCtr="0">
            <a:noAutofit/>
          </a:bodyPr>
          <a:lstStyle/>
          <a:p>
            <a:r>
              <a:rPr lang="en-US" sz="3200" b="1">
                <a:solidFill>
                  <a:schemeClr val="bg1"/>
                </a:solidFill>
                <a:latin typeface="+mj-lt"/>
              </a:rPr>
              <a:t>Federal Legislative Priorities</a:t>
            </a:r>
          </a:p>
        </p:txBody>
      </p:sp>
      <p:cxnSp>
        <p:nvCxnSpPr>
          <p:cNvPr id="25" name="Straight Connector 24">
            <a:extLst>
              <a:ext uri="{FF2B5EF4-FFF2-40B4-BE49-F238E27FC236}">
                <a16:creationId xmlns:a16="http://schemas.microsoft.com/office/drawing/2014/main" id="{7CE1623E-660E-4E6D-A7E6-DF4D9C47DFE3}"/>
              </a:ext>
            </a:extLst>
          </p:cNvPr>
          <p:cNvCxnSpPr>
            <a:cxnSpLocks/>
          </p:cNvCxnSpPr>
          <p:nvPr userDrawn="1"/>
        </p:nvCxnSpPr>
        <p:spPr>
          <a:xfrm>
            <a:off x="381000" y="1638300"/>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546B443-DA6B-4ED3-96E9-8AB94CCAEDD5}"/>
              </a:ext>
            </a:extLst>
          </p:cNvPr>
          <p:cNvCxnSpPr>
            <a:cxnSpLocks/>
          </p:cNvCxnSpPr>
          <p:nvPr userDrawn="1"/>
        </p:nvCxnSpPr>
        <p:spPr>
          <a:xfrm>
            <a:off x="-1" y="5867400"/>
            <a:ext cx="6473371"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13" name="Text Placeholder 5">
            <a:extLst>
              <a:ext uri="{FF2B5EF4-FFF2-40B4-BE49-F238E27FC236}">
                <a16:creationId xmlns:a16="http://schemas.microsoft.com/office/drawing/2014/main" id="{2B978338-9083-4380-9FAB-D733DA25C90A}"/>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Tree>
    <p:extLst>
      <p:ext uri="{BB962C8B-B14F-4D97-AF65-F5344CB8AC3E}">
        <p14:creationId xmlns:p14="http://schemas.microsoft.com/office/powerpoint/2010/main" val="119462173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tate Prioriti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C20F302-46F7-49BF-92D9-BED145F57824}"/>
              </a:ext>
            </a:extLst>
          </p:cNvPr>
          <p:cNvGrpSpPr/>
          <p:nvPr userDrawn="1"/>
        </p:nvGrpSpPr>
        <p:grpSpPr>
          <a:xfrm>
            <a:off x="6096000" y="2201045"/>
            <a:ext cx="5856516" cy="3307894"/>
            <a:chOff x="315685" y="2213771"/>
            <a:chExt cx="5856516" cy="3307894"/>
          </a:xfrm>
        </p:grpSpPr>
        <p:sp>
          <p:nvSpPr>
            <p:cNvPr id="31" name="TextBox 30">
              <a:extLst>
                <a:ext uri="{FF2B5EF4-FFF2-40B4-BE49-F238E27FC236}">
                  <a16:creationId xmlns:a16="http://schemas.microsoft.com/office/drawing/2014/main" id="{6D66F941-B78F-43B7-AA60-8F715164F0E1}"/>
                </a:ext>
              </a:extLst>
            </p:cNvPr>
            <p:cNvSpPr txBox="1"/>
            <p:nvPr userDrawn="1"/>
          </p:nvSpPr>
          <p:spPr>
            <a:xfrm>
              <a:off x="315685" y="2213771"/>
              <a:ext cx="457200" cy="914400"/>
            </a:xfrm>
            <a:prstGeom prst="rect">
              <a:avLst/>
            </a:prstGeom>
            <a:noFill/>
          </p:spPr>
          <p:txBody>
            <a:bodyPr wrap="square" rtlCol="0" anchor="ctr">
              <a:noAutofit/>
            </a:bodyPr>
            <a:lstStyle/>
            <a:p>
              <a:pPr lvl="0" algn="l"/>
              <a:r>
                <a:rPr lang="en-US" sz="5400">
                  <a:solidFill>
                    <a:srgbClr val="D0B787"/>
                  </a:solidFill>
                  <a:latin typeface="+mj-lt"/>
                </a:rPr>
                <a:t>1</a:t>
              </a:r>
              <a:endParaRPr lang="en-US" sz="1800">
                <a:solidFill>
                  <a:srgbClr val="D0B787"/>
                </a:solidFill>
                <a:latin typeface="+mj-lt"/>
              </a:endParaRPr>
            </a:p>
          </p:txBody>
        </p:sp>
        <p:sp>
          <p:nvSpPr>
            <p:cNvPr id="32" name="TextBox 31">
              <a:extLst>
                <a:ext uri="{FF2B5EF4-FFF2-40B4-BE49-F238E27FC236}">
                  <a16:creationId xmlns:a16="http://schemas.microsoft.com/office/drawing/2014/main" id="{8BE3FE27-A8B4-4E8B-BE61-11E25B5F5A62}"/>
                </a:ext>
              </a:extLst>
            </p:cNvPr>
            <p:cNvSpPr txBox="1"/>
            <p:nvPr userDrawn="1"/>
          </p:nvSpPr>
          <p:spPr>
            <a:xfrm>
              <a:off x="1047569" y="2213771"/>
              <a:ext cx="5124632" cy="914400"/>
            </a:xfrm>
            <a:prstGeom prst="rect">
              <a:avLst/>
            </a:prstGeom>
            <a:noFill/>
          </p:spPr>
          <p:txBody>
            <a:bodyPr wrap="square" lIns="0" rtlCol="0" anchor="ctr">
              <a:noAutofit/>
            </a:bodyPr>
            <a:lstStyle/>
            <a:p>
              <a:pPr lvl="0" algn="l">
                <a:lnSpc>
                  <a:spcPct val="100000"/>
                </a:lnSpc>
              </a:pPr>
              <a:r>
                <a:rPr lang="en-US" sz="3000" b="1">
                  <a:solidFill>
                    <a:schemeClr val="bg1"/>
                  </a:solidFill>
                  <a:latin typeface="+mn-lt"/>
                </a:rPr>
                <a:t>Transportation &amp; Infrastructure Investment</a:t>
              </a:r>
            </a:p>
          </p:txBody>
        </p:sp>
        <p:sp>
          <p:nvSpPr>
            <p:cNvPr id="33" name="TextBox 32">
              <a:extLst>
                <a:ext uri="{FF2B5EF4-FFF2-40B4-BE49-F238E27FC236}">
                  <a16:creationId xmlns:a16="http://schemas.microsoft.com/office/drawing/2014/main" id="{30D7C40E-9A61-40E7-B4FF-A231B816882A}"/>
                </a:ext>
              </a:extLst>
            </p:cNvPr>
            <p:cNvSpPr txBox="1"/>
            <p:nvPr userDrawn="1"/>
          </p:nvSpPr>
          <p:spPr>
            <a:xfrm>
              <a:off x="315685" y="3410518"/>
              <a:ext cx="457200" cy="914400"/>
            </a:xfrm>
            <a:prstGeom prst="rect">
              <a:avLst/>
            </a:prstGeom>
            <a:noFill/>
          </p:spPr>
          <p:txBody>
            <a:bodyPr wrap="square" rtlCol="0" anchor="ctr">
              <a:noAutofit/>
            </a:bodyPr>
            <a:lstStyle/>
            <a:p>
              <a:pPr lvl="0" algn="l"/>
              <a:r>
                <a:rPr lang="en-US" sz="5400">
                  <a:solidFill>
                    <a:srgbClr val="D0B787"/>
                  </a:solidFill>
                  <a:latin typeface="+mj-lt"/>
                </a:rPr>
                <a:t>2</a:t>
              </a:r>
              <a:endParaRPr lang="en-US" sz="1800">
                <a:solidFill>
                  <a:srgbClr val="D0B787"/>
                </a:solidFill>
                <a:latin typeface="+mj-lt"/>
              </a:endParaRPr>
            </a:p>
          </p:txBody>
        </p:sp>
        <p:sp>
          <p:nvSpPr>
            <p:cNvPr id="34" name="TextBox 33">
              <a:extLst>
                <a:ext uri="{FF2B5EF4-FFF2-40B4-BE49-F238E27FC236}">
                  <a16:creationId xmlns:a16="http://schemas.microsoft.com/office/drawing/2014/main" id="{BAFFCF26-83F2-4E92-86B0-BDD029E632E1}"/>
                </a:ext>
              </a:extLst>
            </p:cNvPr>
            <p:cNvSpPr txBox="1"/>
            <p:nvPr userDrawn="1"/>
          </p:nvSpPr>
          <p:spPr>
            <a:xfrm>
              <a:off x="1047569" y="3410518"/>
              <a:ext cx="5124632" cy="914400"/>
            </a:xfrm>
            <a:prstGeom prst="rect">
              <a:avLst/>
            </a:prstGeom>
            <a:noFill/>
          </p:spPr>
          <p:txBody>
            <a:bodyPr wrap="square" lIns="0" rtlCol="0" anchor="ctr">
              <a:noAutofit/>
            </a:bodyPr>
            <a:lstStyle/>
            <a:p>
              <a:pPr lvl="0" algn="l">
                <a:lnSpc>
                  <a:spcPct val="100000"/>
                </a:lnSpc>
              </a:pPr>
              <a:r>
                <a:rPr lang="en-US" sz="3000" b="1">
                  <a:solidFill>
                    <a:schemeClr val="bg1"/>
                  </a:solidFill>
                  <a:latin typeface="+mn-lt"/>
                </a:rPr>
                <a:t>Affordable Housing &amp; Housing Production</a:t>
              </a:r>
            </a:p>
          </p:txBody>
        </p:sp>
        <p:sp>
          <p:nvSpPr>
            <p:cNvPr id="35" name="TextBox 34">
              <a:extLst>
                <a:ext uri="{FF2B5EF4-FFF2-40B4-BE49-F238E27FC236}">
                  <a16:creationId xmlns:a16="http://schemas.microsoft.com/office/drawing/2014/main" id="{86145716-E660-46AD-91B1-031DEDEA5353}"/>
                </a:ext>
              </a:extLst>
            </p:cNvPr>
            <p:cNvSpPr txBox="1"/>
            <p:nvPr userDrawn="1"/>
          </p:nvSpPr>
          <p:spPr>
            <a:xfrm>
              <a:off x="315685" y="4607265"/>
              <a:ext cx="457200" cy="914400"/>
            </a:xfrm>
            <a:prstGeom prst="rect">
              <a:avLst/>
            </a:prstGeom>
            <a:noFill/>
          </p:spPr>
          <p:txBody>
            <a:bodyPr wrap="square" rtlCol="0" anchor="ctr">
              <a:noAutofit/>
            </a:bodyPr>
            <a:lstStyle/>
            <a:p>
              <a:pPr lvl="0" algn="l"/>
              <a:r>
                <a:rPr lang="en-US" sz="5400">
                  <a:solidFill>
                    <a:srgbClr val="D0B787"/>
                  </a:solidFill>
                  <a:latin typeface="+mj-lt"/>
                </a:rPr>
                <a:t>3</a:t>
              </a:r>
              <a:endParaRPr lang="en-US" sz="1800">
                <a:solidFill>
                  <a:srgbClr val="D0B787"/>
                </a:solidFill>
                <a:latin typeface="+mj-lt"/>
              </a:endParaRPr>
            </a:p>
          </p:txBody>
        </p:sp>
        <p:sp>
          <p:nvSpPr>
            <p:cNvPr id="36" name="TextBox 35">
              <a:extLst>
                <a:ext uri="{FF2B5EF4-FFF2-40B4-BE49-F238E27FC236}">
                  <a16:creationId xmlns:a16="http://schemas.microsoft.com/office/drawing/2014/main" id="{135CE43E-71A6-4CB6-8DE8-CDFE7E538CFD}"/>
                </a:ext>
              </a:extLst>
            </p:cNvPr>
            <p:cNvSpPr txBox="1"/>
            <p:nvPr userDrawn="1"/>
          </p:nvSpPr>
          <p:spPr>
            <a:xfrm>
              <a:off x="1047569" y="4607265"/>
              <a:ext cx="5124632" cy="914400"/>
            </a:xfrm>
            <a:prstGeom prst="rect">
              <a:avLst/>
            </a:prstGeom>
            <a:noFill/>
          </p:spPr>
          <p:txBody>
            <a:bodyPr wrap="square" lIns="0" rtlCol="0" anchor="ctr">
              <a:noAutofit/>
            </a:bodyPr>
            <a:lstStyle/>
            <a:p>
              <a:pPr lvl="0" algn="l">
                <a:lnSpc>
                  <a:spcPct val="100000"/>
                </a:lnSpc>
              </a:pPr>
              <a:r>
                <a:rPr lang="en-US" sz="3000" b="1">
                  <a:solidFill>
                    <a:schemeClr val="bg1"/>
                  </a:solidFill>
                  <a:latin typeface="+mn-lt"/>
                </a:rPr>
                <a:t>Broadband</a:t>
              </a:r>
              <a:br>
                <a:rPr lang="en-US" sz="3000" b="1">
                  <a:solidFill>
                    <a:schemeClr val="bg1"/>
                  </a:solidFill>
                  <a:latin typeface="+mn-lt"/>
                </a:rPr>
              </a:br>
              <a:r>
                <a:rPr lang="en-US" sz="3000" b="1">
                  <a:solidFill>
                    <a:schemeClr val="bg1"/>
                  </a:solidFill>
                  <a:latin typeface="+mn-lt"/>
                </a:rPr>
                <a:t>Expansion</a:t>
              </a:r>
            </a:p>
          </p:txBody>
        </p:sp>
      </p:grpSp>
      <p:pic>
        <p:nvPicPr>
          <p:cNvPr id="13" name="Picture Placeholder 6">
            <a:extLst>
              <a:ext uri="{FF2B5EF4-FFF2-40B4-BE49-F238E27FC236}">
                <a16:creationId xmlns:a16="http://schemas.microsoft.com/office/drawing/2014/main" id="{2BCA2253-887F-4FFD-A911-D34256811EE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8174" t="106" r="10896" b="539"/>
          <a:stretch/>
        </p:blipFill>
        <p:spPr>
          <a:xfrm>
            <a:off x="-1" y="1836593"/>
            <a:ext cx="5821317" cy="4019291"/>
          </a:xfrm>
          <a:prstGeom prst="rect">
            <a:avLst/>
          </a:prstGeom>
          <a:ln w="25400">
            <a:noFill/>
          </a:ln>
          <a:effectLst>
            <a:softEdge rad="0"/>
          </a:effectLst>
        </p:spPr>
      </p:pic>
      <p:sp>
        <p:nvSpPr>
          <p:cNvPr id="3" name="TextBox 2">
            <a:extLst>
              <a:ext uri="{FF2B5EF4-FFF2-40B4-BE49-F238E27FC236}">
                <a16:creationId xmlns:a16="http://schemas.microsoft.com/office/drawing/2014/main" id="{3F5F537C-385E-4D8C-B4AF-9D5FFD0BCE21}"/>
              </a:ext>
            </a:extLst>
          </p:cNvPr>
          <p:cNvSpPr txBox="1"/>
          <p:nvPr userDrawn="1"/>
        </p:nvSpPr>
        <p:spPr>
          <a:xfrm>
            <a:off x="381001" y="1014037"/>
            <a:ext cx="11430000" cy="586163"/>
          </a:xfrm>
          <a:prstGeom prst="rect">
            <a:avLst/>
          </a:prstGeom>
          <a:noFill/>
        </p:spPr>
        <p:txBody>
          <a:bodyPr wrap="square" rtlCol="0" anchor="b" anchorCtr="0">
            <a:noAutofit/>
          </a:bodyPr>
          <a:lstStyle/>
          <a:p>
            <a:r>
              <a:rPr lang="en-US" sz="3200" b="1">
                <a:solidFill>
                  <a:schemeClr val="bg1"/>
                </a:solidFill>
                <a:latin typeface="+mj-lt"/>
              </a:rPr>
              <a:t>State Legislative Priorities</a:t>
            </a:r>
          </a:p>
        </p:txBody>
      </p:sp>
      <p:cxnSp>
        <p:nvCxnSpPr>
          <p:cNvPr id="15" name="Straight Connector 14">
            <a:extLst>
              <a:ext uri="{FF2B5EF4-FFF2-40B4-BE49-F238E27FC236}">
                <a16:creationId xmlns:a16="http://schemas.microsoft.com/office/drawing/2014/main" id="{61BA688D-A3FE-46AD-A55C-2866E4AB395F}"/>
              </a:ext>
            </a:extLst>
          </p:cNvPr>
          <p:cNvCxnSpPr>
            <a:cxnSpLocks/>
          </p:cNvCxnSpPr>
          <p:nvPr userDrawn="1"/>
        </p:nvCxnSpPr>
        <p:spPr>
          <a:xfrm>
            <a:off x="381000" y="1634873"/>
            <a:ext cx="1494503"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2CC8F90-22E8-4192-866D-DA53EEDE40B6}"/>
              </a:ext>
            </a:extLst>
          </p:cNvPr>
          <p:cNvCxnSpPr>
            <a:cxnSpLocks/>
          </p:cNvCxnSpPr>
          <p:nvPr userDrawn="1"/>
        </p:nvCxnSpPr>
        <p:spPr>
          <a:xfrm>
            <a:off x="-1" y="5877946"/>
            <a:ext cx="5821317" cy="0"/>
          </a:xfrm>
          <a:prstGeom prst="line">
            <a:avLst/>
          </a:prstGeom>
          <a:ln w="85725">
            <a:solidFill>
              <a:srgbClr val="D0B787"/>
            </a:solidFill>
          </a:ln>
        </p:spPr>
        <p:style>
          <a:lnRef idx="1">
            <a:schemeClr val="accent1"/>
          </a:lnRef>
          <a:fillRef idx="0">
            <a:schemeClr val="accent1"/>
          </a:fillRef>
          <a:effectRef idx="0">
            <a:schemeClr val="accent1"/>
          </a:effectRef>
          <a:fontRef idx="minor">
            <a:schemeClr val="tx1"/>
          </a:fontRef>
        </p:style>
      </p:cxnSp>
      <p:sp>
        <p:nvSpPr>
          <p:cNvPr id="14" name="Text Placeholder 5">
            <a:extLst>
              <a:ext uri="{FF2B5EF4-FFF2-40B4-BE49-F238E27FC236}">
                <a16:creationId xmlns:a16="http://schemas.microsoft.com/office/drawing/2014/main" id="{1A3B4BCC-30F9-47BB-96D1-4E83E0D867D9}"/>
              </a:ext>
            </a:extLst>
          </p:cNvPr>
          <p:cNvSpPr>
            <a:spLocks noGrp="1"/>
          </p:cNvSpPr>
          <p:nvPr>
            <p:ph type="body" sz="quarter" idx="11" hasCustomPrompt="1"/>
          </p:nvPr>
        </p:nvSpPr>
        <p:spPr>
          <a:xfrm>
            <a:off x="381000" y="304800"/>
            <a:ext cx="11430000" cy="265113"/>
          </a:xfrm>
        </p:spPr>
        <p:txBody>
          <a:bodyPr>
            <a:noAutofit/>
          </a:bodyPr>
          <a:lstStyle>
            <a:lvl1pPr marL="0" indent="0">
              <a:buNone/>
              <a:defRPr sz="1400">
                <a:solidFill>
                  <a:schemeClr val="bg2">
                    <a:lumMod val="75000"/>
                  </a:schemeClr>
                </a:solidFill>
              </a:defRPr>
            </a:lvl1pPr>
            <a:lvl2pPr marL="457200" indent="0">
              <a:buNone/>
              <a:defRPr sz="1400">
                <a:solidFill>
                  <a:schemeClr val="bg2">
                    <a:lumMod val="50000"/>
                  </a:schemeClr>
                </a:solidFill>
              </a:defRPr>
            </a:lvl2pPr>
            <a:lvl3pPr marL="914400" indent="0">
              <a:buNone/>
              <a:defRPr sz="1400">
                <a:solidFill>
                  <a:schemeClr val="bg2">
                    <a:lumMod val="50000"/>
                  </a:schemeClr>
                </a:solidFill>
              </a:defRPr>
            </a:lvl3pPr>
            <a:lvl4pPr marL="1371600" indent="0">
              <a:buNone/>
              <a:defRPr sz="1400">
                <a:solidFill>
                  <a:schemeClr val="bg2">
                    <a:lumMod val="50000"/>
                  </a:schemeClr>
                </a:solidFill>
              </a:defRPr>
            </a:lvl4pPr>
            <a:lvl5pPr marL="1828800" indent="0">
              <a:buNone/>
              <a:defRPr sz="1400">
                <a:solidFill>
                  <a:schemeClr val="bg2">
                    <a:lumMod val="50000"/>
                  </a:schemeClr>
                </a:solidFill>
              </a:defRPr>
            </a:lvl5pPr>
          </a:lstStyle>
          <a:p>
            <a:pPr lvl="0"/>
            <a:r>
              <a:rPr lang="en-US"/>
              <a:t>Section Name — Additional Section Info</a:t>
            </a:r>
          </a:p>
        </p:txBody>
      </p:sp>
    </p:spTree>
    <p:extLst>
      <p:ext uri="{BB962C8B-B14F-4D97-AF65-F5344CB8AC3E}">
        <p14:creationId xmlns:p14="http://schemas.microsoft.com/office/powerpoint/2010/main" val="2026473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720697-91E4-7781-B5D2-38DFE0A319C0}"/>
              </a:ext>
            </a:extLst>
          </p:cNvPr>
          <p:cNvSpPr>
            <a:spLocks noGrp="1"/>
          </p:cNvSpPr>
          <p:nvPr>
            <p:ph type="dt" sz="half" idx="10"/>
          </p:nvPr>
        </p:nvSpPr>
        <p:spPr/>
        <p:txBody>
          <a:bodyPr/>
          <a:lstStyle/>
          <a:p>
            <a:fld id="{96714AEC-DE08-4F91-943D-42633D1F1EC2}" type="datetimeFigureOut">
              <a:rPr lang="en-US" smtClean="0"/>
              <a:t>1/24/2023</a:t>
            </a:fld>
            <a:endParaRPr lang="en-US"/>
          </a:p>
        </p:txBody>
      </p:sp>
      <p:sp>
        <p:nvSpPr>
          <p:cNvPr id="3" name="Footer Placeholder 2">
            <a:extLst>
              <a:ext uri="{FF2B5EF4-FFF2-40B4-BE49-F238E27FC236}">
                <a16:creationId xmlns:a16="http://schemas.microsoft.com/office/drawing/2014/main" id="{6FE60DD1-9346-A313-BC5A-E699F3C52A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32B4D3-B161-249D-AF2B-54EBE2649CD0}"/>
              </a:ext>
            </a:extLst>
          </p:cNvPr>
          <p:cNvSpPr>
            <a:spLocks noGrp="1"/>
          </p:cNvSpPr>
          <p:nvPr>
            <p:ph type="sldNum" sz="quarter" idx="12"/>
          </p:nvPr>
        </p:nvSpPr>
        <p:spPr/>
        <p:txBody>
          <a:bodyPr/>
          <a:lstStyle/>
          <a:p>
            <a:fld id="{54413F41-882C-4B8B-B42B-77276B064E91}" type="slidenum">
              <a:rPr lang="en-US" smtClean="0"/>
              <a:t>‹#›</a:t>
            </a:fld>
            <a:endParaRPr lang="en-US"/>
          </a:p>
        </p:txBody>
      </p:sp>
    </p:spTree>
    <p:extLst>
      <p:ext uri="{BB962C8B-B14F-4D97-AF65-F5344CB8AC3E}">
        <p14:creationId xmlns:p14="http://schemas.microsoft.com/office/powerpoint/2010/main" val="409962927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oolkit Guidance, 1">
    <p:spTree>
      <p:nvGrpSpPr>
        <p:cNvPr id="1" name=""/>
        <p:cNvGrpSpPr/>
        <p:nvPr/>
      </p:nvGrpSpPr>
      <p:grpSpPr>
        <a:xfrm>
          <a:off x="0" y="0"/>
          <a:ext cx="0" cy="0"/>
          <a:chOff x="0" y="0"/>
          <a:chExt cx="0" cy="0"/>
        </a:xfrm>
      </p:grpSpPr>
      <p:sp>
        <p:nvSpPr>
          <p:cNvPr id="62" name="Title Placeholder 1">
            <a:extLst>
              <a:ext uri="{FF2B5EF4-FFF2-40B4-BE49-F238E27FC236}">
                <a16:creationId xmlns:a16="http://schemas.microsoft.com/office/drawing/2014/main" id="{E4C79E7A-186A-1856-D520-8FBF290249EE}"/>
              </a:ext>
            </a:extLst>
          </p:cNvPr>
          <p:cNvSpPr txBox="1">
            <a:spLocks/>
          </p:cNvSpPr>
          <p:nvPr userDrawn="1"/>
        </p:nvSpPr>
        <p:spPr>
          <a:xfrm>
            <a:off x="381000" y="568378"/>
            <a:ext cx="11430000" cy="1031822"/>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a:solidFill>
                  <a:schemeClr val="tx2"/>
                </a:solidFill>
                <a:latin typeface="+mj-lt"/>
              </a:rPr>
              <a:t>Before You Begin…</a:t>
            </a:r>
          </a:p>
        </p:txBody>
      </p:sp>
      <p:sp>
        <p:nvSpPr>
          <p:cNvPr id="63" name="Title Placeholder 1">
            <a:extLst>
              <a:ext uri="{FF2B5EF4-FFF2-40B4-BE49-F238E27FC236}">
                <a16:creationId xmlns:a16="http://schemas.microsoft.com/office/drawing/2014/main" id="{12C089A7-4650-44C7-D22F-40EA0A960D17}"/>
              </a:ext>
            </a:extLst>
          </p:cNvPr>
          <p:cNvSpPr txBox="1">
            <a:spLocks/>
          </p:cNvSpPr>
          <p:nvPr userDrawn="1"/>
        </p:nvSpPr>
        <p:spPr>
          <a:xfrm>
            <a:off x="380999" y="1851909"/>
            <a:ext cx="3086101" cy="4701289"/>
          </a:xfrm>
          <a:prstGeom prst="rect">
            <a:avLst/>
          </a:prstGeom>
        </p:spPr>
        <p:txBody>
          <a:bodyPr vert="horz" lIns="91440" tIns="45720" rIns="91440" bIns="45720" numCol="1" spcCol="457200" rtlCol="0" anchor="t"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nSpc>
                <a:spcPct val="100000"/>
              </a:lnSpc>
              <a:spcAft>
                <a:spcPts val="400"/>
              </a:spcAft>
              <a:buFont typeface="Arial" panose="020B0604020202020204" pitchFamily="34" charset="0"/>
              <a:buNone/>
            </a:pPr>
            <a:r>
              <a:rPr lang="en-US" sz="1200" b="0" dirty="0">
                <a:solidFill>
                  <a:schemeClr val="tx2"/>
                </a:solidFill>
                <a:latin typeface="+mj-lt"/>
              </a:rPr>
              <a:t>The </a:t>
            </a:r>
            <a:r>
              <a:rPr lang="en-US" sz="1200" b="1" dirty="0">
                <a:solidFill>
                  <a:schemeClr val="tx2"/>
                </a:solidFill>
                <a:latin typeface="+mj-lt"/>
              </a:rPr>
              <a:t>SCAG PPT Toolkit</a:t>
            </a:r>
            <a:r>
              <a:rPr lang="en-US" sz="1200" b="1" u="none" dirty="0">
                <a:solidFill>
                  <a:schemeClr val="tx2"/>
                </a:solidFill>
                <a:latin typeface="+mj-lt"/>
              </a:rPr>
              <a:t> </a:t>
            </a:r>
            <a:r>
              <a:rPr lang="en-US" sz="1200" b="0" dirty="0">
                <a:solidFill>
                  <a:schemeClr val="tx2"/>
                </a:solidFill>
                <a:latin typeface="+mj-lt"/>
              </a:rPr>
              <a:t>includes templates and files to help you draft your presentation. Be sure to download the toolkit from </a:t>
            </a:r>
            <a:r>
              <a:rPr lang="en-US" sz="1200" b="0" dirty="0" err="1">
                <a:solidFill>
                  <a:schemeClr val="tx2"/>
                </a:solidFill>
                <a:latin typeface="+mj-lt"/>
                <a:hlinkClick r:id="rId2"/>
              </a:rPr>
              <a:t>SCAGhub</a:t>
            </a:r>
            <a:r>
              <a:rPr lang="en-US" sz="1200" b="0" dirty="0">
                <a:solidFill>
                  <a:schemeClr val="tx2"/>
                </a:solidFill>
                <a:latin typeface="+mj-lt"/>
              </a:rPr>
              <a:t> and install the theme files to access the full suite of tools:</a:t>
            </a:r>
          </a:p>
          <a:p>
            <a:pPr marL="342900" indent="-342900">
              <a:lnSpc>
                <a:spcPct val="100000"/>
              </a:lnSpc>
              <a:spcAft>
                <a:spcPts val="400"/>
              </a:spcAft>
              <a:buFont typeface="Arial" panose="020B0604020202020204" pitchFamily="34" charset="0"/>
              <a:buChar char="•"/>
            </a:pPr>
            <a:r>
              <a:rPr lang="en-US" sz="1200" b="1" dirty="0">
                <a:solidFill>
                  <a:schemeClr val="tx2"/>
                </a:solidFill>
              </a:rPr>
              <a:t>SCAG101 Deck</a:t>
            </a:r>
            <a:r>
              <a:rPr lang="en-US" sz="1200" dirty="0">
                <a:solidFill>
                  <a:schemeClr val="tx2"/>
                </a:solidFill>
              </a:rPr>
              <a:t>- a template with sample slides and boilerplate content</a:t>
            </a:r>
          </a:p>
          <a:p>
            <a:pPr marL="342900" indent="-342900">
              <a:lnSpc>
                <a:spcPct val="100000"/>
              </a:lnSpc>
              <a:spcAft>
                <a:spcPts val="400"/>
              </a:spcAft>
              <a:buFont typeface="Arial" panose="020B0604020202020204" pitchFamily="34" charset="0"/>
              <a:buChar char="•"/>
            </a:pPr>
            <a:r>
              <a:rPr lang="en-US" sz="1200" b="1" dirty="0">
                <a:solidFill>
                  <a:schemeClr val="tx2"/>
                </a:solidFill>
              </a:rPr>
              <a:t>Supplemental Material Deck</a:t>
            </a:r>
            <a:r>
              <a:rPr lang="en-US" sz="1200" dirty="0">
                <a:solidFill>
                  <a:schemeClr val="tx2"/>
                </a:solidFill>
              </a:rPr>
              <a:t>- additional pre-populated content slides you can use to customize the SCAG101 Deck</a:t>
            </a:r>
            <a:endParaRPr lang="en-US" sz="1200" i="1" dirty="0">
              <a:solidFill>
                <a:schemeClr val="tx2"/>
              </a:solidFill>
            </a:endParaRPr>
          </a:p>
          <a:p>
            <a:pPr marL="342900" indent="-342900">
              <a:lnSpc>
                <a:spcPct val="100000"/>
              </a:lnSpc>
              <a:spcAft>
                <a:spcPts val="400"/>
              </a:spcAft>
              <a:buFont typeface="Arial" panose="020B0604020202020204" pitchFamily="34" charset="0"/>
              <a:buChar char="•"/>
            </a:pPr>
            <a:r>
              <a:rPr lang="en-US" sz="1200" b="1" i="0" dirty="0">
                <a:solidFill>
                  <a:schemeClr val="tx2"/>
                </a:solidFill>
              </a:rPr>
              <a:t>Theme Files</a:t>
            </a:r>
            <a:r>
              <a:rPr lang="en-US" sz="1200" b="0" i="0" dirty="0">
                <a:solidFill>
                  <a:schemeClr val="tx2"/>
                </a:solidFill>
              </a:rPr>
              <a:t>- predefined set of colors and fonts that you can apply to any new slides for a unified, professional look that can be easily installed.</a:t>
            </a:r>
            <a:endParaRPr lang="en-US" sz="1400" b="0" i="0" dirty="0">
              <a:solidFill>
                <a:schemeClr val="tx2"/>
              </a:solidFill>
            </a:endParaRPr>
          </a:p>
        </p:txBody>
      </p:sp>
      <p:sp>
        <p:nvSpPr>
          <p:cNvPr id="9" name="Title Placeholder 1">
            <a:extLst>
              <a:ext uri="{FF2B5EF4-FFF2-40B4-BE49-F238E27FC236}">
                <a16:creationId xmlns:a16="http://schemas.microsoft.com/office/drawing/2014/main" id="{E4F8BD17-70AD-EF58-2047-75551F62AB7F}"/>
              </a:ext>
            </a:extLst>
          </p:cNvPr>
          <p:cNvSpPr txBox="1">
            <a:spLocks/>
          </p:cNvSpPr>
          <p:nvPr userDrawn="1"/>
        </p:nvSpPr>
        <p:spPr>
          <a:xfrm>
            <a:off x="3962400" y="1851909"/>
            <a:ext cx="7848600" cy="4701289"/>
          </a:xfrm>
          <a:prstGeom prst="rect">
            <a:avLst/>
          </a:prstGeom>
          <a:solidFill>
            <a:schemeClr val="bg2">
              <a:alpha val="48000"/>
            </a:schemeClr>
          </a:solidFill>
        </p:spPr>
        <p:txBody>
          <a:bodyPr vert="horz" lIns="274320" tIns="45720" rIns="274320" bIns="45720" numCol="1" spcCol="457200" rtlCol="0" anchor="t"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nSpc>
                <a:spcPct val="100000"/>
              </a:lnSpc>
              <a:spcAft>
                <a:spcPts val="400"/>
              </a:spcAft>
              <a:buFont typeface="Arial" panose="020B0604020202020204" pitchFamily="34" charset="0"/>
              <a:buNone/>
            </a:pPr>
            <a:r>
              <a:rPr lang="en-US" sz="1400" b="1" i="0" dirty="0">
                <a:solidFill>
                  <a:schemeClr val="tx2"/>
                </a:solidFill>
                <a:latin typeface="+mj-lt"/>
              </a:rPr>
              <a:t>Installing Theme Files</a:t>
            </a:r>
          </a:p>
          <a:p>
            <a:pPr marL="342900" indent="-342900">
              <a:lnSpc>
                <a:spcPct val="100000"/>
              </a:lnSpc>
              <a:spcAft>
                <a:spcPts val="400"/>
              </a:spcAft>
              <a:buFont typeface="+mj-lt"/>
              <a:buAutoNum type="arabicPeriod"/>
            </a:pPr>
            <a:r>
              <a:rPr lang="en-US" sz="1200" b="0" i="0" dirty="0">
                <a:solidFill>
                  <a:schemeClr val="tx2"/>
                </a:solidFill>
                <a:latin typeface="+mj-lt"/>
              </a:rPr>
              <a:t>Download the Theme Files from </a:t>
            </a:r>
            <a:r>
              <a:rPr lang="en-US" sz="1200" b="0" i="0" dirty="0" err="1">
                <a:solidFill>
                  <a:schemeClr val="tx2"/>
                </a:solidFill>
                <a:latin typeface="+mj-lt"/>
                <a:hlinkClick r:id="rId2"/>
              </a:rPr>
              <a:t>SCAGhub</a:t>
            </a:r>
            <a:endParaRPr lang="en-US" sz="1200" b="0" i="0" dirty="0">
              <a:solidFill>
                <a:schemeClr val="tx2"/>
              </a:solidFill>
              <a:latin typeface="+mj-lt"/>
            </a:endParaRPr>
          </a:p>
          <a:p>
            <a:pPr marL="342900" indent="-342900">
              <a:lnSpc>
                <a:spcPct val="100000"/>
              </a:lnSpc>
              <a:spcAft>
                <a:spcPts val="400"/>
              </a:spcAft>
              <a:buFont typeface="+mj-lt"/>
              <a:buAutoNum type="arabicPeriod"/>
            </a:pPr>
            <a:r>
              <a:rPr lang="en-US" sz="1200" b="0" i="0" dirty="0">
                <a:solidFill>
                  <a:schemeClr val="tx2"/>
                </a:solidFill>
                <a:latin typeface="+mj-lt"/>
              </a:rPr>
              <a:t>Open windows explorer and paste: </a:t>
            </a:r>
            <a:br>
              <a:rPr lang="en-US" sz="1200" b="0" i="0" dirty="0">
                <a:solidFill>
                  <a:schemeClr val="tx2"/>
                </a:solidFill>
                <a:latin typeface="+mj-lt"/>
              </a:rPr>
            </a:br>
            <a:r>
              <a:rPr lang="en-US" sz="1200" b="0" i="0" dirty="0">
                <a:solidFill>
                  <a:schemeClr val="tx2"/>
                </a:solidFill>
                <a:latin typeface="+mj-lt"/>
              </a:rPr>
              <a:t>  </a:t>
            </a:r>
            <a:br>
              <a:rPr lang="en-US" sz="1200" b="0" i="0" dirty="0">
                <a:solidFill>
                  <a:schemeClr val="tx2"/>
                </a:solidFill>
                <a:latin typeface="+mj-lt"/>
              </a:rPr>
            </a:br>
            <a:r>
              <a:rPr lang="en-US" sz="1200" b="1" i="1" dirty="0">
                <a:solidFill>
                  <a:schemeClr val="tx2"/>
                </a:solidFill>
                <a:latin typeface="+mj-lt"/>
              </a:rPr>
              <a:t>Remember to change the username with your Windows user account name. </a:t>
            </a:r>
            <a:r>
              <a:rPr lang="en-US" sz="1200" b="0" i="0" dirty="0">
                <a:solidFill>
                  <a:schemeClr val="tx2"/>
                </a:solidFill>
                <a:latin typeface="+mj-lt"/>
              </a:rPr>
              <a:t>It should look like below:</a:t>
            </a:r>
          </a:p>
          <a:p>
            <a:pPr marL="342900" indent="-342900">
              <a:lnSpc>
                <a:spcPct val="100000"/>
              </a:lnSpc>
              <a:spcAft>
                <a:spcPts val="400"/>
              </a:spcAft>
              <a:buFont typeface="+mj-lt"/>
              <a:buAutoNum type="arabicPeriod"/>
            </a:pPr>
            <a:endParaRPr lang="en-US" sz="1200" b="0" i="0" dirty="0">
              <a:solidFill>
                <a:schemeClr val="tx2"/>
              </a:solidFill>
              <a:latin typeface="+mj-lt"/>
            </a:endParaRPr>
          </a:p>
          <a:p>
            <a:pPr marL="342900" indent="-342900">
              <a:lnSpc>
                <a:spcPct val="100000"/>
              </a:lnSpc>
              <a:spcAft>
                <a:spcPts val="400"/>
              </a:spcAft>
              <a:buFont typeface="+mj-lt"/>
              <a:buAutoNum type="arabicPeriod"/>
            </a:pPr>
            <a:endParaRPr lang="en-US" sz="1200" b="0" i="0" dirty="0">
              <a:solidFill>
                <a:schemeClr val="tx2"/>
              </a:solidFill>
              <a:latin typeface="+mj-lt"/>
            </a:endParaRPr>
          </a:p>
          <a:p>
            <a:pPr marL="342900" indent="-342900">
              <a:lnSpc>
                <a:spcPct val="100000"/>
              </a:lnSpc>
              <a:spcAft>
                <a:spcPts val="400"/>
              </a:spcAft>
              <a:buFont typeface="+mj-lt"/>
              <a:buAutoNum type="arabicPeriod"/>
            </a:pPr>
            <a:endParaRPr lang="en-US" sz="1200" b="0" i="0" dirty="0">
              <a:solidFill>
                <a:schemeClr val="tx2"/>
              </a:solidFill>
              <a:latin typeface="+mj-lt"/>
            </a:endParaRPr>
          </a:p>
          <a:p>
            <a:pPr marL="342900" indent="-342900">
              <a:lnSpc>
                <a:spcPct val="100000"/>
              </a:lnSpc>
              <a:spcAft>
                <a:spcPts val="400"/>
              </a:spcAft>
              <a:buFont typeface="+mj-lt"/>
              <a:buAutoNum type="arabicPeriod"/>
            </a:pPr>
            <a:endParaRPr lang="en-US" sz="1200" b="0" i="0" dirty="0">
              <a:solidFill>
                <a:schemeClr val="tx2"/>
              </a:solidFill>
              <a:latin typeface="+mj-lt"/>
            </a:endParaRPr>
          </a:p>
          <a:p>
            <a:pPr marL="342900" indent="-342900">
              <a:lnSpc>
                <a:spcPct val="100000"/>
              </a:lnSpc>
              <a:spcAft>
                <a:spcPts val="400"/>
              </a:spcAft>
              <a:buFont typeface="+mj-lt"/>
              <a:buAutoNum type="arabicPeriod"/>
            </a:pPr>
            <a:endParaRPr lang="en-US" sz="1200" b="0" i="0" dirty="0">
              <a:solidFill>
                <a:schemeClr val="tx2"/>
              </a:solidFill>
              <a:latin typeface="+mj-lt"/>
            </a:endParaRPr>
          </a:p>
          <a:p>
            <a:pPr marL="342900" indent="-342900">
              <a:lnSpc>
                <a:spcPct val="100000"/>
              </a:lnSpc>
              <a:spcAft>
                <a:spcPts val="400"/>
              </a:spcAft>
              <a:buFont typeface="+mj-lt"/>
              <a:buAutoNum type="arabicPeriod"/>
            </a:pPr>
            <a:endParaRPr lang="en-US" sz="1200" b="0" i="0" dirty="0">
              <a:solidFill>
                <a:schemeClr val="tx2"/>
              </a:solidFill>
              <a:latin typeface="+mj-lt"/>
            </a:endParaRPr>
          </a:p>
          <a:p>
            <a:pPr marL="342900" indent="-342900">
              <a:lnSpc>
                <a:spcPct val="100000"/>
              </a:lnSpc>
              <a:spcAft>
                <a:spcPts val="400"/>
              </a:spcAft>
              <a:buFont typeface="+mj-lt"/>
              <a:buAutoNum type="arabicPeriod"/>
            </a:pPr>
            <a:endParaRPr lang="en-US" sz="1200" b="0" i="0" dirty="0">
              <a:solidFill>
                <a:schemeClr val="tx2"/>
              </a:solidFill>
              <a:latin typeface="+mj-lt"/>
            </a:endParaRPr>
          </a:p>
          <a:p>
            <a:pPr marL="342900" indent="-342900">
              <a:lnSpc>
                <a:spcPct val="100000"/>
              </a:lnSpc>
              <a:spcAft>
                <a:spcPts val="400"/>
              </a:spcAft>
              <a:buFont typeface="+mj-lt"/>
              <a:buAutoNum type="arabicPeriod"/>
            </a:pPr>
            <a:endParaRPr lang="en-US" sz="1200" b="0" i="0" dirty="0">
              <a:solidFill>
                <a:schemeClr val="tx2"/>
              </a:solidFill>
              <a:latin typeface="+mj-lt"/>
            </a:endParaRPr>
          </a:p>
          <a:p>
            <a:pPr marL="342900" indent="-342900">
              <a:lnSpc>
                <a:spcPct val="100000"/>
              </a:lnSpc>
              <a:spcAft>
                <a:spcPts val="400"/>
              </a:spcAft>
              <a:buFont typeface="+mj-lt"/>
              <a:buAutoNum type="arabicPeriod"/>
            </a:pPr>
            <a:r>
              <a:rPr lang="en-US" sz="1200" b="0" i="0" dirty="0">
                <a:solidFill>
                  <a:schemeClr val="tx2"/>
                </a:solidFill>
                <a:latin typeface="+mj-lt"/>
              </a:rPr>
              <a:t>Copy the downloaded files into the corresponding folders. For example, </a:t>
            </a:r>
            <a:r>
              <a:rPr lang="en-US" sz="1200" b="0" i="1" dirty="0">
                <a:solidFill>
                  <a:schemeClr val="tx2"/>
                </a:solidFill>
                <a:latin typeface="+mj-lt"/>
              </a:rPr>
              <a:t>‘SCAG Colors.xml’ </a:t>
            </a:r>
            <a:r>
              <a:rPr lang="en-US" sz="1200" b="0" i="0" dirty="0">
                <a:solidFill>
                  <a:schemeClr val="tx2"/>
                </a:solidFill>
                <a:latin typeface="+mj-lt"/>
              </a:rPr>
              <a:t>from the downloaded Theme Colors folder should be copied into the C: drive folder with the same name.</a:t>
            </a:r>
            <a:br>
              <a:rPr lang="en-US" sz="1200" b="0" i="0" dirty="0">
                <a:solidFill>
                  <a:schemeClr val="tx2"/>
                </a:solidFill>
                <a:latin typeface="+mj-lt"/>
              </a:rPr>
            </a:br>
            <a:r>
              <a:rPr lang="en-US" sz="1200" b="1" i="1" dirty="0">
                <a:solidFill>
                  <a:schemeClr val="tx2"/>
                </a:solidFill>
                <a:latin typeface="+mj-lt"/>
              </a:rPr>
              <a:t>Caution: </a:t>
            </a:r>
            <a:r>
              <a:rPr lang="en-US" sz="1200" b="0" i="1" dirty="0">
                <a:solidFill>
                  <a:schemeClr val="tx2"/>
                </a:solidFill>
                <a:latin typeface="+mj-lt"/>
              </a:rPr>
              <a:t>Avoid a drag &amp; drop of folders since that will overwrite the contents of any existing theme files and you will lose all previously installed templates.</a:t>
            </a:r>
            <a:endParaRPr lang="en-US" sz="1200" b="0" i="0" dirty="0">
              <a:solidFill>
                <a:schemeClr val="tx2"/>
              </a:solidFill>
              <a:latin typeface="+mj-lt"/>
            </a:endParaRPr>
          </a:p>
        </p:txBody>
      </p:sp>
      <p:pic>
        <p:nvPicPr>
          <p:cNvPr id="12" name="Picture 11" descr="Table&#10;&#10;Description automatically generated with medium confidence">
            <a:extLst>
              <a:ext uri="{FF2B5EF4-FFF2-40B4-BE49-F238E27FC236}">
                <a16:creationId xmlns:a16="http://schemas.microsoft.com/office/drawing/2014/main" id="{E87A7DCF-691C-7032-AAA3-70478CD51BB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19700" y="3124200"/>
            <a:ext cx="5753100" cy="1758889"/>
          </a:xfrm>
          <a:prstGeom prst="rect">
            <a:avLst/>
          </a:prstGeom>
        </p:spPr>
      </p:pic>
    </p:spTree>
    <p:extLst>
      <p:ext uri="{BB962C8B-B14F-4D97-AF65-F5344CB8AC3E}">
        <p14:creationId xmlns:p14="http://schemas.microsoft.com/office/powerpoint/2010/main" val="291704814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oolkit Guidance, 2">
    <p:spTree>
      <p:nvGrpSpPr>
        <p:cNvPr id="1" name=""/>
        <p:cNvGrpSpPr/>
        <p:nvPr/>
      </p:nvGrpSpPr>
      <p:grpSpPr>
        <a:xfrm>
          <a:off x="0" y="0"/>
          <a:ext cx="0" cy="0"/>
          <a:chOff x="0" y="0"/>
          <a:chExt cx="0" cy="0"/>
        </a:xfrm>
      </p:grpSpPr>
      <p:sp>
        <p:nvSpPr>
          <p:cNvPr id="62" name="Title Placeholder 1">
            <a:extLst>
              <a:ext uri="{FF2B5EF4-FFF2-40B4-BE49-F238E27FC236}">
                <a16:creationId xmlns:a16="http://schemas.microsoft.com/office/drawing/2014/main" id="{E4C79E7A-186A-1856-D520-8FBF290249EE}"/>
              </a:ext>
            </a:extLst>
          </p:cNvPr>
          <p:cNvSpPr txBox="1">
            <a:spLocks/>
          </p:cNvSpPr>
          <p:nvPr userDrawn="1"/>
        </p:nvSpPr>
        <p:spPr>
          <a:xfrm>
            <a:off x="381000" y="568378"/>
            <a:ext cx="11430000" cy="1031822"/>
          </a:xfrm>
          <a:prstGeom prst="rect">
            <a:avLst/>
          </a:prstGeom>
        </p:spPr>
        <p:txBody>
          <a:bodyPr vert="horz" lIns="91440" tIns="45720" rIns="91440" bIns="45720" rtlCol="0" anchor="b"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a:solidFill>
                  <a:schemeClr val="tx2"/>
                </a:solidFill>
                <a:latin typeface="+mj-lt"/>
              </a:rPr>
              <a:t>How Do I Use This Template?</a:t>
            </a:r>
          </a:p>
        </p:txBody>
      </p:sp>
      <p:sp>
        <p:nvSpPr>
          <p:cNvPr id="63" name="Title Placeholder 1">
            <a:extLst>
              <a:ext uri="{FF2B5EF4-FFF2-40B4-BE49-F238E27FC236}">
                <a16:creationId xmlns:a16="http://schemas.microsoft.com/office/drawing/2014/main" id="{12C089A7-4650-44C7-D22F-40EA0A960D17}"/>
              </a:ext>
            </a:extLst>
          </p:cNvPr>
          <p:cNvSpPr txBox="1">
            <a:spLocks/>
          </p:cNvSpPr>
          <p:nvPr userDrawn="1"/>
        </p:nvSpPr>
        <p:spPr>
          <a:xfrm>
            <a:off x="381000" y="1828801"/>
            <a:ext cx="5600700" cy="4724398"/>
          </a:xfrm>
          <a:prstGeom prst="rect">
            <a:avLst/>
          </a:prstGeom>
        </p:spPr>
        <p:txBody>
          <a:bodyPr vert="horz" lIns="91440" tIns="45720" rIns="91440" bIns="45720" numCol="1" spcCol="457200" rtlCol="0" anchor="t"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nSpc>
                <a:spcPct val="100000"/>
              </a:lnSpc>
              <a:spcAft>
                <a:spcPts val="400"/>
              </a:spcAft>
              <a:buFont typeface="Arial" panose="020B0604020202020204" pitchFamily="34" charset="0"/>
              <a:buNone/>
            </a:pPr>
            <a:r>
              <a:rPr lang="en-US" sz="1200" b="0">
                <a:solidFill>
                  <a:schemeClr val="tx2"/>
                </a:solidFill>
                <a:latin typeface="+mj-lt"/>
              </a:rPr>
              <a:t>Efficiently build your presentation using </a:t>
            </a:r>
            <a:r>
              <a:rPr lang="en-US" sz="1200" b="1">
                <a:solidFill>
                  <a:schemeClr val="tx2"/>
                </a:solidFill>
                <a:latin typeface="+mj-lt"/>
              </a:rPr>
              <a:t>slide layouts</a:t>
            </a:r>
            <a:r>
              <a:rPr lang="en-US" sz="1200" b="0">
                <a:solidFill>
                  <a:schemeClr val="tx2"/>
                </a:solidFill>
                <a:latin typeface="+mj-lt"/>
              </a:rPr>
              <a:t>, which contain formatting, positioning and placeholder boxes for all of the content that appears on a slide. Slide layouts help keep your presentation consistent and enables you to do more in less time because it is easy-to-use. </a:t>
            </a:r>
          </a:p>
          <a:p>
            <a:pPr marL="0" indent="0">
              <a:lnSpc>
                <a:spcPct val="100000"/>
              </a:lnSpc>
              <a:spcAft>
                <a:spcPts val="400"/>
              </a:spcAft>
              <a:buFont typeface="Arial" panose="020B0604020202020204" pitchFamily="34" charset="0"/>
              <a:buNone/>
            </a:pPr>
            <a:r>
              <a:rPr lang="en-US" sz="1200" b="0">
                <a:solidFill>
                  <a:schemeClr val="tx2"/>
                </a:solidFill>
                <a:latin typeface="+mj-lt"/>
              </a:rPr>
              <a:t>Simply choose a slide layout by following these steps and </a:t>
            </a:r>
            <a:r>
              <a:rPr lang="en-US" sz="1200" b="0" i="1">
                <a:solidFill>
                  <a:schemeClr val="tx2"/>
                </a:solidFill>
                <a:latin typeface="+mj-lt"/>
              </a:rPr>
              <a:t>tips</a:t>
            </a:r>
            <a:r>
              <a:rPr lang="en-US" sz="1200" b="0">
                <a:solidFill>
                  <a:schemeClr val="tx2"/>
                </a:solidFill>
                <a:latin typeface="+mj-lt"/>
              </a:rPr>
              <a:t>:</a:t>
            </a:r>
          </a:p>
          <a:p>
            <a:pPr marL="274320" indent="-274320">
              <a:lnSpc>
                <a:spcPct val="100000"/>
              </a:lnSpc>
              <a:spcAft>
                <a:spcPts val="400"/>
              </a:spcAft>
              <a:buFont typeface="+mj-lt"/>
              <a:buAutoNum type="arabicPeriod"/>
            </a:pPr>
            <a:r>
              <a:rPr lang="en-US" sz="1200" b="0">
                <a:solidFill>
                  <a:schemeClr val="tx2"/>
                </a:solidFill>
                <a:latin typeface="+mj-lt"/>
              </a:rPr>
              <a:t>From the navigation pane, click </a:t>
            </a:r>
            <a:r>
              <a:rPr lang="en-US" sz="1200" b="1">
                <a:solidFill>
                  <a:schemeClr val="tx2"/>
                </a:solidFill>
                <a:latin typeface="+mj-lt"/>
              </a:rPr>
              <a:t>Home</a:t>
            </a:r>
            <a:r>
              <a:rPr lang="en-US" sz="1200" b="0">
                <a:solidFill>
                  <a:schemeClr val="tx2"/>
                </a:solidFill>
                <a:latin typeface="+mj-lt"/>
              </a:rPr>
              <a:t>. Under </a:t>
            </a:r>
            <a:r>
              <a:rPr lang="en-US" sz="1200" b="1" i="0">
                <a:solidFill>
                  <a:schemeClr val="tx2"/>
                </a:solidFill>
                <a:latin typeface="+mj-lt"/>
              </a:rPr>
              <a:t>Slides</a:t>
            </a:r>
            <a:r>
              <a:rPr lang="en-US" sz="1200" b="0">
                <a:solidFill>
                  <a:schemeClr val="tx2"/>
                </a:solidFill>
                <a:latin typeface="+mj-lt"/>
              </a:rPr>
              <a:t>, select the drop-down arrow for </a:t>
            </a:r>
            <a:r>
              <a:rPr lang="en-US" sz="1200" b="1">
                <a:solidFill>
                  <a:schemeClr val="tx2"/>
                </a:solidFill>
                <a:latin typeface="+mj-lt"/>
              </a:rPr>
              <a:t>Layout</a:t>
            </a:r>
            <a:r>
              <a:rPr lang="en-US" sz="1200" b="0">
                <a:solidFill>
                  <a:schemeClr val="tx2"/>
                </a:solidFill>
                <a:latin typeface="+mj-lt"/>
              </a:rPr>
              <a:t>.</a:t>
            </a:r>
          </a:p>
          <a:p>
            <a:pPr marL="274320" indent="-274320">
              <a:lnSpc>
                <a:spcPct val="100000"/>
              </a:lnSpc>
              <a:spcAft>
                <a:spcPts val="400"/>
              </a:spcAft>
              <a:buFont typeface="+mj-lt"/>
              <a:buAutoNum type="arabicPeriod"/>
            </a:pPr>
            <a:r>
              <a:rPr lang="en-US" sz="1200" b="0">
                <a:solidFill>
                  <a:schemeClr val="tx2"/>
                </a:solidFill>
                <a:latin typeface="+mj-lt"/>
              </a:rPr>
              <a:t>The various layout options can be applied by simply selecting the layout you like. We’ve conveniently grouped the layouts by slide type:</a:t>
            </a:r>
          </a:p>
          <a:p>
            <a:pPr marL="731520" lvl="1" indent="-274320">
              <a:lnSpc>
                <a:spcPct val="100000"/>
              </a:lnSpc>
              <a:spcAft>
                <a:spcPts val="400"/>
              </a:spcAft>
              <a:buFont typeface="Arial" panose="020B0604020202020204" pitchFamily="34" charset="0"/>
              <a:buChar char="•"/>
            </a:pPr>
            <a:r>
              <a:rPr lang="en-US" sz="1200" b="1">
                <a:solidFill>
                  <a:schemeClr val="tx2"/>
                </a:solidFill>
                <a:latin typeface="+mj-lt"/>
              </a:rPr>
              <a:t>Covers</a:t>
            </a:r>
            <a:r>
              <a:rPr lang="en-US" sz="1200" b="0">
                <a:solidFill>
                  <a:schemeClr val="tx2"/>
                </a:solidFill>
                <a:latin typeface="+mj-lt"/>
              </a:rPr>
              <a:t>- </a:t>
            </a:r>
            <a:r>
              <a:rPr lang="en-US" sz="1200" b="0" i="1">
                <a:solidFill>
                  <a:schemeClr val="tx2"/>
                </a:solidFill>
                <a:latin typeface="+mj-lt"/>
              </a:rPr>
              <a:t>Everyone should begin their presentation with a cover slide to include a title and date.</a:t>
            </a:r>
            <a:endParaRPr lang="en-US" sz="1200" b="1" i="1">
              <a:solidFill>
                <a:schemeClr val="tx2"/>
              </a:solidFill>
              <a:latin typeface="+mj-lt"/>
            </a:endParaRPr>
          </a:p>
          <a:p>
            <a:pPr marL="731520" lvl="1" indent="-274320">
              <a:lnSpc>
                <a:spcPct val="100000"/>
              </a:lnSpc>
              <a:spcAft>
                <a:spcPts val="400"/>
              </a:spcAft>
              <a:buFont typeface="Arial" panose="020B0604020202020204" pitchFamily="34" charset="0"/>
              <a:buChar char="•"/>
            </a:pPr>
            <a:r>
              <a:rPr lang="en-US" sz="1200" b="1">
                <a:solidFill>
                  <a:schemeClr val="tx2"/>
                </a:solidFill>
                <a:latin typeface="+mj-lt"/>
              </a:rPr>
              <a:t>Dividers</a:t>
            </a:r>
            <a:r>
              <a:rPr lang="en-US" sz="1200" b="0">
                <a:solidFill>
                  <a:schemeClr val="tx2"/>
                </a:solidFill>
                <a:latin typeface="+mj-lt"/>
              </a:rPr>
              <a:t>- </a:t>
            </a:r>
            <a:r>
              <a:rPr lang="en-US" sz="1200" b="0" i="1">
                <a:solidFill>
                  <a:schemeClr val="tx2"/>
                </a:solidFill>
                <a:latin typeface="+mj-lt"/>
              </a:rPr>
              <a:t>If you have different topics or sections you need to cover in your presentation, remember to always separate those with a divider slide. This helps to keep your presentation organized and minimizes confusion to your audience.</a:t>
            </a:r>
            <a:endParaRPr lang="en-US" sz="1200" b="1" i="1">
              <a:solidFill>
                <a:schemeClr val="tx2"/>
              </a:solidFill>
              <a:latin typeface="+mj-lt"/>
            </a:endParaRPr>
          </a:p>
          <a:p>
            <a:pPr marL="731520" lvl="1" indent="-274320">
              <a:lnSpc>
                <a:spcPct val="100000"/>
              </a:lnSpc>
              <a:spcAft>
                <a:spcPts val="400"/>
              </a:spcAft>
              <a:buFont typeface="Arial" panose="020B0604020202020204" pitchFamily="34" charset="0"/>
              <a:buChar char="•"/>
            </a:pPr>
            <a:r>
              <a:rPr lang="en-US" sz="1200" b="1">
                <a:solidFill>
                  <a:schemeClr val="tx2"/>
                </a:solidFill>
                <a:latin typeface="+mj-lt"/>
              </a:rPr>
              <a:t>Content</a:t>
            </a:r>
            <a:r>
              <a:rPr lang="en-US" sz="1200" b="0">
                <a:solidFill>
                  <a:schemeClr val="tx2"/>
                </a:solidFill>
                <a:latin typeface="+mj-lt"/>
              </a:rPr>
              <a:t>- </a:t>
            </a:r>
            <a:r>
              <a:rPr lang="en-US" sz="1200" b="0" i="1">
                <a:solidFill>
                  <a:schemeClr val="tx2"/>
                </a:solidFill>
                <a:latin typeface="+mj-lt"/>
              </a:rPr>
              <a:t>Choose from a variety of pre-designed layout slides, complete with placeholders, for all types of content. 20+ layout options to help inspire creativity with your content.</a:t>
            </a:r>
          </a:p>
          <a:p>
            <a:pPr marL="731520" lvl="1" indent="-274320">
              <a:lnSpc>
                <a:spcPct val="100000"/>
              </a:lnSpc>
              <a:spcAft>
                <a:spcPts val="400"/>
              </a:spcAft>
              <a:buFont typeface="Arial" panose="020B0604020202020204" pitchFamily="34" charset="0"/>
              <a:buChar char="•"/>
            </a:pPr>
            <a:r>
              <a:rPr lang="en-US" sz="1200" b="1">
                <a:solidFill>
                  <a:schemeClr val="tx2"/>
                </a:solidFill>
                <a:latin typeface="+mj-lt"/>
              </a:rPr>
              <a:t>About SCAG</a:t>
            </a:r>
            <a:r>
              <a:rPr lang="en-US" sz="1200" b="0">
                <a:solidFill>
                  <a:schemeClr val="tx2"/>
                </a:solidFill>
                <a:latin typeface="+mj-lt"/>
              </a:rPr>
              <a:t>- </a:t>
            </a:r>
            <a:r>
              <a:rPr lang="en-US" sz="1200" b="0" i="1">
                <a:solidFill>
                  <a:schemeClr val="tx2"/>
                </a:solidFill>
                <a:latin typeface="+mj-lt"/>
              </a:rPr>
              <a:t>You can also include these boiler-plate slides into your presentation for audiences unfamiliar to SCAG. </a:t>
            </a:r>
          </a:p>
        </p:txBody>
      </p:sp>
      <p:sp>
        <p:nvSpPr>
          <p:cNvPr id="2" name="Title Placeholder 1">
            <a:extLst>
              <a:ext uri="{FF2B5EF4-FFF2-40B4-BE49-F238E27FC236}">
                <a16:creationId xmlns:a16="http://schemas.microsoft.com/office/drawing/2014/main" id="{D705CF22-9BF4-016C-E579-9E939BFA6003}"/>
              </a:ext>
            </a:extLst>
          </p:cNvPr>
          <p:cNvSpPr txBox="1">
            <a:spLocks/>
          </p:cNvSpPr>
          <p:nvPr userDrawn="1"/>
        </p:nvSpPr>
        <p:spPr>
          <a:xfrm>
            <a:off x="6477000" y="1828801"/>
            <a:ext cx="5334000" cy="4724398"/>
          </a:xfrm>
          <a:prstGeom prst="rect">
            <a:avLst/>
          </a:prstGeom>
        </p:spPr>
        <p:txBody>
          <a:bodyPr vert="horz" lIns="91440" tIns="45720" rIns="91440" bIns="45720" numCol="1" spcCol="457200" rtlCol="0" anchor="t" anchorCtr="0">
            <a:noAutofit/>
          </a:bodyPr>
          <a:lstStyle>
            <a:lvl1pPr algn="l" defTabSz="914400" rtl="0" eaLnBrk="1" latinLnBrk="0" hangingPunct="1">
              <a:lnSpc>
                <a:spcPct val="90000"/>
              </a:lnSpc>
              <a:spcBef>
                <a:spcPct val="0"/>
              </a:spcBef>
              <a:buNone/>
              <a:defRPr sz="32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nSpc>
                <a:spcPct val="100000"/>
              </a:lnSpc>
              <a:spcAft>
                <a:spcPts val="400"/>
              </a:spcAft>
              <a:buFont typeface="Arial" panose="020B0604020202020204" pitchFamily="34" charset="0"/>
              <a:buNone/>
            </a:pPr>
            <a:r>
              <a:rPr lang="en-US" sz="1200" b="0">
                <a:solidFill>
                  <a:schemeClr val="tx2"/>
                </a:solidFill>
                <a:latin typeface="+mj-lt"/>
              </a:rPr>
              <a:t>The theme file ‘SCAG Colors.xml’ includes a carefully selected palette to compliment the presentation template (as well as the SCAG brand).</a:t>
            </a:r>
          </a:p>
          <a:p>
            <a:pPr marL="0" indent="0">
              <a:lnSpc>
                <a:spcPct val="100000"/>
              </a:lnSpc>
              <a:spcAft>
                <a:spcPts val="400"/>
              </a:spcAft>
              <a:buFont typeface="Arial" panose="020B0604020202020204" pitchFamily="34" charset="0"/>
              <a:buNone/>
            </a:pPr>
            <a:r>
              <a:rPr lang="en-US" sz="1200" b="1" i="1">
                <a:solidFill>
                  <a:schemeClr val="tx2"/>
                </a:solidFill>
                <a:latin typeface="+mj-lt"/>
              </a:rPr>
              <a:t>Color Tip: </a:t>
            </a:r>
            <a:r>
              <a:rPr lang="en-US" sz="1200" b="0">
                <a:solidFill>
                  <a:schemeClr val="tx2"/>
                </a:solidFill>
                <a:latin typeface="+mj-lt"/>
              </a:rPr>
              <a:t>Whether you choose dark or light backgrounds from slide layouts, choose colors that appear </a:t>
            </a:r>
            <a:r>
              <a:rPr lang="en-US" sz="1200" b="1">
                <a:solidFill>
                  <a:schemeClr val="tx2"/>
                </a:solidFill>
                <a:latin typeface="+mj-lt"/>
              </a:rPr>
              <a:t>HIGH CONTRAST </a:t>
            </a:r>
            <a:r>
              <a:rPr lang="en-US" sz="1200" b="0">
                <a:solidFill>
                  <a:schemeClr val="tx2"/>
                </a:solidFill>
                <a:latin typeface="+mj-lt"/>
              </a:rPr>
              <a:t>for your content.</a:t>
            </a:r>
            <a:r>
              <a:rPr lang="en-US" sz="1200" b="1">
                <a:solidFill>
                  <a:schemeClr val="tx2"/>
                </a:solidFill>
                <a:latin typeface="+mj-lt"/>
              </a:rPr>
              <a:t> </a:t>
            </a:r>
            <a:r>
              <a:rPr lang="en-US" sz="1200" b="0">
                <a:solidFill>
                  <a:schemeClr val="tx2"/>
                </a:solidFill>
                <a:latin typeface="+mj-lt"/>
              </a:rPr>
              <a:t>This way the audience can easily see your point. </a:t>
            </a:r>
          </a:p>
        </p:txBody>
      </p:sp>
      <p:grpSp>
        <p:nvGrpSpPr>
          <p:cNvPr id="224" name="Group 223">
            <a:extLst>
              <a:ext uri="{FF2B5EF4-FFF2-40B4-BE49-F238E27FC236}">
                <a16:creationId xmlns:a16="http://schemas.microsoft.com/office/drawing/2014/main" id="{1A1D3E37-1CED-499E-8DC7-E99A8B4F6AFD}"/>
              </a:ext>
            </a:extLst>
          </p:cNvPr>
          <p:cNvGrpSpPr/>
          <p:nvPr userDrawn="1"/>
        </p:nvGrpSpPr>
        <p:grpSpPr>
          <a:xfrm>
            <a:off x="6629400" y="2933700"/>
            <a:ext cx="5029200" cy="3533001"/>
            <a:chOff x="609600" y="3020199"/>
            <a:chExt cx="5029200" cy="3533001"/>
          </a:xfrm>
        </p:grpSpPr>
        <p:grpSp>
          <p:nvGrpSpPr>
            <p:cNvPr id="78" name="Group 77">
              <a:extLst>
                <a:ext uri="{FF2B5EF4-FFF2-40B4-BE49-F238E27FC236}">
                  <a16:creationId xmlns:a16="http://schemas.microsoft.com/office/drawing/2014/main" id="{EA9737CC-553F-D539-744A-8DE85B76E1A9}"/>
                </a:ext>
              </a:extLst>
            </p:cNvPr>
            <p:cNvGrpSpPr/>
            <p:nvPr userDrawn="1"/>
          </p:nvGrpSpPr>
          <p:grpSpPr>
            <a:xfrm>
              <a:off x="609600" y="3020199"/>
              <a:ext cx="5029200" cy="1742301"/>
              <a:chOff x="609600" y="3020199"/>
              <a:chExt cx="5029200" cy="1742301"/>
            </a:xfrm>
          </p:grpSpPr>
          <p:sp>
            <p:nvSpPr>
              <p:cNvPr id="79" name="Rectangle 78">
                <a:extLst>
                  <a:ext uri="{FF2B5EF4-FFF2-40B4-BE49-F238E27FC236}">
                    <a16:creationId xmlns:a16="http://schemas.microsoft.com/office/drawing/2014/main" id="{514FECC2-540A-EA36-24C0-B6C2E6A7418C}"/>
                  </a:ext>
                </a:extLst>
              </p:cNvPr>
              <p:cNvSpPr/>
              <p:nvPr userDrawn="1"/>
            </p:nvSpPr>
            <p:spPr>
              <a:xfrm>
                <a:off x="609600" y="3020199"/>
                <a:ext cx="5029200" cy="17423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0" name="Group 79">
                <a:extLst>
                  <a:ext uri="{FF2B5EF4-FFF2-40B4-BE49-F238E27FC236}">
                    <a16:creationId xmlns:a16="http://schemas.microsoft.com/office/drawing/2014/main" id="{DA483E42-4FB4-2EAB-76A0-8BD65549DAED}"/>
                  </a:ext>
                </a:extLst>
              </p:cNvPr>
              <p:cNvGrpSpPr/>
              <p:nvPr userDrawn="1"/>
            </p:nvGrpSpPr>
            <p:grpSpPr>
              <a:xfrm>
                <a:off x="738264" y="3363099"/>
                <a:ext cx="4786236" cy="1306274"/>
                <a:chOff x="1315386" y="1832548"/>
                <a:chExt cx="4784986" cy="2208344"/>
              </a:xfrm>
            </p:grpSpPr>
            <p:grpSp>
              <p:nvGrpSpPr>
                <p:cNvPr id="103" name="Group 102">
                  <a:extLst>
                    <a:ext uri="{FF2B5EF4-FFF2-40B4-BE49-F238E27FC236}">
                      <a16:creationId xmlns:a16="http://schemas.microsoft.com/office/drawing/2014/main" id="{E3F453A9-B03C-1892-4263-3578F985951C}"/>
                    </a:ext>
                  </a:extLst>
                </p:cNvPr>
                <p:cNvGrpSpPr/>
                <p:nvPr userDrawn="1"/>
              </p:nvGrpSpPr>
              <p:grpSpPr>
                <a:xfrm>
                  <a:off x="1315386" y="1832548"/>
                  <a:ext cx="4784986" cy="647700"/>
                  <a:chOff x="1315386" y="1832548"/>
                  <a:chExt cx="4784986" cy="647700"/>
                </a:xfrm>
              </p:grpSpPr>
              <p:sp>
                <p:nvSpPr>
                  <p:cNvPr id="144" name="Rectangle 143">
                    <a:extLst>
                      <a:ext uri="{FF2B5EF4-FFF2-40B4-BE49-F238E27FC236}">
                        <a16:creationId xmlns:a16="http://schemas.microsoft.com/office/drawing/2014/main" id="{4D698D89-709C-5353-69CB-7DF35863E622}"/>
                      </a:ext>
                    </a:extLst>
                  </p:cNvPr>
                  <p:cNvSpPr/>
                  <p:nvPr userDrawn="1"/>
                </p:nvSpPr>
                <p:spPr>
                  <a:xfrm>
                    <a:off x="1315386" y="1832548"/>
                    <a:ext cx="647700" cy="6477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a:extLst>
                      <a:ext uri="{FF2B5EF4-FFF2-40B4-BE49-F238E27FC236}">
                        <a16:creationId xmlns:a16="http://schemas.microsoft.com/office/drawing/2014/main" id="{0CA729D6-7EFC-D9BF-E700-0607C197F8F2}"/>
                      </a:ext>
                    </a:extLst>
                  </p:cNvPr>
                  <p:cNvSpPr/>
                  <p:nvPr userDrawn="1"/>
                </p:nvSpPr>
                <p:spPr>
                  <a:xfrm>
                    <a:off x="2004934" y="1832548"/>
                    <a:ext cx="647700" cy="647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Rectangle 145">
                    <a:extLst>
                      <a:ext uri="{FF2B5EF4-FFF2-40B4-BE49-F238E27FC236}">
                        <a16:creationId xmlns:a16="http://schemas.microsoft.com/office/drawing/2014/main" id="{C6A0602A-EBBB-5F78-7E85-7E3B45D68D51}"/>
                      </a:ext>
                    </a:extLst>
                  </p:cNvPr>
                  <p:cNvSpPr/>
                  <p:nvPr userDrawn="1"/>
                </p:nvSpPr>
                <p:spPr>
                  <a:xfrm>
                    <a:off x="2694482" y="1832548"/>
                    <a:ext cx="647700" cy="647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Rectangle 146">
                    <a:extLst>
                      <a:ext uri="{FF2B5EF4-FFF2-40B4-BE49-F238E27FC236}">
                        <a16:creationId xmlns:a16="http://schemas.microsoft.com/office/drawing/2014/main" id="{9E9A6D9D-6567-0735-D6AF-1C804A7B41E6}"/>
                      </a:ext>
                    </a:extLst>
                  </p:cNvPr>
                  <p:cNvSpPr/>
                  <p:nvPr userDrawn="1"/>
                </p:nvSpPr>
                <p:spPr>
                  <a:xfrm>
                    <a:off x="3384030" y="1832548"/>
                    <a:ext cx="647700" cy="647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a:extLst>
                      <a:ext uri="{FF2B5EF4-FFF2-40B4-BE49-F238E27FC236}">
                        <a16:creationId xmlns:a16="http://schemas.microsoft.com/office/drawing/2014/main" id="{8BDF1114-ADB0-AE0D-A4E0-DDF78A88B3C4}"/>
                      </a:ext>
                    </a:extLst>
                  </p:cNvPr>
                  <p:cNvSpPr/>
                  <p:nvPr userDrawn="1"/>
                </p:nvSpPr>
                <p:spPr>
                  <a:xfrm>
                    <a:off x="4073578" y="1832548"/>
                    <a:ext cx="647700"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tangle 148">
                    <a:extLst>
                      <a:ext uri="{FF2B5EF4-FFF2-40B4-BE49-F238E27FC236}">
                        <a16:creationId xmlns:a16="http://schemas.microsoft.com/office/drawing/2014/main" id="{D30D31BF-79BC-1EFC-0F34-E67612C29E1C}"/>
                      </a:ext>
                    </a:extLst>
                  </p:cNvPr>
                  <p:cNvSpPr/>
                  <p:nvPr userDrawn="1"/>
                </p:nvSpPr>
                <p:spPr>
                  <a:xfrm>
                    <a:off x="4763126" y="1832548"/>
                    <a:ext cx="647700" cy="6477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Rectangle 149">
                    <a:extLst>
                      <a:ext uri="{FF2B5EF4-FFF2-40B4-BE49-F238E27FC236}">
                        <a16:creationId xmlns:a16="http://schemas.microsoft.com/office/drawing/2014/main" id="{94559FED-0C0D-81DF-76F4-C528656FBA19}"/>
                      </a:ext>
                    </a:extLst>
                  </p:cNvPr>
                  <p:cNvSpPr/>
                  <p:nvPr userDrawn="1"/>
                </p:nvSpPr>
                <p:spPr>
                  <a:xfrm>
                    <a:off x="5452672" y="1832548"/>
                    <a:ext cx="647700" cy="6477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4" name="Group 103">
                  <a:extLst>
                    <a:ext uri="{FF2B5EF4-FFF2-40B4-BE49-F238E27FC236}">
                      <a16:creationId xmlns:a16="http://schemas.microsoft.com/office/drawing/2014/main" id="{70B97B6C-2F1C-014B-1726-C0A7CBC1D85D}"/>
                    </a:ext>
                  </a:extLst>
                </p:cNvPr>
                <p:cNvGrpSpPr/>
                <p:nvPr userDrawn="1"/>
              </p:nvGrpSpPr>
              <p:grpSpPr>
                <a:xfrm>
                  <a:off x="1315386" y="3393192"/>
                  <a:ext cx="4784986" cy="647700"/>
                  <a:chOff x="381000" y="3407765"/>
                  <a:chExt cx="4784986" cy="647700"/>
                </a:xfrm>
              </p:grpSpPr>
              <p:sp>
                <p:nvSpPr>
                  <p:cNvPr id="137" name="Rectangle 136">
                    <a:extLst>
                      <a:ext uri="{FF2B5EF4-FFF2-40B4-BE49-F238E27FC236}">
                        <a16:creationId xmlns:a16="http://schemas.microsoft.com/office/drawing/2014/main" id="{C8995891-BD97-057D-65AB-84DA300372FD}"/>
                      </a:ext>
                    </a:extLst>
                  </p:cNvPr>
                  <p:cNvSpPr/>
                  <p:nvPr userDrawn="1"/>
                </p:nvSpPr>
                <p:spPr>
                  <a:xfrm>
                    <a:off x="381000" y="3407765"/>
                    <a:ext cx="647700" cy="6477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tangle 137">
                    <a:extLst>
                      <a:ext uri="{FF2B5EF4-FFF2-40B4-BE49-F238E27FC236}">
                        <a16:creationId xmlns:a16="http://schemas.microsoft.com/office/drawing/2014/main" id="{60C4F974-AF76-3390-FF51-854A00CC53E0}"/>
                      </a:ext>
                    </a:extLst>
                  </p:cNvPr>
                  <p:cNvSpPr/>
                  <p:nvPr userDrawn="1"/>
                </p:nvSpPr>
                <p:spPr>
                  <a:xfrm>
                    <a:off x="1070548" y="3407765"/>
                    <a:ext cx="647700" cy="6477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a:extLst>
                      <a:ext uri="{FF2B5EF4-FFF2-40B4-BE49-F238E27FC236}">
                        <a16:creationId xmlns:a16="http://schemas.microsoft.com/office/drawing/2014/main" id="{35C902D7-C910-BDD4-7A63-8C5A72C3F90C}"/>
                      </a:ext>
                    </a:extLst>
                  </p:cNvPr>
                  <p:cNvSpPr/>
                  <p:nvPr userDrawn="1"/>
                </p:nvSpPr>
                <p:spPr>
                  <a:xfrm>
                    <a:off x="1760096" y="3407765"/>
                    <a:ext cx="647700" cy="6477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Rectangle 139">
                    <a:extLst>
                      <a:ext uri="{FF2B5EF4-FFF2-40B4-BE49-F238E27FC236}">
                        <a16:creationId xmlns:a16="http://schemas.microsoft.com/office/drawing/2014/main" id="{92DEABE1-EDDB-7355-C7ED-C01EB9EA6F84}"/>
                      </a:ext>
                    </a:extLst>
                  </p:cNvPr>
                  <p:cNvSpPr/>
                  <p:nvPr userDrawn="1"/>
                </p:nvSpPr>
                <p:spPr>
                  <a:xfrm>
                    <a:off x="2449644" y="3407765"/>
                    <a:ext cx="647700" cy="6477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Rectangle 140">
                    <a:extLst>
                      <a:ext uri="{FF2B5EF4-FFF2-40B4-BE49-F238E27FC236}">
                        <a16:creationId xmlns:a16="http://schemas.microsoft.com/office/drawing/2014/main" id="{6EB6C707-DDE7-D5F3-1EE9-56EC1AA7D4D6}"/>
                      </a:ext>
                    </a:extLst>
                  </p:cNvPr>
                  <p:cNvSpPr/>
                  <p:nvPr userDrawn="1"/>
                </p:nvSpPr>
                <p:spPr>
                  <a:xfrm>
                    <a:off x="3139192" y="3407765"/>
                    <a:ext cx="647700" cy="64770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Rectangle 141">
                    <a:extLst>
                      <a:ext uri="{FF2B5EF4-FFF2-40B4-BE49-F238E27FC236}">
                        <a16:creationId xmlns:a16="http://schemas.microsoft.com/office/drawing/2014/main" id="{C6D0F743-B077-D6E8-3478-D49AA0D2C55C}"/>
                      </a:ext>
                    </a:extLst>
                  </p:cNvPr>
                  <p:cNvSpPr/>
                  <p:nvPr userDrawn="1"/>
                </p:nvSpPr>
                <p:spPr>
                  <a:xfrm>
                    <a:off x="3828740" y="3407765"/>
                    <a:ext cx="647700" cy="6477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Rectangle 142">
                    <a:extLst>
                      <a:ext uri="{FF2B5EF4-FFF2-40B4-BE49-F238E27FC236}">
                        <a16:creationId xmlns:a16="http://schemas.microsoft.com/office/drawing/2014/main" id="{AA8DF8BC-F2F6-5878-220E-16B37117B1BA}"/>
                      </a:ext>
                    </a:extLst>
                  </p:cNvPr>
                  <p:cNvSpPr/>
                  <p:nvPr userDrawn="1"/>
                </p:nvSpPr>
                <p:spPr>
                  <a:xfrm>
                    <a:off x="4518286" y="3407765"/>
                    <a:ext cx="647700" cy="6477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a:extLst>
                    <a:ext uri="{FF2B5EF4-FFF2-40B4-BE49-F238E27FC236}">
                      <a16:creationId xmlns:a16="http://schemas.microsoft.com/office/drawing/2014/main" id="{8A02E7DA-3B37-CD9D-31E8-C3B352E7700B}"/>
                    </a:ext>
                  </a:extLst>
                </p:cNvPr>
                <p:cNvGrpSpPr/>
                <p:nvPr userDrawn="1"/>
              </p:nvGrpSpPr>
              <p:grpSpPr>
                <a:xfrm>
                  <a:off x="1315386" y="3164591"/>
                  <a:ext cx="4784986" cy="201743"/>
                  <a:chOff x="381000" y="3179164"/>
                  <a:chExt cx="4784986" cy="201743"/>
                </a:xfrm>
              </p:grpSpPr>
              <p:sp>
                <p:nvSpPr>
                  <p:cNvPr id="130" name="Rectangle 129">
                    <a:extLst>
                      <a:ext uri="{FF2B5EF4-FFF2-40B4-BE49-F238E27FC236}">
                        <a16:creationId xmlns:a16="http://schemas.microsoft.com/office/drawing/2014/main" id="{B998B523-EC27-AC68-0C9E-6EB9D7ADE73D}"/>
                      </a:ext>
                    </a:extLst>
                  </p:cNvPr>
                  <p:cNvSpPr/>
                  <p:nvPr userDrawn="1"/>
                </p:nvSpPr>
                <p:spPr>
                  <a:xfrm>
                    <a:off x="381000" y="3179164"/>
                    <a:ext cx="647700" cy="2017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Rectangle 130">
                    <a:extLst>
                      <a:ext uri="{FF2B5EF4-FFF2-40B4-BE49-F238E27FC236}">
                        <a16:creationId xmlns:a16="http://schemas.microsoft.com/office/drawing/2014/main" id="{E9838195-CC7C-FA1A-E555-8C26673CF111}"/>
                      </a:ext>
                    </a:extLst>
                  </p:cNvPr>
                  <p:cNvSpPr/>
                  <p:nvPr userDrawn="1"/>
                </p:nvSpPr>
                <p:spPr>
                  <a:xfrm>
                    <a:off x="1070548" y="3179164"/>
                    <a:ext cx="647700" cy="2017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131">
                    <a:extLst>
                      <a:ext uri="{FF2B5EF4-FFF2-40B4-BE49-F238E27FC236}">
                        <a16:creationId xmlns:a16="http://schemas.microsoft.com/office/drawing/2014/main" id="{1A06174D-07D0-DBDE-297A-D9DC7ECCF965}"/>
                      </a:ext>
                    </a:extLst>
                  </p:cNvPr>
                  <p:cNvSpPr/>
                  <p:nvPr userDrawn="1"/>
                </p:nvSpPr>
                <p:spPr>
                  <a:xfrm>
                    <a:off x="1760096" y="3179164"/>
                    <a:ext cx="647700" cy="20174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132">
                    <a:extLst>
                      <a:ext uri="{FF2B5EF4-FFF2-40B4-BE49-F238E27FC236}">
                        <a16:creationId xmlns:a16="http://schemas.microsoft.com/office/drawing/2014/main" id="{E8DA2F68-5A5D-4202-8804-635C18CEB854}"/>
                      </a:ext>
                    </a:extLst>
                  </p:cNvPr>
                  <p:cNvSpPr/>
                  <p:nvPr userDrawn="1"/>
                </p:nvSpPr>
                <p:spPr>
                  <a:xfrm>
                    <a:off x="2449644" y="3179164"/>
                    <a:ext cx="647700" cy="20174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133">
                    <a:extLst>
                      <a:ext uri="{FF2B5EF4-FFF2-40B4-BE49-F238E27FC236}">
                        <a16:creationId xmlns:a16="http://schemas.microsoft.com/office/drawing/2014/main" id="{0851F53A-AE12-C085-6B51-B5660166915D}"/>
                      </a:ext>
                    </a:extLst>
                  </p:cNvPr>
                  <p:cNvSpPr/>
                  <p:nvPr userDrawn="1"/>
                </p:nvSpPr>
                <p:spPr>
                  <a:xfrm>
                    <a:off x="3139192" y="3179164"/>
                    <a:ext cx="647700" cy="201743"/>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tangle 134">
                    <a:extLst>
                      <a:ext uri="{FF2B5EF4-FFF2-40B4-BE49-F238E27FC236}">
                        <a16:creationId xmlns:a16="http://schemas.microsoft.com/office/drawing/2014/main" id="{B09BF148-E87B-6BC5-7ADF-E483346BE4EE}"/>
                      </a:ext>
                    </a:extLst>
                  </p:cNvPr>
                  <p:cNvSpPr/>
                  <p:nvPr userDrawn="1"/>
                </p:nvSpPr>
                <p:spPr>
                  <a:xfrm>
                    <a:off x="3828740" y="3179164"/>
                    <a:ext cx="647700" cy="20174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a:extLst>
                      <a:ext uri="{FF2B5EF4-FFF2-40B4-BE49-F238E27FC236}">
                        <a16:creationId xmlns:a16="http://schemas.microsoft.com/office/drawing/2014/main" id="{C05B9B00-025B-0278-652B-37ECD8BB6B1B}"/>
                      </a:ext>
                    </a:extLst>
                  </p:cNvPr>
                  <p:cNvSpPr/>
                  <p:nvPr userDrawn="1"/>
                </p:nvSpPr>
                <p:spPr>
                  <a:xfrm>
                    <a:off x="4518286" y="3179164"/>
                    <a:ext cx="647700" cy="20174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6" name="Group 105">
                  <a:extLst>
                    <a:ext uri="{FF2B5EF4-FFF2-40B4-BE49-F238E27FC236}">
                      <a16:creationId xmlns:a16="http://schemas.microsoft.com/office/drawing/2014/main" id="{CCC28C5D-EC72-C36D-C187-F76A06FA21DB}"/>
                    </a:ext>
                  </a:extLst>
                </p:cNvPr>
                <p:cNvGrpSpPr/>
                <p:nvPr userDrawn="1"/>
              </p:nvGrpSpPr>
              <p:grpSpPr>
                <a:xfrm>
                  <a:off x="1315386" y="2943069"/>
                  <a:ext cx="4784986" cy="201743"/>
                  <a:chOff x="381000" y="2957642"/>
                  <a:chExt cx="4784986" cy="201743"/>
                </a:xfrm>
              </p:grpSpPr>
              <p:sp>
                <p:nvSpPr>
                  <p:cNvPr id="123" name="Rectangle 122">
                    <a:extLst>
                      <a:ext uri="{FF2B5EF4-FFF2-40B4-BE49-F238E27FC236}">
                        <a16:creationId xmlns:a16="http://schemas.microsoft.com/office/drawing/2014/main" id="{80B795BF-B79B-7210-DD92-133607B453FE}"/>
                      </a:ext>
                    </a:extLst>
                  </p:cNvPr>
                  <p:cNvSpPr/>
                  <p:nvPr userDrawn="1"/>
                </p:nvSpPr>
                <p:spPr>
                  <a:xfrm>
                    <a:off x="381000" y="2957642"/>
                    <a:ext cx="647700" cy="20174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Rectangle 123">
                    <a:extLst>
                      <a:ext uri="{FF2B5EF4-FFF2-40B4-BE49-F238E27FC236}">
                        <a16:creationId xmlns:a16="http://schemas.microsoft.com/office/drawing/2014/main" id="{4B61E637-B05F-48F0-1D2F-197B9E7B6497}"/>
                      </a:ext>
                    </a:extLst>
                  </p:cNvPr>
                  <p:cNvSpPr/>
                  <p:nvPr userDrawn="1"/>
                </p:nvSpPr>
                <p:spPr>
                  <a:xfrm>
                    <a:off x="1070548" y="2957642"/>
                    <a:ext cx="647700" cy="20174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a:extLst>
                      <a:ext uri="{FF2B5EF4-FFF2-40B4-BE49-F238E27FC236}">
                        <a16:creationId xmlns:a16="http://schemas.microsoft.com/office/drawing/2014/main" id="{10AFB413-600A-68F7-4BAF-E14C66B6C20F}"/>
                      </a:ext>
                    </a:extLst>
                  </p:cNvPr>
                  <p:cNvSpPr/>
                  <p:nvPr userDrawn="1"/>
                </p:nvSpPr>
                <p:spPr>
                  <a:xfrm>
                    <a:off x="1760096" y="2957642"/>
                    <a:ext cx="647700" cy="20174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a:extLst>
                      <a:ext uri="{FF2B5EF4-FFF2-40B4-BE49-F238E27FC236}">
                        <a16:creationId xmlns:a16="http://schemas.microsoft.com/office/drawing/2014/main" id="{5105F65F-F709-4EA0-3596-4D12710BD9AE}"/>
                      </a:ext>
                    </a:extLst>
                  </p:cNvPr>
                  <p:cNvSpPr/>
                  <p:nvPr userDrawn="1"/>
                </p:nvSpPr>
                <p:spPr>
                  <a:xfrm>
                    <a:off x="2449644" y="2957642"/>
                    <a:ext cx="647700" cy="20174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a:extLst>
                      <a:ext uri="{FF2B5EF4-FFF2-40B4-BE49-F238E27FC236}">
                        <a16:creationId xmlns:a16="http://schemas.microsoft.com/office/drawing/2014/main" id="{BDAF6AE1-A70A-7586-7F68-9FF7472C9301}"/>
                      </a:ext>
                    </a:extLst>
                  </p:cNvPr>
                  <p:cNvSpPr/>
                  <p:nvPr userDrawn="1"/>
                </p:nvSpPr>
                <p:spPr>
                  <a:xfrm>
                    <a:off x="3139192" y="2957642"/>
                    <a:ext cx="647700" cy="201743"/>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tangle 127">
                    <a:extLst>
                      <a:ext uri="{FF2B5EF4-FFF2-40B4-BE49-F238E27FC236}">
                        <a16:creationId xmlns:a16="http://schemas.microsoft.com/office/drawing/2014/main" id="{C9851B07-970D-EBCD-E490-43EBA00A92BD}"/>
                      </a:ext>
                    </a:extLst>
                  </p:cNvPr>
                  <p:cNvSpPr/>
                  <p:nvPr userDrawn="1"/>
                </p:nvSpPr>
                <p:spPr>
                  <a:xfrm>
                    <a:off x="3828740" y="2957642"/>
                    <a:ext cx="647700" cy="201743"/>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a:extLst>
                      <a:ext uri="{FF2B5EF4-FFF2-40B4-BE49-F238E27FC236}">
                        <a16:creationId xmlns:a16="http://schemas.microsoft.com/office/drawing/2014/main" id="{848A94C8-496B-EB19-C1AD-32CC32062340}"/>
                      </a:ext>
                    </a:extLst>
                  </p:cNvPr>
                  <p:cNvSpPr/>
                  <p:nvPr userDrawn="1"/>
                </p:nvSpPr>
                <p:spPr>
                  <a:xfrm>
                    <a:off x="4518286" y="2957642"/>
                    <a:ext cx="647700" cy="20174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7" name="Group 106">
                  <a:extLst>
                    <a:ext uri="{FF2B5EF4-FFF2-40B4-BE49-F238E27FC236}">
                      <a16:creationId xmlns:a16="http://schemas.microsoft.com/office/drawing/2014/main" id="{B506263F-6B49-FEC5-648A-2F50197B0218}"/>
                    </a:ext>
                  </a:extLst>
                </p:cNvPr>
                <p:cNvGrpSpPr/>
                <p:nvPr userDrawn="1"/>
              </p:nvGrpSpPr>
              <p:grpSpPr>
                <a:xfrm>
                  <a:off x="1315386" y="2721548"/>
                  <a:ext cx="4784986" cy="201743"/>
                  <a:chOff x="381000" y="2736121"/>
                  <a:chExt cx="4784986" cy="201743"/>
                </a:xfrm>
              </p:grpSpPr>
              <p:sp>
                <p:nvSpPr>
                  <p:cNvPr id="116" name="Rectangle 115">
                    <a:extLst>
                      <a:ext uri="{FF2B5EF4-FFF2-40B4-BE49-F238E27FC236}">
                        <a16:creationId xmlns:a16="http://schemas.microsoft.com/office/drawing/2014/main" id="{A4B279DD-70F3-425E-7279-1FF2069302F7}"/>
                      </a:ext>
                    </a:extLst>
                  </p:cNvPr>
                  <p:cNvSpPr/>
                  <p:nvPr userDrawn="1"/>
                </p:nvSpPr>
                <p:spPr>
                  <a:xfrm>
                    <a:off x="381000" y="2736121"/>
                    <a:ext cx="647700" cy="201743"/>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116">
                    <a:extLst>
                      <a:ext uri="{FF2B5EF4-FFF2-40B4-BE49-F238E27FC236}">
                        <a16:creationId xmlns:a16="http://schemas.microsoft.com/office/drawing/2014/main" id="{ACEFD2B5-1AD8-85FF-543A-05C57A1004AF}"/>
                      </a:ext>
                    </a:extLst>
                  </p:cNvPr>
                  <p:cNvSpPr/>
                  <p:nvPr userDrawn="1"/>
                </p:nvSpPr>
                <p:spPr>
                  <a:xfrm>
                    <a:off x="1070548" y="2736121"/>
                    <a:ext cx="647700" cy="20174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a:extLst>
                      <a:ext uri="{FF2B5EF4-FFF2-40B4-BE49-F238E27FC236}">
                        <a16:creationId xmlns:a16="http://schemas.microsoft.com/office/drawing/2014/main" id="{11CA2A12-BEA8-8125-8AED-BE18A8904107}"/>
                      </a:ext>
                    </a:extLst>
                  </p:cNvPr>
                  <p:cNvSpPr/>
                  <p:nvPr userDrawn="1"/>
                </p:nvSpPr>
                <p:spPr>
                  <a:xfrm>
                    <a:off x="1760096" y="2736121"/>
                    <a:ext cx="647700" cy="20174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Rectangle 118">
                    <a:extLst>
                      <a:ext uri="{FF2B5EF4-FFF2-40B4-BE49-F238E27FC236}">
                        <a16:creationId xmlns:a16="http://schemas.microsoft.com/office/drawing/2014/main" id="{BD6D45D9-4913-66D4-D8FB-BC72E417EAE7}"/>
                      </a:ext>
                    </a:extLst>
                  </p:cNvPr>
                  <p:cNvSpPr/>
                  <p:nvPr userDrawn="1"/>
                </p:nvSpPr>
                <p:spPr>
                  <a:xfrm>
                    <a:off x="2449644" y="2736121"/>
                    <a:ext cx="647700" cy="201743"/>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tangle 119">
                    <a:extLst>
                      <a:ext uri="{FF2B5EF4-FFF2-40B4-BE49-F238E27FC236}">
                        <a16:creationId xmlns:a16="http://schemas.microsoft.com/office/drawing/2014/main" id="{641BBBB8-1443-531C-06C6-1B9400AAC133}"/>
                      </a:ext>
                    </a:extLst>
                  </p:cNvPr>
                  <p:cNvSpPr/>
                  <p:nvPr userDrawn="1"/>
                </p:nvSpPr>
                <p:spPr>
                  <a:xfrm>
                    <a:off x="3139192" y="2736121"/>
                    <a:ext cx="647700" cy="20174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120">
                    <a:extLst>
                      <a:ext uri="{FF2B5EF4-FFF2-40B4-BE49-F238E27FC236}">
                        <a16:creationId xmlns:a16="http://schemas.microsoft.com/office/drawing/2014/main" id="{2126D8EF-C68D-E04D-E8A8-49C71218A65B}"/>
                      </a:ext>
                    </a:extLst>
                  </p:cNvPr>
                  <p:cNvSpPr/>
                  <p:nvPr userDrawn="1"/>
                </p:nvSpPr>
                <p:spPr>
                  <a:xfrm>
                    <a:off x="3828740" y="2736121"/>
                    <a:ext cx="647700" cy="20174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121">
                    <a:extLst>
                      <a:ext uri="{FF2B5EF4-FFF2-40B4-BE49-F238E27FC236}">
                        <a16:creationId xmlns:a16="http://schemas.microsoft.com/office/drawing/2014/main" id="{2E780317-8E07-2367-7C17-B4C24A1F0587}"/>
                      </a:ext>
                    </a:extLst>
                  </p:cNvPr>
                  <p:cNvSpPr/>
                  <p:nvPr userDrawn="1"/>
                </p:nvSpPr>
                <p:spPr>
                  <a:xfrm>
                    <a:off x="4518286" y="2736121"/>
                    <a:ext cx="647700" cy="20174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8" name="Group 107">
                  <a:extLst>
                    <a:ext uri="{FF2B5EF4-FFF2-40B4-BE49-F238E27FC236}">
                      <a16:creationId xmlns:a16="http://schemas.microsoft.com/office/drawing/2014/main" id="{650882D6-6F84-A08B-D261-BEFBE2A06A43}"/>
                    </a:ext>
                  </a:extLst>
                </p:cNvPr>
                <p:cNvGrpSpPr/>
                <p:nvPr userDrawn="1"/>
              </p:nvGrpSpPr>
              <p:grpSpPr>
                <a:xfrm>
                  <a:off x="1315386" y="2500027"/>
                  <a:ext cx="4784986" cy="201743"/>
                  <a:chOff x="381000" y="2514600"/>
                  <a:chExt cx="4784986" cy="201743"/>
                </a:xfrm>
              </p:grpSpPr>
              <p:sp>
                <p:nvSpPr>
                  <p:cNvPr id="109" name="Rectangle 108">
                    <a:extLst>
                      <a:ext uri="{FF2B5EF4-FFF2-40B4-BE49-F238E27FC236}">
                        <a16:creationId xmlns:a16="http://schemas.microsoft.com/office/drawing/2014/main" id="{53B03335-2680-7469-4621-97DF263D691B}"/>
                      </a:ext>
                    </a:extLst>
                  </p:cNvPr>
                  <p:cNvSpPr/>
                  <p:nvPr userDrawn="1"/>
                </p:nvSpPr>
                <p:spPr>
                  <a:xfrm>
                    <a:off x="381000" y="2514600"/>
                    <a:ext cx="647700" cy="20174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a:extLst>
                      <a:ext uri="{FF2B5EF4-FFF2-40B4-BE49-F238E27FC236}">
                        <a16:creationId xmlns:a16="http://schemas.microsoft.com/office/drawing/2014/main" id="{CE8C7367-197C-FC0E-B92D-F2A705427E60}"/>
                      </a:ext>
                    </a:extLst>
                  </p:cNvPr>
                  <p:cNvSpPr/>
                  <p:nvPr userDrawn="1"/>
                </p:nvSpPr>
                <p:spPr>
                  <a:xfrm>
                    <a:off x="1070548" y="2514600"/>
                    <a:ext cx="647700" cy="20174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a:extLst>
                      <a:ext uri="{FF2B5EF4-FFF2-40B4-BE49-F238E27FC236}">
                        <a16:creationId xmlns:a16="http://schemas.microsoft.com/office/drawing/2014/main" id="{A2DA44CC-1DAE-BCFA-2A28-676CB1E7771A}"/>
                      </a:ext>
                    </a:extLst>
                  </p:cNvPr>
                  <p:cNvSpPr/>
                  <p:nvPr userDrawn="1"/>
                </p:nvSpPr>
                <p:spPr>
                  <a:xfrm>
                    <a:off x="1760096" y="2514600"/>
                    <a:ext cx="647700" cy="2017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a:extLst>
                      <a:ext uri="{FF2B5EF4-FFF2-40B4-BE49-F238E27FC236}">
                        <a16:creationId xmlns:a16="http://schemas.microsoft.com/office/drawing/2014/main" id="{623AB8B6-66E8-0D59-51B8-31F8E357B863}"/>
                      </a:ext>
                    </a:extLst>
                  </p:cNvPr>
                  <p:cNvSpPr/>
                  <p:nvPr userDrawn="1"/>
                </p:nvSpPr>
                <p:spPr>
                  <a:xfrm>
                    <a:off x="2449644" y="2514600"/>
                    <a:ext cx="647700" cy="20174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a:extLst>
                      <a:ext uri="{FF2B5EF4-FFF2-40B4-BE49-F238E27FC236}">
                        <a16:creationId xmlns:a16="http://schemas.microsoft.com/office/drawing/2014/main" id="{4BB19568-3CD1-97DD-5E63-0795512A6A98}"/>
                      </a:ext>
                    </a:extLst>
                  </p:cNvPr>
                  <p:cNvSpPr/>
                  <p:nvPr userDrawn="1"/>
                </p:nvSpPr>
                <p:spPr>
                  <a:xfrm>
                    <a:off x="3139192" y="2514600"/>
                    <a:ext cx="647700" cy="20174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a:extLst>
                      <a:ext uri="{FF2B5EF4-FFF2-40B4-BE49-F238E27FC236}">
                        <a16:creationId xmlns:a16="http://schemas.microsoft.com/office/drawing/2014/main" id="{AD870BA9-2247-C668-31FD-F17956EABDD3}"/>
                      </a:ext>
                    </a:extLst>
                  </p:cNvPr>
                  <p:cNvSpPr/>
                  <p:nvPr userDrawn="1"/>
                </p:nvSpPr>
                <p:spPr>
                  <a:xfrm>
                    <a:off x="3828740" y="2514600"/>
                    <a:ext cx="647700" cy="20174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a:extLst>
                      <a:ext uri="{FF2B5EF4-FFF2-40B4-BE49-F238E27FC236}">
                        <a16:creationId xmlns:a16="http://schemas.microsoft.com/office/drawing/2014/main" id="{E358B28D-4BA5-B9D6-42E1-362485C954EA}"/>
                      </a:ext>
                    </a:extLst>
                  </p:cNvPr>
                  <p:cNvSpPr/>
                  <p:nvPr userDrawn="1"/>
                </p:nvSpPr>
                <p:spPr>
                  <a:xfrm>
                    <a:off x="4518286" y="2514600"/>
                    <a:ext cx="647700" cy="20174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81" name="&quot;Not Allowed&quot; Symbol 80">
                <a:extLst>
                  <a:ext uri="{FF2B5EF4-FFF2-40B4-BE49-F238E27FC236}">
                    <a16:creationId xmlns:a16="http://schemas.microsoft.com/office/drawing/2014/main" id="{0EA029FA-C5C8-6467-903D-000F63669BCE}"/>
                  </a:ext>
                </a:extLst>
              </p:cNvPr>
              <p:cNvSpPr/>
              <p:nvPr userDrawn="1"/>
            </p:nvSpPr>
            <p:spPr>
              <a:xfrm>
                <a:off x="1004679" y="402267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2" name="&quot;Not Allowed&quot; Symbol 81">
                <a:extLst>
                  <a:ext uri="{FF2B5EF4-FFF2-40B4-BE49-F238E27FC236}">
                    <a16:creationId xmlns:a16="http://schemas.microsoft.com/office/drawing/2014/main" id="{852B3A6E-7072-59A6-C0C4-E7D287AD046E}"/>
                  </a:ext>
                </a:extLst>
              </p:cNvPr>
              <p:cNvSpPr/>
              <p:nvPr userDrawn="1"/>
            </p:nvSpPr>
            <p:spPr>
              <a:xfrm>
                <a:off x="1004679" y="3890034"/>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3" name="&quot;Not Allowed&quot; Symbol 82">
                <a:extLst>
                  <a:ext uri="{FF2B5EF4-FFF2-40B4-BE49-F238E27FC236}">
                    <a16:creationId xmlns:a16="http://schemas.microsoft.com/office/drawing/2014/main" id="{97DCBBDE-1EDE-4DAE-0E01-BFC9B6B43F70}"/>
                  </a:ext>
                </a:extLst>
              </p:cNvPr>
              <p:cNvSpPr/>
              <p:nvPr userDrawn="1"/>
            </p:nvSpPr>
            <p:spPr>
              <a:xfrm>
                <a:off x="1004679" y="375738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4" name="&quot;Not Allowed&quot; Symbol 83">
                <a:extLst>
                  <a:ext uri="{FF2B5EF4-FFF2-40B4-BE49-F238E27FC236}">
                    <a16:creationId xmlns:a16="http://schemas.microsoft.com/office/drawing/2014/main" id="{699FED07-3023-E9DC-48AA-B5D7FC45F471}"/>
                  </a:ext>
                </a:extLst>
              </p:cNvPr>
              <p:cNvSpPr/>
              <p:nvPr userDrawn="1"/>
            </p:nvSpPr>
            <p:spPr>
              <a:xfrm>
                <a:off x="1696123" y="402267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5" name="&quot;Not Allowed&quot; Symbol 84">
                <a:extLst>
                  <a:ext uri="{FF2B5EF4-FFF2-40B4-BE49-F238E27FC236}">
                    <a16:creationId xmlns:a16="http://schemas.microsoft.com/office/drawing/2014/main" id="{1839D613-862C-1175-3F06-D8AAC5495F08}"/>
                  </a:ext>
                </a:extLst>
              </p:cNvPr>
              <p:cNvSpPr/>
              <p:nvPr userDrawn="1"/>
            </p:nvSpPr>
            <p:spPr>
              <a:xfrm>
                <a:off x="1696123" y="3890034"/>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6" name="&quot;Not Allowed&quot; Symbol 85">
                <a:extLst>
                  <a:ext uri="{FF2B5EF4-FFF2-40B4-BE49-F238E27FC236}">
                    <a16:creationId xmlns:a16="http://schemas.microsoft.com/office/drawing/2014/main" id="{E2F8D400-18B3-7D53-742B-EF4A7B4FD204}"/>
                  </a:ext>
                </a:extLst>
              </p:cNvPr>
              <p:cNvSpPr/>
              <p:nvPr userDrawn="1"/>
            </p:nvSpPr>
            <p:spPr>
              <a:xfrm>
                <a:off x="1696123" y="375738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7" name="&quot;Not Allowed&quot; Symbol 86">
                <a:extLst>
                  <a:ext uri="{FF2B5EF4-FFF2-40B4-BE49-F238E27FC236}">
                    <a16:creationId xmlns:a16="http://schemas.microsoft.com/office/drawing/2014/main" id="{C501057B-E595-D3FC-3158-AFEB559F1F70}"/>
                  </a:ext>
                </a:extLst>
              </p:cNvPr>
              <p:cNvSpPr/>
              <p:nvPr userDrawn="1"/>
            </p:nvSpPr>
            <p:spPr>
              <a:xfrm>
                <a:off x="2387568" y="402267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8" name="&quot;Not Allowed&quot; Symbol 87">
                <a:extLst>
                  <a:ext uri="{FF2B5EF4-FFF2-40B4-BE49-F238E27FC236}">
                    <a16:creationId xmlns:a16="http://schemas.microsoft.com/office/drawing/2014/main" id="{202F9004-0426-FA5C-4E3C-C6FB7D8050DA}"/>
                  </a:ext>
                </a:extLst>
              </p:cNvPr>
              <p:cNvSpPr/>
              <p:nvPr userDrawn="1"/>
            </p:nvSpPr>
            <p:spPr>
              <a:xfrm>
                <a:off x="2387568" y="3890034"/>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9" name="&quot;Not Allowed&quot; Symbol 88">
                <a:extLst>
                  <a:ext uri="{FF2B5EF4-FFF2-40B4-BE49-F238E27FC236}">
                    <a16:creationId xmlns:a16="http://schemas.microsoft.com/office/drawing/2014/main" id="{1F5562C9-CE09-07EF-8DFE-C011E9A106FD}"/>
                  </a:ext>
                </a:extLst>
              </p:cNvPr>
              <p:cNvSpPr/>
              <p:nvPr userDrawn="1"/>
            </p:nvSpPr>
            <p:spPr>
              <a:xfrm>
                <a:off x="2387568" y="375738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0" name="&quot;Not Allowed&quot; Symbol 89">
                <a:extLst>
                  <a:ext uri="{FF2B5EF4-FFF2-40B4-BE49-F238E27FC236}">
                    <a16:creationId xmlns:a16="http://schemas.microsoft.com/office/drawing/2014/main" id="{7F5F18D9-14A1-D932-443E-0102D0CEB8CE}"/>
                  </a:ext>
                </a:extLst>
              </p:cNvPr>
              <p:cNvSpPr/>
              <p:nvPr userDrawn="1"/>
            </p:nvSpPr>
            <p:spPr>
              <a:xfrm>
                <a:off x="3079012" y="402267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1" name="&quot;Not Allowed&quot; Symbol 90">
                <a:extLst>
                  <a:ext uri="{FF2B5EF4-FFF2-40B4-BE49-F238E27FC236}">
                    <a16:creationId xmlns:a16="http://schemas.microsoft.com/office/drawing/2014/main" id="{D9EC9A46-A56D-3E5F-19E0-6B62A339CF33}"/>
                  </a:ext>
                </a:extLst>
              </p:cNvPr>
              <p:cNvSpPr/>
              <p:nvPr userDrawn="1"/>
            </p:nvSpPr>
            <p:spPr>
              <a:xfrm>
                <a:off x="3079012" y="3890034"/>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2" name="&quot;Not Allowed&quot; Symbol 91">
                <a:extLst>
                  <a:ext uri="{FF2B5EF4-FFF2-40B4-BE49-F238E27FC236}">
                    <a16:creationId xmlns:a16="http://schemas.microsoft.com/office/drawing/2014/main" id="{A531E1DB-09A6-A4BA-06D7-8957F3C681E7}"/>
                  </a:ext>
                </a:extLst>
              </p:cNvPr>
              <p:cNvSpPr/>
              <p:nvPr userDrawn="1"/>
            </p:nvSpPr>
            <p:spPr>
              <a:xfrm>
                <a:off x="3079012" y="375738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3" name="&quot;Not Allowed&quot; Symbol 92">
                <a:extLst>
                  <a:ext uri="{FF2B5EF4-FFF2-40B4-BE49-F238E27FC236}">
                    <a16:creationId xmlns:a16="http://schemas.microsoft.com/office/drawing/2014/main" id="{D99997C3-7D0C-1DAD-2541-58F773D774B9}"/>
                  </a:ext>
                </a:extLst>
              </p:cNvPr>
              <p:cNvSpPr/>
              <p:nvPr userDrawn="1"/>
            </p:nvSpPr>
            <p:spPr>
              <a:xfrm>
                <a:off x="3770457" y="402267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4" name="&quot;Not Allowed&quot; Symbol 93">
                <a:extLst>
                  <a:ext uri="{FF2B5EF4-FFF2-40B4-BE49-F238E27FC236}">
                    <a16:creationId xmlns:a16="http://schemas.microsoft.com/office/drawing/2014/main" id="{690D8DC3-7BD5-086C-8678-F80274252596}"/>
                  </a:ext>
                </a:extLst>
              </p:cNvPr>
              <p:cNvSpPr/>
              <p:nvPr userDrawn="1"/>
            </p:nvSpPr>
            <p:spPr>
              <a:xfrm>
                <a:off x="3770457" y="3890034"/>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5" name="&quot;Not Allowed&quot; Symbol 94">
                <a:extLst>
                  <a:ext uri="{FF2B5EF4-FFF2-40B4-BE49-F238E27FC236}">
                    <a16:creationId xmlns:a16="http://schemas.microsoft.com/office/drawing/2014/main" id="{BDFC8F1E-C283-CB5F-2398-DEACE3D4FE5F}"/>
                  </a:ext>
                </a:extLst>
              </p:cNvPr>
              <p:cNvSpPr/>
              <p:nvPr userDrawn="1"/>
            </p:nvSpPr>
            <p:spPr>
              <a:xfrm>
                <a:off x="3770457" y="375738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6" name="&quot;Not Allowed&quot; Symbol 95">
                <a:extLst>
                  <a:ext uri="{FF2B5EF4-FFF2-40B4-BE49-F238E27FC236}">
                    <a16:creationId xmlns:a16="http://schemas.microsoft.com/office/drawing/2014/main" id="{6BA3F02F-B21A-E9C9-2F00-B77D2EC0D938}"/>
                  </a:ext>
                </a:extLst>
              </p:cNvPr>
              <p:cNvSpPr/>
              <p:nvPr userDrawn="1"/>
            </p:nvSpPr>
            <p:spPr>
              <a:xfrm>
                <a:off x="4461902" y="402267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7" name="&quot;Not Allowed&quot; Symbol 96">
                <a:extLst>
                  <a:ext uri="{FF2B5EF4-FFF2-40B4-BE49-F238E27FC236}">
                    <a16:creationId xmlns:a16="http://schemas.microsoft.com/office/drawing/2014/main" id="{17156236-6136-20D2-1A7C-10EF4A36AB0F}"/>
                  </a:ext>
                </a:extLst>
              </p:cNvPr>
              <p:cNvSpPr/>
              <p:nvPr userDrawn="1"/>
            </p:nvSpPr>
            <p:spPr>
              <a:xfrm>
                <a:off x="4461902" y="3890034"/>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8" name="&quot;Not Allowed&quot; Symbol 97">
                <a:extLst>
                  <a:ext uri="{FF2B5EF4-FFF2-40B4-BE49-F238E27FC236}">
                    <a16:creationId xmlns:a16="http://schemas.microsoft.com/office/drawing/2014/main" id="{402A3E3A-88A6-30CF-32D6-98B4CB11FEAE}"/>
                  </a:ext>
                </a:extLst>
              </p:cNvPr>
              <p:cNvSpPr/>
              <p:nvPr userDrawn="1"/>
            </p:nvSpPr>
            <p:spPr>
              <a:xfrm>
                <a:off x="4461902" y="375738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9" name="&quot;Not Allowed&quot; Symbol 98">
                <a:extLst>
                  <a:ext uri="{FF2B5EF4-FFF2-40B4-BE49-F238E27FC236}">
                    <a16:creationId xmlns:a16="http://schemas.microsoft.com/office/drawing/2014/main" id="{63F0CFFB-B877-01F7-D461-42F94846E4BF}"/>
                  </a:ext>
                </a:extLst>
              </p:cNvPr>
              <p:cNvSpPr/>
              <p:nvPr userDrawn="1"/>
            </p:nvSpPr>
            <p:spPr>
              <a:xfrm>
                <a:off x="5153346" y="402267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0" name="&quot;Not Allowed&quot; Symbol 99">
                <a:extLst>
                  <a:ext uri="{FF2B5EF4-FFF2-40B4-BE49-F238E27FC236}">
                    <a16:creationId xmlns:a16="http://schemas.microsoft.com/office/drawing/2014/main" id="{F6B215DB-4E33-7A6B-EAC2-430667567249}"/>
                  </a:ext>
                </a:extLst>
              </p:cNvPr>
              <p:cNvSpPr/>
              <p:nvPr userDrawn="1"/>
            </p:nvSpPr>
            <p:spPr>
              <a:xfrm>
                <a:off x="5153346" y="3890034"/>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1" name="&quot;Not Allowed&quot; Symbol 100">
                <a:extLst>
                  <a:ext uri="{FF2B5EF4-FFF2-40B4-BE49-F238E27FC236}">
                    <a16:creationId xmlns:a16="http://schemas.microsoft.com/office/drawing/2014/main" id="{579EAD2E-EF12-45B7-DF31-18B1069A1FB3}"/>
                  </a:ext>
                </a:extLst>
              </p:cNvPr>
              <p:cNvSpPr/>
              <p:nvPr userDrawn="1"/>
            </p:nvSpPr>
            <p:spPr>
              <a:xfrm>
                <a:off x="5153346" y="3757389"/>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2" name="TextBox 101">
                <a:extLst>
                  <a:ext uri="{FF2B5EF4-FFF2-40B4-BE49-F238E27FC236}">
                    <a16:creationId xmlns:a16="http://schemas.microsoft.com/office/drawing/2014/main" id="{9A6F0DAF-BB1F-7B36-4C4E-CE51F6EF48A5}"/>
                  </a:ext>
                </a:extLst>
              </p:cNvPr>
              <p:cNvSpPr txBox="1"/>
              <p:nvPr userDrawn="1"/>
            </p:nvSpPr>
            <p:spPr>
              <a:xfrm>
                <a:off x="650954" y="3051157"/>
                <a:ext cx="4873546" cy="261610"/>
              </a:xfrm>
              <a:prstGeom prst="rect">
                <a:avLst/>
              </a:prstGeom>
              <a:noFill/>
            </p:spPr>
            <p:txBody>
              <a:bodyPr wrap="square" rtlCol="0">
                <a:spAutoFit/>
              </a:bodyPr>
              <a:lstStyle/>
              <a:p>
                <a:r>
                  <a:rPr lang="en-US" sz="1100" b="1">
                    <a:solidFill>
                      <a:schemeClr val="tx2"/>
                    </a:solidFill>
                  </a:rPr>
                  <a:t>LIGHT BACKGROUND</a:t>
                </a:r>
                <a:r>
                  <a:rPr lang="en-US" sz="1100" b="0">
                    <a:solidFill>
                      <a:schemeClr val="tx2"/>
                    </a:solidFill>
                  </a:rPr>
                  <a:t>, high contrast is achieved using </a:t>
                </a:r>
                <a:r>
                  <a:rPr lang="en-US" sz="1100" b="1">
                    <a:solidFill>
                      <a:schemeClr val="tx2"/>
                    </a:solidFill>
                  </a:rPr>
                  <a:t>DARK COLORS</a:t>
                </a:r>
              </a:p>
            </p:txBody>
          </p:sp>
        </p:grpSp>
        <p:grpSp>
          <p:nvGrpSpPr>
            <p:cNvPr id="151" name="Group 150">
              <a:extLst>
                <a:ext uri="{FF2B5EF4-FFF2-40B4-BE49-F238E27FC236}">
                  <a16:creationId xmlns:a16="http://schemas.microsoft.com/office/drawing/2014/main" id="{FA4F99D4-0C46-BB95-5384-59D3EFBDC0C9}"/>
                </a:ext>
              </a:extLst>
            </p:cNvPr>
            <p:cNvGrpSpPr/>
            <p:nvPr userDrawn="1"/>
          </p:nvGrpSpPr>
          <p:grpSpPr>
            <a:xfrm>
              <a:off x="609600" y="4810899"/>
              <a:ext cx="5029200" cy="1742301"/>
              <a:chOff x="609600" y="4810899"/>
              <a:chExt cx="5029200" cy="1742301"/>
            </a:xfrm>
          </p:grpSpPr>
          <p:sp>
            <p:nvSpPr>
              <p:cNvPr id="152" name="Rectangle 151">
                <a:extLst>
                  <a:ext uri="{FF2B5EF4-FFF2-40B4-BE49-F238E27FC236}">
                    <a16:creationId xmlns:a16="http://schemas.microsoft.com/office/drawing/2014/main" id="{EB3C14CA-5746-019D-7BFF-4AFF85E45D12}"/>
                  </a:ext>
                </a:extLst>
              </p:cNvPr>
              <p:cNvSpPr/>
              <p:nvPr userDrawn="1"/>
            </p:nvSpPr>
            <p:spPr>
              <a:xfrm>
                <a:off x="609600" y="4810899"/>
                <a:ext cx="5029200" cy="17423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3" name="Group 152">
                <a:extLst>
                  <a:ext uri="{FF2B5EF4-FFF2-40B4-BE49-F238E27FC236}">
                    <a16:creationId xmlns:a16="http://schemas.microsoft.com/office/drawing/2014/main" id="{E5551DE7-164B-CF2D-2DDF-57CDA6F85E5F}"/>
                  </a:ext>
                </a:extLst>
              </p:cNvPr>
              <p:cNvGrpSpPr/>
              <p:nvPr userDrawn="1"/>
            </p:nvGrpSpPr>
            <p:grpSpPr>
              <a:xfrm>
                <a:off x="738264" y="5179543"/>
                <a:ext cx="4786236" cy="1306274"/>
                <a:chOff x="1315386" y="1832548"/>
                <a:chExt cx="4784986" cy="2208344"/>
              </a:xfrm>
            </p:grpSpPr>
            <p:grpSp>
              <p:nvGrpSpPr>
                <p:cNvPr id="176" name="Group 175">
                  <a:extLst>
                    <a:ext uri="{FF2B5EF4-FFF2-40B4-BE49-F238E27FC236}">
                      <a16:creationId xmlns:a16="http://schemas.microsoft.com/office/drawing/2014/main" id="{36F8278B-FEDF-6849-087E-D12F78E5F856}"/>
                    </a:ext>
                  </a:extLst>
                </p:cNvPr>
                <p:cNvGrpSpPr/>
                <p:nvPr userDrawn="1"/>
              </p:nvGrpSpPr>
              <p:grpSpPr>
                <a:xfrm>
                  <a:off x="1315386" y="1832548"/>
                  <a:ext cx="4784986" cy="647700"/>
                  <a:chOff x="1315386" y="1832548"/>
                  <a:chExt cx="4784986" cy="647700"/>
                </a:xfrm>
              </p:grpSpPr>
              <p:sp>
                <p:nvSpPr>
                  <p:cNvPr id="217" name="Rectangle 216">
                    <a:extLst>
                      <a:ext uri="{FF2B5EF4-FFF2-40B4-BE49-F238E27FC236}">
                        <a16:creationId xmlns:a16="http://schemas.microsoft.com/office/drawing/2014/main" id="{56B22D68-F678-B47B-DE85-26211BE49BB2}"/>
                      </a:ext>
                    </a:extLst>
                  </p:cNvPr>
                  <p:cNvSpPr/>
                  <p:nvPr userDrawn="1"/>
                </p:nvSpPr>
                <p:spPr>
                  <a:xfrm>
                    <a:off x="1315386" y="1832548"/>
                    <a:ext cx="647700" cy="6477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 name="Rectangle 217">
                    <a:extLst>
                      <a:ext uri="{FF2B5EF4-FFF2-40B4-BE49-F238E27FC236}">
                        <a16:creationId xmlns:a16="http://schemas.microsoft.com/office/drawing/2014/main" id="{176DFB9A-57DA-59EC-72EC-BACA1182C5A6}"/>
                      </a:ext>
                    </a:extLst>
                  </p:cNvPr>
                  <p:cNvSpPr/>
                  <p:nvPr userDrawn="1"/>
                </p:nvSpPr>
                <p:spPr>
                  <a:xfrm>
                    <a:off x="2004934" y="1832548"/>
                    <a:ext cx="647700" cy="647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 name="Rectangle 218">
                    <a:extLst>
                      <a:ext uri="{FF2B5EF4-FFF2-40B4-BE49-F238E27FC236}">
                        <a16:creationId xmlns:a16="http://schemas.microsoft.com/office/drawing/2014/main" id="{D5603864-4981-F3C8-6057-9E544789A235}"/>
                      </a:ext>
                    </a:extLst>
                  </p:cNvPr>
                  <p:cNvSpPr/>
                  <p:nvPr userDrawn="1"/>
                </p:nvSpPr>
                <p:spPr>
                  <a:xfrm>
                    <a:off x="2694482" y="1832548"/>
                    <a:ext cx="647700" cy="647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 name="Rectangle 219">
                    <a:extLst>
                      <a:ext uri="{FF2B5EF4-FFF2-40B4-BE49-F238E27FC236}">
                        <a16:creationId xmlns:a16="http://schemas.microsoft.com/office/drawing/2014/main" id="{4BBEC3F3-6ABD-C36E-72E5-DF6BD14EC398}"/>
                      </a:ext>
                    </a:extLst>
                  </p:cNvPr>
                  <p:cNvSpPr/>
                  <p:nvPr userDrawn="1"/>
                </p:nvSpPr>
                <p:spPr>
                  <a:xfrm>
                    <a:off x="3384030" y="1832548"/>
                    <a:ext cx="647700" cy="647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Rectangle 220">
                    <a:extLst>
                      <a:ext uri="{FF2B5EF4-FFF2-40B4-BE49-F238E27FC236}">
                        <a16:creationId xmlns:a16="http://schemas.microsoft.com/office/drawing/2014/main" id="{00BA8E59-22A6-7D2E-D8B1-0D223C2F5E43}"/>
                      </a:ext>
                    </a:extLst>
                  </p:cNvPr>
                  <p:cNvSpPr/>
                  <p:nvPr userDrawn="1"/>
                </p:nvSpPr>
                <p:spPr>
                  <a:xfrm>
                    <a:off x="4073578" y="1832548"/>
                    <a:ext cx="647700" cy="6477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Rectangle 221">
                    <a:extLst>
                      <a:ext uri="{FF2B5EF4-FFF2-40B4-BE49-F238E27FC236}">
                        <a16:creationId xmlns:a16="http://schemas.microsoft.com/office/drawing/2014/main" id="{D3134A19-8C36-FE8B-08E3-A9BDD131169B}"/>
                      </a:ext>
                    </a:extLst>
                  </p:cNvPr>
                  <p:cNvSpPr/>
                  <p:nvPr userDrawn="1"/>
                </p:nvSpPr>
                <p:spPr>
                  <a:xfrm>
                    <a:off x="4763126" y="1832548"/>
                    <a:ext cx="647700" cy="6477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Rectangle 222">
                    <a:extLst>
                      <a:ext uri="{FF2B5EF4-FFF2-40B4-BE49-F238E27FC236}">
                        <a16:creationId xmlns:a16="http://schemas.microsoft.com/office/drawing/2014/main" id="{53B62F27-31A3-83D6-8AF6-A32B5BBF2848}"/>
                      </a:ext>
                    </a:extLst>
                  </p:cNvPr>
                  <p:cNvSpPr/>
                  <p:nvPr userDrawn="1"/>
                </p:nvSpPr>
                <p:spPr>
                  <a:xfrm>
                    <a:off x="5452672" y="1832548"/>
                    <a:ext cx="647700" cy="6477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7" name="Group 176">
                  <a:extLst>
                    <a:ext uri="{FF2B5EF4-FFF2-40B4-BE49-F238E27FC236}">
                      <a16:creationId xmlns:a16="http://schemas.microsoft.com/office/drawing/2014/main" id="{E706FE7E-7960-8A01-9D2D-89705B7AABFD}"/>
                    </a:ext>
                  </a:extLst>
                </p:cNvPr>
                <p:cNvGrpSpPr/>
                <p:nvPr userDrawn="1"/>
              </p:nvGrpSpPr>
              <p:grpSpPr>
                <a:xfrm>
                  <a:off x="1315386" y="3393192"/>
                  <a:ext cx="4784986" cy="647700"/>
                  <a:chOff x="381000" y="3407765"/>
                  <a:chExt cx="4784986" cy="647700"/>
                </a:xfrm>
              </p:grpSpPr>
              <p:sp>
                <p:nvSpPr>
                  <p:cNvPr id="210" name="Rectangle 209">
                    <a:extLst>
                      <a:ext uri="{FF2B5EF4-FFF2-40B4-BE49-F238E27FC236}">
                        <a16:creationId xmlns:a16="http://schemas.microsoft.com/office/drawing/2014/main" id="{83000D21-1FE8-6AC4-2411-88344024C307}"/>
                      </a:ext>
                    </a:extLst>
                  </p:cNvPr>
                  <p:cNvSpPr/>
                  <p:nvPr userDrawn="1"/>
                </p:nvSpPr>
                <p:spPr>
                  <a:xfrm>
                    <a:off x="381000" y="3407765"/>
                    <a:ext cx="647700" cy="6477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 name="Rectangle 210">
                    <a:extLst>
                      <a:ext uri="{FF2B5EF4-FFF2-40B4-BE49-F238E27FC236}">
                        <a16:creationId xmlns:a16="http://schemas.microsoft.com/office/drawing/2014/main" id="{177B0330-5CB9-FD4F-EEE8-F408FD3CC4CB}"/>
                      </a:ext>
                    </a:extLst>
                  </p:cNvPr>
                  <p:cNvSpPr/>
                  <p:nvPr userDrawn="1"/>
                </p:nvSpPr>
                <p:spPr>
                  <a:xfrm>
                    <a:off x="1070548" y="3407765"/>
                    <a:ext cx="647700" cy="6477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 name="Rectangle 211">
                    <a:extLst>
                      <a:ext uri="{FF2B5EF4-FFF2-40B4-BE49-F238E27FC236}">
                        <a16:creationId xmlns:a16="http://schemas.microsoft.com/office/drawing/2014/main" id="{0B7E73D8-5914-1580-370D-7383CDBCC3AA}"/>
                      </a:ext>
                    </a:extLst>
                  </p:cNvPr>
                  <p:cNvSpPr/>
                  <p:nvPr userDrawn="1"/>
                </p:nvSpPr>
                <p:spPr>
                  <a:xfrm>
                    <a:off x="1760096" y="3407765"/>
                    <a:ext cx="647700" cy="6477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Rectangle 212">
                    <a:extLst>
                      <a:ext uri="{FF2B5EF4-FFF2-40B4-BE49-F238E27FC236}">
                        <a16:creationId xmlns:a16="http://schemas.microsoft.com/office/drawing/2014/main" id="{AB5BA6EE-F4CE-6A35-82E5-36E64FC3BCF6}"/>
                      </a:ext>
                    </a:extLst>
                  </p:cNvPr>
                  <p:cNvSpPr/>
                  <p:nvPr userDrawn="1"/>
                </p:nvSpPr>
                <p:spPr>
                  <a:xfrm>
                    <a:off x="2449644" y="3407765"/>
                    <a:ext cx="647700" cy="6477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 name="Rectangle 213">
                    <a:extLst>
                      <a:ext uri="{FF2B5EF4-FFF2-40B4-BE49-F238E27FC236}">
                        <a16:creationId xmlns:a16="http://schemas.microsoft.com/office/drawing/2014/main" id="{AF21C908-601E-4154-E031-2B2C414C7B98}"/>
                      </a:ext>
                    </a:extLst>
                  </p:cNvPr>
                  <p:cNvSpPr/>
                  <p:nvPr userDrawn="1"/>
                </p:nvSpPr>
                <p:spPr>
                  <a:xfrm>
                    <a:off x="3139192" y="3407765"/>
                    <a:ext cx="647700" cy="647700"/>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Rectangle 214">
                    <a:extLst>
                      <a:ext uri="{FF2B5EF4-FFF2-40B4-BE49-F238E27FC236}">
                        <a16:creationId xmlns:a16="http://schemas.microsoft.com/office/drawing/2014/main" id="{6BA9D8DB-8693-B95F-B8AA-5E64F75F4BD1}"/>
                      </a:ext>
                    </a:extLst>
                  </p:cNvPr>
                  <p:cNvSpPr/>
                  <p:nvPr userDrawn="1"/>
                </p:nvSpPr>
                <p:spPr>
                  <a:xfrm>
                    <a:off x="3828740" y="3407765"/>
                    <a:ext cx="647700" cy="6477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 name="Rectangle 215">
                    <a:extLst>
                      <a:ext uri="{FF2B5EF4-FFF2-40B4-BE49-F238E27FC236}">
                        <a16:creationId xmlns:a16="http://schemas.microsoft.com/office/drawing/2014/main" id="{D72ECC54-C794-9FD5-5FFA-B0C5A8D2E4ED}"/>
                      </a:ext>
                    </a:extLst>
                  </p:cNvPr>
                  <p:cNvSpPr/>
                  <p:nvPr userDrawn="1"/>
                </p:nvSpPr>
                <p:spPr>
                  <a:xfrm>
                    <a:off x="4518286" y="3407765"/>
                    <a:ext cx="647700" cy="6477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8" name="Group 177">
                  <a:extLst>
                    <a:ext uri="{FF2B5EF4-FFF2-40B4-BE49-F238E27FC236}">
                      <a16:creationId xmlns:a16="http://schemas.microsoft.com/office/drawing/2014/main" id="{B5563750-606F-4EDC-D403-41D1306955C5}"/>
                    </a:ext>
                  </a:extLst>
                </p:cNvPr>
                <p:cNvGrpSpPr/>
                <p:nvPr userDrawn="1"/>
              </p:nvGrpSpPr>
              <p:grpSpPr>
                <a:xfrm>
                  <a:off x="1315386" y="3164591"/>
                  <a:ext cx="4784986" cy="201743"/>
                  <a:chOff x="381000" y="3179164"/>
                  <a:chExt cx="4784986" cy="201743"/>
                </a:xfrm>
              </p:grpSpPr>
              <p:sp>
                <p:nvSpPr>
                  <p:cNvPr id="203" name="Rectangle 202">
                    <a:extLst>
                      <a:ext uri="{FF2B5EF4-FFF2-40B4-BE49-F238E27FC236}">
                        <a16:creationId xmlns:a16="http://schemas.microsoft.com/office/drawing/2014/main" id="{D3CCE297-A2A6-4A05-5DF0-CA5844991E0D}"/>
                      </a:ext>
                    </a:extLst>
                  </p:cNvPr>
                  <p:cNvSpPr/>
                  <p:nvPr userDrawn="1"/>
                </p:nvSpPr>
                <p:spPr>
                  <a:xfrm>
                    <a:off x="381000" y="3179164"/>
                    <a:ext cx="647700" cy="20174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Rectangle 203">
                    <a:extLst>
                      <a:ext uri="{FF2B5EF4-FFF2-40B4-BE49-F238E27FC236}">
                        <a16:creationId xmlns:a16="http://schemas.microsoft.com/office/drawing/2014/main" id="{58B41DC1-D1F9-34B1-404A-A3A5581D24D7}"/>
                      </a:ext>
                    </a:extLst>
                  </p:cNvPr>
                  <p:cNvSpPr/>
                  <p:nvPr userDrawn="1"/>
                </p:nvSpPr>
                <p:spPr>
                  <a:xfrm>
                    <a:off x="1070548" y="3179164"/>
                    <a:ext cx="647700" cy="2017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 name="Rectangle 204">
                    <a:extLst>
                      <a:ext uri="{FF2B5EF4-FFF2-40B4-BE49-F238E27FC236}">
                        <a16:creationId xmlns:a16="http://schemas.microsoft.com/office/drawing/2014/main" id="{0691AD4A-66BC-D99E-8358-EEE69C17473A}"/>
                      </a:ext>
                    </a:extLst>
                  </p:cNvPr>
                  <p:cNvSpPr/>
                  <p:nvPr userDrawn="1"/>
                </p:nvSpPr>
                <p:spPr>
                  <a:xfrm>
                    <a:off x="1760096" y="3179164"/>
                    <a:ext cx="647700" cy="20174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 name="Rectangle 205">
                    <a:extLst>
                      <a:ext uri="{FF2B5EF4-FFF2-40B4-BE49-F238E27FC236}">
                        <a16:creationId xmlns:a16="http://schemas.microsoft.com/office/drawing/2014/main" id="{12EE5E66-1E95-B2EC-B528-7640995A8F7C}"/>
                      </a:ext>
                    </a:extLst>
                  </p:cNvPr>
                  <p:cNvSpPr/>
                  <p:nvPr userDrawn="1"/>
                </p:nvSpPr>
                <p:spPr>
                  <a:xfrm>
                    <a:off x="2449644" y="3179164"/>
                    <a:ext cx="647700" cy="20174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 name="Rectangle 206">
                    <a:extLst>
                      <a:ext uri="{FF2B5EF4-FFF2-40B4-BE49-F238E27FC236}">
                        <a16:creationId xmlns:a16="http://schemas.microsoft.com/office/drawing/2014/main" id="{280EF2AA-58C2-864B-BAC5-1E5C0D858ECB}"/>
                      </a:ext>
                    </a:extLst>
                  </p:cNvPr>
                  <p:cNvSpPr/>
                  <p:nvPr userDrawn="1"/>
                </p:nvSpPr>
                <p:spPr>
                  <a:xfrm>
                    <a:off x="3139192" y="3179164"/>
                    <a:ext cx="647700" cy="201743"/>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Rectangle 207">
                    <a:extLst>
                      <a:ext uri="{FF2B5EF4-FFF2-40B4-BE49-F238E27FC236}">
                        <a16:creationId xmlns:a16="http://schemas.microsoft.com/office/drawing/2014/main" id="{667D62EE-3FFD-09B4-FB4D-299ABD13789A}"/>
                      </a:ext>
                    </a:extLst>
                  </p:cNvPr>
                  <p:cNvSpPr/>
                  <p:nvPr userDrawn="1"/>
                </p:nvSpPr>
                <p:spPr>
                  <a:xfrm>
                    <a:off x="3828740" y="3179164"/>
                    <a:ext cx="647700" cy="20174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 name="Rectangle 208">
                    <a:extLst>
                      <a:ext uri="{FF2B5EF4-FFF2-40B4-BE49-F238E27FC236}">
                        <a16:creationId xmlns:a16="http://schemas.microsoft.com/office/drawing/2014/main" id="{AAF6AD32-E3D1-BC85-AA02-A610683F5911}"/>
                      </a:ext>
                    </a:extLst>
                  </p:cNvPr>
                  <p:cNvSpPr/>
                  <p:nvPr userDrawn="1"/>
                </p:nvSpPr>
                <p:spPr>
                  <a:xfrm>
                    <a:off x="4518286" y="3179164"/>
                    <a:ext cx="647700" cy="20174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9" name="Group 178">
                  <a:extLst>
                    <a:ext uri="{FF2B5EF4-FFF2-40B4-BE49-F238E27FC236}">
                      <a16:creationId xmlns:a16="http://schemas.microsoft.com/office/drawing/2014/main" id="{D30535A8-45A9-B39E-CAE5-3A40FFA94A21}"/>
                    </a:ext>
                  </a:extLst>
                </p:cNvPr>
                <p:cNvGrpSpPr/>
                <p:nvPr userDrawn="1"/>
              </p:nvGrpSpPr>
              <p:grpSpPr>
                <a:xfrm>
                  <a:off x="1315386" y="2943069"/>
                  <a:ext cx="4784986" cy="201743"/>
                  <a:chOff x="381000" y="2957642"/>
                  <a:chExt cx="4784986" cy="201743"/>
                </a:xfrm>
              </p:grpSpPr>
              <p:sp>
                <p:nvSpPr>
                  <p:cNvPr id="196" name="Rectangle 195">
                    <a:extLst>
                      <a:ext uri="{FF2B5EF4-FFF2-40B4-BE49-F238E27FC236}">
                        <a16:creationId xmlns:a16="http://schemas.microsoft.com/office/drawing/2014/main" id="{CFC8C9A4-26A2-40CC-9EEF-1A768780B460}"/>
                      </a:ext>
                    </a:extLst>
                  </p:cNvPr>
                  <p:cNvSpPr/>
                  <p:nvPr userDrawn="1"/>
                </p:nvSpPr>
                <p:spPr>
                  <a:xfrm>
                    <a:off x="381000" y="2957642"/>
                    <a:ext cx="647700" cy="20174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 name="Rectangle 196">
                    <a:extLst>
                      <a:ext uri="{FF2B5EF4-FFF2-40B4-BE49-F238E27FC236}">
                        <a16:creationId xmlns:a16="http://schemas.microsoft.com/office/drawing/2014/main" id="{C0B81B34-7D7F-64CC-30A8-D8936AAFF310}"/>
                      </a:ext>
                    </a:extLst>
                  </p:cNvPr>
                  <p:cNvSpPr/>
                  <p:nvPr userDrawn="1"/>
                </p:nvSpPr>
                <p:spPr>
                  <a:xfrm>
                    <a:off x="1070548" y="2957642"/>
                    <a:ext cx="647700" cy="20174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8" name="Rectangle 197">
                    <a:extLst>
                      <a:ext uri="{FF2B5EF4-FFF2-40B4-BE49-F238E27FC236}">
                        <a16:creationId xmlns:a16="http://schemas.microsoft.com/office/drawing/2014/main" id="{74F71649-1D12-6BE9-D17A-454E3646ECA6}"/>
                      </a:ext>
                    </a:extLst>
                  </p:cNvPr>
                  <p:cNvSpPr/>
                  <p:nvPr userDrawn="1"/>
                </p:nvSpPr>
                <p:spPr>
                  <a:xfrm>
                    <a:off x="1760096" y="2957642"/>
                    <a:ext cx="647700" cy="20174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9" name="Rectangle 198">
                    <a:extLst>
                      <a:ext uri="{FF2B5EF4-FFF2-40B4-BE49-F238E27FC236}">
                        <a16:creationId xmlns:a16="http://schemas.microsoft.com/office/drawing/2014/main" id="{7F79A4B8-D071-506F-3507-4843FDF908B8}"/>
                      </a:ext>
                    </a:extLst>
                  </p:cNvPr>
                  <p:cNvSpPr/>
                  <p:nvPr userDrawn="1"/>
                </p:nvSpPr>
                <p:spPr>
                  <a:xfrm>
                    <a:off x="2449644" y="2957642"/>
                    <a:ext cx="647700" cy="20174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0" name="Rectangle 199">
                    <a:extLst>
                      <a:ext uri="{FF2B5EF4-FFF2-40B4-BE49-F238E27FC236}">
                        <a16:creationId xmlns:a16="http://schemas.microsoft.com/office/drawing/2014/main" id="{50C67B55-9082-BE5F-75DE-62DCE4BE995B}"/>
                      </a:ext>
                    </a:extLst>
                  </p:cNvPr>
                  <p:cNvSpPr/>
                  <p:nvPr userDrawn="1"/>
                </p:nvSpPr>
                <p:spPr>
                  <a:xfrm>
                    <a:off x="3139192" y="2957642"/>
                    <a:ext cx="647700" cy="201743"/>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Rectangle 200">
                    <a:extLst>
                      <a:ext uri="{FF2B5EF4-FFF2-40B4-BE49-F238E27FC236}">
                        <a16:creationId xmlns:a16="http://schemas.microsoft.com/office/drawing/2014/main" id="{D0257D53-0654-24C3-27F4-BEB7301C28D9}"/>
                      </a:ext>
                    </a:extLst>
                  </p:cNvPr>
                  <p:cNvSpPr/>
                  <p:nvPr userDrawn="1"/>
                </p:nvSpPr>
                <p:spPr>
                  <a:xfrm>
                    <a:off x="3828740" y="2957642"/>
                    <a:ext cx="647700" cy="201743"/>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Rectangle 201">
                    <a:extLst>
                      <a:ext uri="{FF2B5EF4-FFF2-40B4-BE49-F238E27FC236}">
                        <a16:creationId xmlns:a16="http://schemas.microsoft.com/office/drawing/2014/main" id="{A8688675-006D-166C-A820-16182581D465}"/>
                      </a:ext>
                    </a:extLst>
                  </p:cNvPr>
                  <p:cNvSpPr/>
                  <p:nvPr userDrawn="1"/>
                </p:nvSpPr>
                <p:spPr>
                  <a:xfrm>
                    <a:off x="4518286" y="2957642"/>
                    <a:ext cx="647700" cy="20174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0" name="Group 179">
                  <a:extLst>
                    <a:ext uri="{FF2B5EF4-FFF2-40B4-BE49-F238E27FC236}">
                      <a16:creationId xmlns:a16="http://schemas.microsoft.com/office/drawing/2014/main" id="{D8D1B0E4-736C-D4F7-AF16-C34B5E742C3E}"/>
                    </a:ext>
                  </a:extLst>
                </p:cNvPr>
                <p:cNvGrpSpPr/>
                <p:nvPr userDrawn="1"/>
              </p:nvGrpSpPr>
              <p:grpSpPr>
                <a:xfrm>
                  <a:off x="1315386" y="2721548"/>
                  <a:ext cx="4784986" cy="201743"/>
                  <a:chOff x="381000" y="2736121"/>
                  <a:chExt cx="4784986" cy="201743"/>
                </a:xfrm>
              </p:grpSpPr>
              <p:sp>
                <p:nvSpPr>
                  <p:cNvPr id="189" name="Rectangle 188">
                    <a:extLst>
                      <a:ext uri="{FF2B5EF4-FFF2-40B4-BE49-F238E27FC236}">
                        <a16:creationId xmlns:a16="http://schemas.microsoft.com/office/drawing/2014/main" id="{1A9B630D-C03C-BF34-F812-77593D7D1D44}"/>
                      </a:ext>
                    </a:extLst>
                  </p:cNvPr>
                  <p:cNvSpPr/>
                  <p:nvPr userDrawn="1"/>
                </p:nvSpPr>
                <p:spPr>
                  <a:xfrm>
                    <a:off x="381000" y="2736121"/>
                    <a:ext cx="647700" cy="201743"/>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Rectangle 189">
                    <a:extLst>
                      <a:ext uri="{FF2B5EF4-FFF2-40B4-BE49-F238E27FC236}">
                        <a16:creationId xmlns:a16="http://schemas.microsoft.com/office/drawing/2014/main" id="{F5A4DAD4-D2CA-6AED-7B2D-20C749889C06}"/>
                      </a:ext>
                    </a:extLst>
                  </p:cNvPr>
                  <p:cNvSpPr/>
                  <p:nvPr userDrawn="1"/>
                </p:nvSpPr>
                <p:spPr>
                  <a:xfrm>
                    <a:off x="1070548" y="2736121"/>
                    <a:ext cx="647700" cy="20174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1" name="Rectangle 190">
                    <a:extLst>
                      <a:ext uri="{FF2B5EF4-FFF2-40B4-BE49-F238E27FC236}">
                        <a16:creationId xmlns:a16="http://schemas.microsoft.com/office/drawing/2014/main" id="{DF9347B8-517B-71F3-5535-E7881D00163F}"/>
                      </a:ext>
                    </a:extLst>
                  </p:cNvPr>
                  <p:cNvSpPr/>
                  <p:nvPr userDrawn="1"/>
                </p:nvSpPr>
                <p:spPr>
                  <a:xfrm>
                    <a:off x="1760096" y="2736121"/>
                    <a:ext cx="647700" cy="20174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Rectangle 191">
                    <a:extLst>
                      <a:ext uri="{FF2B5EF4-FFF2-40B4-BE49-F238E27FC236}">
                        <a16:creationId xmlns:a16="http://schemas.microsoft.com/office/drawing/2014/main" id="{DAF7C131-46FD-4882-D669-83649F399462}"/>
                      </a:ext>
                    </a:extLst>
                  </p:cNvPr>
                  <p:cNvSpPr/>
                  <p:nvPr userDrawn="1"/>
                </p:nvSpPr>
                <p:spPr>
                  <a:xfrm>
                    <a:off x="2449644" y="2736121"/>
                    <a:ext cx="647700" cy="201743"/>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Rectangle 192">
                    <a:extLst>
                      <a:ext uri="{FF2B5EF4-FFF2-40B4-BE49-F238E27FC236}">
                        <a16:creationId xmlns:a16="http://schemas.microsoft.com/office/drawing/2014/main" id="{F20DBA0F-E326-D7E8-354D-2E8B83D1CE57}"/>
                      </a:ext>
                    </a:extLst>
                  </p:cNvPr>
                  <p:cNvSpPr/>
                  <p:nvPr userDrawn="1"/>
                </p:nvSpPr>
                <p:spPr>
                  <a:xfrm>
                    <a:off x="3139192" y="2736121"/>
                    <a:ext cx="647700" cy="20174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Rectangle 193">
                    <a:extLst>
                      <a:ext uri="{FF2B5EF4-FFF2-40B4-BE49-F238E27FC236}">
                        <a16:creationId xmlns:a16="http://schemas.microsoft.com/office/drawing/2014/main" id="{F53C121B-EDA4-4CEA-AA3E-EA2148F09A8D}"/>
                      </a:ext>
                    </a:extLst>
                  </p:cNvPr>
                  <p:cNvSpPr/>
                  <p:nvPr userDrawn="1"/>
                </p:nvSpPr>
                <p:spPr>
                  <a:xfrm>
                    <a:off x="3828740" y="2736121"/>
                    <a:ext cx="647700" cy="201743"/>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Rectangle 194">
                    <a:extLst>
                      <a:ext uri="{FF2B5EF4-FFF2-40B4-BE49-F238E27FC236}">
                        <a16:creationId xmlns:a16="http://schemas.microsoft.com/office/drawing/2014/main" id="{7954BF64-A869-B1C8-42A2-DDC85C2A1903}"/>
                      </a:ext>
                    </a:extLst>
                  </p:cNvPr>
                  <p:cNvSpPr/>
                  <p:nvPr userDrawn="1"/>
                </p:nvSpPr>
                <p:spPr>
                  <a:xfrm>
                    <a:off x="4518286" y="2736121"/>
                    <a:ext cx="647700" cy="20174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1" name="Group 180">
                  <a:extLst>
                    <a:ext uri="{FF2B5EF4-FFF2-40B4-BE49-F238E27FC236}">
                      <a16:creationId xmlns:a16="http://schemas.microsoft.com/office/drawing/2014/main" id="{AECD4E7D-ADD5-C424-665A-9B76B3BAC67B}"/>
                    </a:ext>
                  </a:extLst>
                </p:cNvPr>
                <p:cNvGrpSpPr/>
                <p:nvPr userDrawn="1"/>
              </p:nvGrpSpPr>
              <p:grpSpPr>
                <a:xfrm>
                  <a:off x="1315386" y="2500027"/>
                  <a:ext cx="4784986" cy="201743"/>
                  <a:chOff x="381000" y="2514600"/>
                  <a:chExt cx="4784986" cy="201743"/>
                </a:xfrm>
              </p:grpSpPr>
              <p:sp>
                <p:nvSpPr>
                  <p:cNvPr id="182" name="Rectangle 181">
                    <a:extLst>
                      <a:ext uri="{FF2B5EF4-FFF2-40B4-BE49-F238E27FC236}">
                        <a16:creationId xmlns:a16="http://schemas.microsoft.com/office/drawing/2014/main" id="{39C5A052-41C3-F3AF-4945-6EA492D41875}"/>
                      </a:ext>
                    </a:extLst>
                  </p:cNvPr>
                  <p:cNvSpPr/>
                  <p:nvPr userDrawn="1"/>
                </p:nvSpPr>
                <p:spPr>
                  <a:xfrm>
                    <a:off x="381000" y="2514600"/>
                    <a:ext cx="647700" cy="20174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le 182">
                    <a:extLst>
                      <a:ext uri="{FF2B5EF4-FFF2-40B4-BE49-F238E27FC236}">
                        <a16:creationId xmlns:a16="http://schemas.microsoft.com/office/drawing/2014/main" id="{796C8F39-12E3-F313-D632-43DE559A2FCE}"/>
                      </a:ext>
                    </a:extLst>
                  </p:cNvPr>
                  <p:cNvSpPr/>
                  <p:nvPr userDrawn="1"/>
                </p:nvSpPr>
                <p:spPr>
                  <a:xfrm>
                    <a:off x="1070548" y="2514600"/>
                    <a:ext cx="647700" cy="20174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Rectangle 183">
                    <a:extLst>
                      <a:ext uri="{FF2B5EF4-FFF2-40B4-BE49-F238E27FC236}">
                        <a16:creationId xmlns:a16="http://schemas.microsoft.com/office/drawing/2014/main" id="{1AABBF1E-D78E-F1BB-21B6-38EC808888EE}"/>
                      </a:ext>
                    </a:extLst>
                  </p:cNvPr>
                  <p:cNvSpPr/>
                  <p:nvPr userDrawn="1"/>
                </p:nvSpPr>
                <p:spPr>
                  <a:xfrm>
                    <a:off x="1760096" y="2514600"/>
                    <a:ext cx="647700" cy="2017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Rectangle 184">
                    <a:extLst>
                      <a:ext uri="{FF2B5EF4-FFF2-40B4-BE49-F238E27FC236}">
                        <a16:creationId xmlns:a16="http://schemas.microsoft.com/office/drawing/2014/main" id="{15F95488-2D08-1162-1BF3-5F1DEC434753}"/>
                      </a:ext>
                    </a:extLst>
                  </p:cNvPr>
                  <p:cNvSpPr/>
                  <p:nvPr userDrawn="1"/>
                </p:nvSpPr>
                <p:spPr>
                  <a:xfrm>
                    <a:off x="2449644" y="2514600"/>
                    <a:ext cx="647700" cy="20174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Rectangle 185">
                    <a:extLst>
                      <a:ext uri="{FF2B5EF4-FFF2-40B4-BE49-F238E27FC236}">
                        <a16:creationId xmlns:a16="http://schemas.microsoft.com/office/drawing/2014/main" id="{6CF8A8BF-8272-0C1E-A44A-893C1CE31DD8}"/>
                      </a:ext>
                    </a:extLst>
                  </p:cNvPr>
                  <p:cNvSpPr/>
                  <p:nvPr userDrawn="1"/>
                </p:nvSpPr>
                <p:spPr>
                  <a:xfrm>
                    <a:off x="3139192" y="2514600"/>
                    <a:ext cx="647700" cy="20174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7" name="Rectangle 186">
                    <a:extLst>
                      <a:ext uri="{FF2B5EF4-FFF2-40B4-BE49-F238E27FC236}">
                        <a16:creationId xmlns:a16="http://schemas.microsoft.com/office/drawing/2014/main" id="{3935E4E9-3987-7703-5A5B-93598F1EC5B1}"/>
                      </a:ext>
                    </a:extLst>
                  </p:cNvPr>
                  <p:cNvSpPr/>
                  <p:nvPr userDrawn="1"/>
                </p:nvSpPr>
                <p:spPr>
                  <a:xfrm>
                    <a:off x="3828740" y="2514600"/>
                    <a:ext cx="647700" cy="20174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Rectangle 187">
                    <a:extLst>
                      <a:ext uri="{FF2B5EF4-FFF2-40B4-BE49-F238E27FC236}">
                        <a16:creationId xmlns:a16="http://schemas.microsoft.com/office/drawing/2014/main" id="{9A2F7E06-68CA-933A-0C2F-89D511825CBC}"/>
                      </a:ext>
                    </a:extLst>
                  </p:cNvPr>
                  <p:cNvSpPr/>
                  <p:nvPr userDrawn="1"/>
                </p:nvSpPr>
                <p:spPr>
                  <a:xfrm>
                    <a:off x="4518286" y="2514600"/>
                    <a:ext cx="647700" cy="20174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54" name="&quot;Not Allowed&quot; Symbol 153">
                <a:extLst>
                  <a:ext uri="{FF2B5EF4-FFF2-40B4-BE49-F238E27FC236}">
                    <a16:creationId xmlns:a16="http://schemas.microsoft.com/office/drawing/2014/main" id="{95CD5E4A-4825-9171-C25B-C7E7169021C3}"/>
                  </a:ext>
                </a:extLst>
              </p:cNvPr>
              <p:cNvSpPr/>
              <p:nvPr userDrawn="1"/>
            </p:nvSpPr>
            <p:spPr>
              <a:xfrm>
                <a:off x="1004679" y="5971767"/>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5" name="&quot;Not Allowed&quot; Symbol 154">
                <a:extLst>
                  <a:ext uri="{FF2B5EF4-FFF2-40B4-BE49-F238E27FC236}">
                    <a16:creationId xmlns:a16="http://schemas.microsoft.com/office/drawing/2014/main" id="{1C318672-2F62-8865-F404-AA838093674E}"/>
                  </a:ext>
                </a:extLst>
              </p:cNvPr>
              <p:cNvSpPr/>
              <p:nvPr userDrawn="1"/>
            </p:nvSpPr>
            <p:spPr>
              <a:xfrm>
                <a:off x="1004679" y="5321950"/>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6" name="&quot;Not Allowed&quot; Symbol 155">
                <a:extLst>
                  <a:ext uri="{FF2B5EF4-FFF2-40B4-BE49-F238E27FC236}">
                    <a16:creationId xmlns:a16="http://schemas.microsoft.com/office/drawing/2014/main" id="{43005D06-1383-C81D-1AEC-9B1FBC689922}"/>
                  </a:ext>
                </a:extLst>
              </p:cNvPr>
              <p:cNvSpPr/>
              <p:nvPr userDrawn="1"/>
            </p:nvSpPr>
            <p:spPr>
              <a:xfrm>
                <a:off x="1004679" y="6244816"/>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7" name="&quot;Not Allowed&quot; Symbol 156">
                <a:extLst>
                  <a:ext uri="{FF2B5EF4-FFF2-40B4-BE49-F238E27FC236}">
                    <a16:creationId xmlns:a16="http://schemas.microsoft.com/office/drawing/2014/main" id="{D455E6D7-4623-7F5A-FF8E-DE809759868C}"/>
                  </a:ext>
                </a:extLst>
              </p:cNvPr>
              <p:cNvSpPr/>
              <p:nvPr userDrawn="1"/>
            </p:nvSpPr>
            <p:spPr>
              <a:xfrm>
                <a:off x="1696123" y="5971767"/>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8" name="&quot;Not Allowed&quot; Symbol 157">
                <a:extLst>
                  <a:ext uri="{FF2B5EF4-FFF2-40B4-BE49-F238E27FC236}">
                    <a16:creationId xmlns:a16="http://schemas.microsoft.com/office/drawing/2014/main" id="{E8664DA3-E898-B24B-8DDB-206CF3F70585}"/>
                  </a:ext>
                </a:extLst>
              </p:cNvPr>
              <p:cNvSpPr/>
              <p:nvPr userDrawn="1"/>
            </p:nvSpPr>
            <p:spPr>
              <a:xfrm>
                <a:off x="1696123" y="5321950"/>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9" name="&quot;Not Allowed&quot; Symbol 158">
                <a:extLst>
                  <a:ext uri="{FF2B5EF4-FFF2-40B4-BE49-F238E27FC236}">
                    <a16:creationId xmlns:a16="http://schemas.microsoft.com/office/drawing/2014/main" id="{0C8F1037-16A1-C0FA-08F9-73153120384E}"/>
                  </a:ext>
                </a:extLst>
              </p:cNvPr>
              <p:cNvSpPr/>
              <p:nvPr userDrawn="1"/>
            </p:nvSpPr>
            <p:spPr>
              <a:xfrm>
                <a:off x="1696123" y="6244816"/>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0" name="&quot;Not Allowed&quot; Symbol 159">
                <a:extLst>
                  <a:ext uri="{FF2B5EF4-FFF2-40B4-BE49-F238E27FC236}">
                    <a16:creationId xmlns:a16="http://schemas.microsoft.com/office/drawing/2014/main" id="{ACF19AD2-7ACA-CB04-54CC-D296A5723A1C}"/>
                  </a:ext>
                </a:extLst>
              </p:cNvPr>
              <p:cNvSpPr/>
              <p:nvPr userDrawn="1"/>
            </p:nvSpPr>
            <p:spPr>
              <a:xfrm>
                <a:off x="2387568" y="5971767"/>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1" name="&quot;Not Allowed&quot; Symbol 160">
                <a:extLst>
                  <a:ext uri="{FF2B5EF4-FFF2-40B4-BE49-F238E27FC236}">
                    <a16:creationId xmlns:a16="http://schemas.microsoft.com/office/drawing/2014/main" id="{4230F3E1-19EB-B720-FA1B-3270312C6807}"/>
                  </a:ext>
                </a:extLst>
              </p:cNvPr>
              <p:cNvSpPr/>
              <p:nvPr userDrawn="1"/>
            </p:nvSpPr>
            <p:spPr>
              <a:xfrm>
                <a:off x="2387568" y="5321950"/>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2" name="&quot;Not Allowed&quot; Symbol 161">
                <a:extLst>
                  <a:ext uri="{FF2B5EF4-FFF2-40B4-BE49-F238E27FC236}">
                    <a16:creationId xmlns:a16="http://schemas.microsoft.com/office/drawing/2014/main" id="{7EDD1097-6F33-2DCB-0421-8321AAB13220}"/>
                  </a:ext>
                </a:extLst>
              </p:cNvPr>
              <p:cNvSpPr/>
              <p:nvPr userDrawn="1"/>
            </p:nvSpPr>
            <p:spPr>
              <a:xfrm>
                <a:off x="2387568" y="6244816"/>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3" name="&quot;Not Allowed&quot; Symbol 162">
                <a:extLst>
                  <a:ext uri="{FF2B5EF4-FFF2-40B4-BE49-F238E27FC236}">
                    <a16:creationId xmlns:a16="http://schemas.microsoft.com/office/drawing/2014/main" id="{A232FBF3-8D4B-6D8C-A460-3CA2C3AB629F}"/>
                  </a:ext>
                </a:extLst>
              </p:cNvPr>
              <p:cNvSpPr/>
              <p:nvPr userDrawn="1"/>
            </p:nvSpPr>
            <p:spPr>
              <a:xfrm>
                <a:off x="3079012" y="5971767"/>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4" name="&quot;Not Allowed&quot; Symbol 163">
                <a:extLst>
                  <a:ext uri="{FF2B5EF4-FFF2-40B4-BE49-F238E27FC236}">
                    <a16:creationId xmlns:a16="http://schemas.microsoft.com/office/drawing/2014/main" id="{2E4C68D3-8D00-B3BE-953F-B0B715CAA310}"/>
                  </a:ext>
                </a:extLst>
              </p:cNvPr>
              <p:cNvSpPr/>
              <p:nvPr userDrawn="1"/>
            </p:nvSpPr>
            <p:spPr>
              <a:xfrm>
                <a:off x="3079012" y="5321950"/>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5" name="&quot;Not Allowed&quot; Symbol 164">
                <a:extLst>
                  <a:ext uri="{FF2B5EF4-FFF2-40B4-BE49-F238E27FC236}">
                    <a16:creationId xmlns:a16="http://schemas.microsoft.com/office/drawing/2014/main" id="{75DC80DF-0AE8-E264-FD83-FF49E1835636}"/>
                  </a:ext>
                </a:extLst>
              </p:cNvPr>
              <p:cNvSpPr/>
              <p:nvPr userDrawn="1"/>
            </p:nvSpPr>
            <p:spPr>
              <a:xfrm>
                <a:off x="3079012" y="6244816"/>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6" name="&quot;Not Allowed&quot; Symbol 165">
                <a:extLst>
                  <a:ext uri="{FF2B5EF4-FFF2-40B4-BE49-F238E27FC236}">
                    <a16:creationId xmlns:a16="http://schemas.microsoft.com/office/drawing/2014/main" id="{B7591145-0539-5571-6122-A8D7BA175B5C}"/>
                  </a:ext>
                </a:extLst>
              </p:cNvPr>
              <p:cNvSpPr/>
              <p:nvPr userDrawn="1"/>
            </p:nvSpPr>
            <p:spPr>
              <a:xfrm>
                <a:off x="3770457" y="5971767"/>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7" name="&quot;Not Allowed&quot; Symbol 166">
                <a:extLst>
                  <a:ext uri="{FF2B5EF4-FFF2-40B4-BE49-F238E27FC236}">
                    <a16:creationId xmlns:a16="http://schemas.microsoft.com/office/drawing/2014/main" id="{3E47612A-E366-B403-E6C0-5A1F52E319F9}"/>
                  </a:ext>
                </a:extLst>
              </p:cNvPr>
              <p:cNvSpPr/>
              <p:nvPr userDrawn="1"/>
            </p:nvSpPr>
            <p:spPr>
              <a:xfrm>
                <a:off x="3770457" y="5321950"/>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8" name="&quot;Not Allowed&quot; Symbol 167">
                <a:extLst>
                  <a:ext uri="{FF2B5EF4-FFF2-40B4-BE49-F238E27FC236}">
                    <a16:creationId xmlns:a16="http://schemas.microsoft.com/office/drawing/2014/main" id="{F7611381-88C0-9145-C441-9709F8434460}"/>
                  </a:ext>
                </a:extLst>
              </p:cNvPr>
              <p:cNvSpPr/>
              <p:nvPr userDrawn="1"/>
            </p:nvSpPr>
            <p:spPr>
              <a:xfrm>
                <a:off x="3770457" y="6244816"/>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9" name="&quot;Not Allowed&quot; Symbol 168">
                <a:extLst>
                  <a:ext uri="{FF2B5EF4-FFF2-40B4-BE49-F238E27FC236}">
                    <a16:creationId xmlns:a16="http://schemas.microsoft.com/office/drawing/2014/main" id="{B1808F68-085E-790F-F48C-10AF362F55B3}"/>
                  </a:ext>
                </a:extLst>
              </p:cNvPr>
              <p:cNvSpPr/>
              <p:nvPr userDrawn="1"/>
            </p:nvSpPr>
            <p:spPr>
              <a:xfrm>
                <a:off x="4461902" y="5971767"/>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0" name="&quot;Not Allowed&quot; Symbol 169">
                <a:extLst>
                  <a:ext uri="{FF2B5EF4-FFF2-40B4-BE49-F238E27FC236}">
                    <a16:creationId xmlns:a16="http://schemas.microsoft.com/office/drawing/2014/main" id="{D4B4DDA9-4158-05F5-F7C3-422D7BDAFE2D}"/>
                  </a:ext>
                </a:extLst>
              </p:cNvPr>
              <p:cNvSpPr/>
              <p:nvPr userDrawn="1"/>
            </p:nvSpPr>
            <p:spPr>
              <a:xfrm>
                <a:off x="4461902" y="5321950"/>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1" name="&quot;Not Allowed&quot; Symbol 170">
                <a:extLst>
                  <a:ext uri="{FF2B5EF4-FFF2-40B4-BE49-F238E27FC236}">
                    <a16:creationId xmlns:a16="http://schemas.microsoft.com/office/drawing/2014/main" id="{7043BDD7-E105-A440-66F4-9DB96F2BC816}"/>
                  </a:ext>
                </a:extLst>
              </p:cNvPr>
              <p:cNvSpPr/>
              <p:nvPr userDrawn="1"/>
            </p:nvSpPr>
            <p:spPr>
              <a:xfrm>
                <a:off x="4461902" y="6244816"/>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2" name="&quot;Not Allowed&quot; Symbol 171">
                <a:extLst>
                  <a:ext uri="{FF2B5EF4-FFF2-40B4-BE49-F238E27FC236}">
                    <a16:creationId xmlns:a16="http://schemas.microsoft.com/office/drawing/2014/main" id="{147E3F41-3019-004E-B5E5-725934DC6286}"/>
                  </a:ext>
                </a:extLst>
              </p:cNvPr>
              <p:cNvSpPr/>
              <p:nvPr userDrawn="1"/>
            </p:nvSpPr>
            <p:spPr>
              <a:xfrm>
                <a:off x="5153346" y="5971767"/>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3" name="&quot;Not Allowed&quot; Symbol 172">
                <a:extLst>
                  <a:ext uri="{FF2B5EF4-FFF2-40B4-BE49-F238E27FC236}">
                    <a16:creationId xmlns:a16="http://schemas.microsoft.com/office/drawing/2014/main" id="{1F480DBE-73DC-5B62-2F67-968ABCEFC1F4}"/>
                  </a:ext>
                </a:extLst>
              </p:cNvPr>
              <p:cNvSpPr/>
              <p:nvPr userDrawn="1"/>
            </p:nvSpPr>
            <p:spPr>
              <a:xfrm>
                <a:off x="5153346" y="5321950"/>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4" name="&quot;Not Allowed&quot; Symbol 173">
                <a:extLst>
                  <a:ext uri="{FF2B5EF4-FFF2-40B4-BE49-F238E27FC236}">
                    <a16:creationId xmlns:a16="http://schemas.microsoft.com/office/drawing/2014/main" id="{4246EB11-B77B-AA90-BB11-3A0E977F1F2D}"/>
                  </a:ext>
                </a:extLst>
              </p:cNvPr>
              <p:cNvSpPr/>
              <p:nvPr userDrawn="1"/>
            </p:nvSpPr>
            <p:spPr>
              <a:xfrm>
                <a:off x="5153346" y="6244816"/>
                <a:ext cx="115038" cy="115038"/>
              </a:xfrm>
              <a:prstGeom prst="noSmoking">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5" name="TextBox 174">
                <a:extLst>
                  <a:ext uri="{FF2B5EF4-FFF2-40B4-BE49-F238E27FC236}">
                    <a16:creationId xmlns:a16="http://schemas.microsoft.com/office/drawing/2014/main" id="{C46C6508-26E1-0252-F2A4-D1FCAD558F75}"/>
                  </a:ext>
                </a:extLst>
              </p:cNvPr>
              <p:cNvSpPr txBox="1"/>
              <p:nvPr userDrawn="1"/>
            </p:nvSpPr>
            <p:spPr>
              <a:xfrm>
                <a:off x="650954" y="4871719"/>
                <a:ext cx="4873546" cy="261610"/>
              </a:xfrm>
              <a:prstGeom prst="rect">
                <a:avLst/>
              </a:prstGeom>
              <a:noFill/>
            </p:spPr>
            <p:txBody>
              <a:bodyPr wrap="square" rtlCol="0">
                <a:spAutoFit/>
              </a:bodyPr>
              <a:lstStyle/>
              <a:p>
                <a:r>
                  <a:rPr lang="en-US" sz="1100" b="1">
                    <a:solidFill>
                      <a:schemeClr val="bg1"/>
                    </a:solidFill>
                  </a:rPr>
                  <a:t>DARK BACKGROUND</a:t>
                </a:r>
                <a:r>
                  <a:rPr lang="en-US" sz="1100" b="0">
                    <a:solidFill>
                      <a:schemeClr val="bg1"/>
                    </a:solidFill>
                  </a:rPr>
                  <a:t>, high contrast is achieved using </a:t>
                </a:r>
                <a:r>
                  <a:rPr lang="en-US" sz="1100" b="1">
                    <a:solidFill>
                      <a:schemeClr val="bg1"/>
                    </a:solidFill>
                  </a:rPr>
                  <a:t>LIGHT COLORS</a:t>
                </a:r>
              </a:p>
            </p:txBody>
          </p:sp>
        </p:grpSp>
      </p:grpSp>
    </p:spTree>
    <p:extLst>
      <p:ext uri="{BB962C8B-B14F-4D97-AF65-F5344CB8AC3E}">
        <p14:creationId xmlns:p14="http://schemas.microsoft.com/office/powerpoint/2010/main" val="168444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FDB48-F895-5398-09EB-8B66470929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96D14CD-67FA-30CE-F237-257B855A3F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A557279-E30D-3FE1-229D-C170C9A101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00A5078-FAF6-1C9A-2023-8828D1B90F94}"/>
              </a:ext>
            </a:extLst>
          </p:cNvPr>
          <p:cNvSpPr>
            <a:spLocks noGrp="1"/>
          </p:cNvSpPr>
          <p:nvPr>
            <p:ph type="dt" sz="half" idx="10"/>
          </p:nvPr>
        </p:nvSpPr>
        <p:spPr/>
        <p:txBody>
          <a:bodyPr/>
          <a:lstStyle/>
          <a:p>
            <a:fld id="{96714AEC-DE08-4F91-943D-42633D1F1EC2}" type="datetimeFigureOut">
              <a:rPr lang="en-US" smtClean="0"/>
              <a:t>1/24/2023</a:t>
            </a:fld>
            <a:endParaRPr lang="en-US"/>
          </a:p>
        </p:txBody>
      </p:sp>
      <p:sp>
        <p:nvSpPr>
          <p:cNvPr id="6" name="Footer Placeholder 5">
            <a:extLst>
              <a:ext uri="{FF2B5EF4-FFF2-40B4-BE49-F238E27FC236}">
                <a16:creationId xmlns:a16="http://schemas.microsoft.com/office/drawing/2014/main" id="{89E40AA7-8D66-0FEF-8A44-233CC1B454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F3CF189-D460-FFEE-9F9C-3C14B62974DB}"/>
              </a:ext>
            </a:extLst>
          </p:cNvPr>
          <p:cNvSpPr>
            <a:spLocks noGrp="1"/>
          </p:cNvSpPr>
          <p:nvPr>
            <p:ph type="sldNum" sz="quarter" idx="12"/>
          </p:nvPr>
        </p:nvSpPr>
        <p:spPr/>
        <p:txBody>
          <a:bodyPr/>
          <a:lstStyle/>
          <a:p>
            <a:fld id="{54413F41-882C-4B8B-B42B-77276B064E91}" type="slidenum">
              <a:rPr lang="en-US" smtClean="0"/>
              <a:t>‹#›</a:t>
            </a:fld>
            <a:endParaRPr lang="en-US"/>
          </a:p>
        </p:txBody>
      </p:sp>
    </p:spTree>
    <p:extLst>
      <p:ext uri="{BB962C8B-B14F-4D97-AF65-F5344CB8AC3E}">
        <p14:creationId xmlns:p14="http://schemas.microsoft.com/office/powerpoint/2010/main" val="2051188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3B82D-5D26-463D-3C3D-6820722BDF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180443-19F0-03B6-96CF-955F83F0D9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ACD362B-9694-F1A5-DF4E-6858815F32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E83700-8F33-7570-A4B9-206A97E54DB9}"/>
              </a:ext>
            </a:extLst>
          </p:cNvPr>
          <p:cNvSpPr>
            <a:spLocks noGrp="1"/>
          </p:cNvSpPr>
          <p:nvPr>
            <p:ph type="dt" sz="half" idx="10"/>
          </p:nvPr>
        </p:nvSpPr>
        <p:spPr/>
        <p:txBody>
          <a:bodyPr/>
          <a:lstStyle/>
          <a:p>
            <a:fld id="{96714AEC-DE08-4F91-943D-42633D1F1EC2}" type="datetimeFigureOut">
              <a:rPr lang="en-US" smtClean="0"/>
              <a:t>1/24/2023</a:t>
            </a:fld>
            <a:endParaRPr lang="en-US"/>
          </a:p>
        </p:txBody>
      </p:sp>
      <p:sp>
        <p:nvSpPr>
          <p:cNvPr id="6" name="Footer Placeholder 5">
            <a:extLst>
              <a:ext uri="{FF2B5EF4-FFF2-40B4-BE49-F238E27FC236}">
                <a16:creationId xmlns:a16="http://schemas.microsoft.com/office/drawing/2014/main" id="{763520A5-E4D0-DD53-1E60-ED7E81F6C15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EA5451-D848-F3BE-F3F0-C40E38C3CEBC}"/>
              </a:ext>
            </a:extLst>
          </p:cNvPr>
          <p:cNvSpPr>
            <a:spLocks noGrp="1"/>
          </p:cNvSpPr>
          <p:nvPr>
            <p:ph type="sldNum" sz="quarter" idx="12"/>
          </p:nvPr>
        </p:nvSpPr>
        <p:spPr/>
        <p:txBody>
          <a:bodyPr/>
          <a:lstStyle/>
          <a:p>
            <a:fld id="{54413F41-882C-4B8B-B42B-77276B064E91}" type="slidenum">
              <a:rPr lang="en-US" smtClean="0"/>
              <a:t>‹#›</a:t>
            </a:fld>
            <a:endParaRPr lang="en-US"/>
          </a:p>
        </p:txBody>
      </p:sp>
    </p:spTree>
    <p:extLst>
      <p:ext uri="{BB962C8B-B14F-4D97-AF65-F5344CB8AC3E}">
        <p14:creationId xmlns:p14="http://schemas.microsoft.com/office/powerpoint/2010/main" val="1421057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5.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71.xml"/><Relationship Id="rId1"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7C824C-D9D6-B2BB-0524-492230DCAA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4FEAA7E-4266-91AC-FF85-6191BB05AF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56D01F-6C5A-E66A-6295-4F4F9BA813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714AEC-DE08-4F91-943D-42633D1F1EC2}" type="datetimeFigureOut">
              <a:rPr lang="en-US" smtClean="0"/>
              <a:t>1/24/2023</a:t>
            </a:fld>
            <a:endParaRPr lang="en-US"/>
          </a:p>
        </p:txBody>
      </p:sp>
      <p:sp>
        <p:nvSpPr>
          <p:cNvPr id="5" name="Footer Placeholder 4">
            <a:extLst>
              <a:ext uri="{FF2B5EF4-FFF2-40B4-BE49-F238E27FC236}">
                <a16:creationId xmlns:a16="http://schemas.microsoft.com/office/drawing/2014/main" id="{7DB5C310-3EEC-5292-65DF-86A71947ED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91D3172-04BE-CD85-7306-C6B24B78B2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413F41-882C-4B8B-B42B-77276B064E91}" type="slidenum">
              <a:rPr lang="en-US" smtClean="0"/>
              <a:t>‹#›</a:t>
            </a:fld>
            <a:endParaRPr lang="en-US"/>
          </a:p>
        </p:txBody>
      </p:sp>
    </p:spTree>
    <p:extLst>
      <p:ext uri="{BB962C8B-B14F-4D97-AF65-F5344CB8AC3E}">
        <p14:creationId xmlns:p14="http://schemas.microsoft.com/office/powerpoint/2010/main" val="1940663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505D64-C7B2-4140-B500-2C6A71B08D6C}"/>
              </a:ext>
            </a:extLst>
          </p:cNvPr>
          <p:cNvSpPr>
            <a:spLocks noGrp="1"/>
          </p:cNvSpPr>
          <p:nvPr>
            <p:ph type="title"/>
          </p:nvPr>
        </p:nvSpPr>
        <p:spPr>
          <a:xfrm>
            <a:off x="381000" y="614597"/>
            <a:ext cx="11430001" cy="991782"/>
          </a:xfrm>
          <a:prstGeom prst="rect">
            <a:avLst/>
          </a:prstGeom>
        </p:spPr>
        <p:txBody>
          <a:bodyPr vert="horz" lIns="91440" tIns="45720" rIns="91440" bIns="45720" rtlCol="0" anchor="b">
            <a:noAutofit/>
          </a:bodyPr>
          <a:lstStyle/>
          <a:p>
            <a:r>
              <a:rPr lang="en-US"/>
              <a:t>Click to edit Master title style</a:t>
            </a:r>
          </a:p>
        </p:txBody>
      </p:sp>
      <p:sp>
        <p:nvSpPr>
          <p:cNvPr id="3" name="Text Placeholder 2">
            <a:extLst>
              <a:ext uri="{FF2B5EF4-FFF2-40B4-BE49-F238E27FC236}">
                <a16:creationId xmlns:a16="http://schemas.microsoft.com/office/drawing/2014/main" id="{E9D6D92F-5205-4DB6-9397-B576B8E1277B}"/>
              </a:ext>
            </a:extLst>
          </p:cNvPr>
          <p:cNvSpPr>
            <a:spLocks noGrp="1"/>
          </p:cNvSpPr>
          <p:nvPr>
            <p:ph type="body" idx="1"/>
          </p:nvPr>
        </p:nvSpPr>
        <p:spPr>
          <a:xfrm>
            <a:off x="381000" y="1825625"/>
            <a:ext cx="11430001" cy="4727574"/>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a:extLst>
              <a:ext uri="{FF2B5EF4-FFF2-40B4-BE49-F238E27FC236}">
                <a16:creationId xmlns:a16="http://schemas.microsoft.com/office/drawing/2014/main" id="{43C0C4EF-E6A7-B732-824B-4F7FB72E2678}"/>
              </a:ext>
            </a:extLst>
          </p:cNvPr>
          <p:cNvSpPr txBox="1"/>
          <p:nvPr userDrawn="1"/>
        </p:nvSpPr>
        <p:spPr>
          <a:xfrm>
            <a:off x="10814859" y="6553200"/>
            <a:ext cx="996142" cy="304800"/>
          </a:xfrm>
          <a:prstGeom prst="rect">
            <a:avLst/>
          </a:prstGeom>
          <a:noFill/>
        </p:spPr>
        <p:txBody>
          <a:bodyPr wrap="square" rtlCol="0" anchor="ctr">
            <a:noAutofit/>
          </a:bodyPr>
          <a:lstStyle/>
          <a:p>
            <a:pPr algn="r"/>
            <a:fld id="{D9383C4B-FD52-477E-988F-98585BB83BD6}" type="slidenum">
              <a:rPr lang="en-US" sz="1200" smtClean="0">
                <a:solidFill>
                  <a:schemeClr val="bg2">
                    <a:lumMod val="75000"/>
                  </a:schemeClr>
                </a:solidFill>
                <a:latin typeface="Segoe UI Semibold" panose="020B0702040204020203" pitchFamily="34" charset="0"/>
                <a:cs typeface="Segoe UI Semibold" panose="020B0702040204020203" pitchFamily="34" charset="0"/>
              </a:rPr>
              <a:pPr algn="r"/>
              <a:t>‹#›</a:t>
            </a:fld>
            <a:endParaRPr lang="en-US" sz="1200">
              <a:solidFill>
                <a:schemeClr val="bg2">
                  <a:lumMod val="75000"/>
                </a:schemeClr>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793431492"/>
      </p:ext>
    </p:extLst>
  </p:cSld>
  <p:clrMap bg1="lt1" tx1="dk1" bg2="lt2" tx2="dk2" accent1="accent1" accent2="accent2" accent3="accent3" accent4="accent4" accent5="accent5" accent6="accent6" hlink="hlink" folHlink="folHlink"/>
  <p:sldLayoutIdLst>
    <p:sldLayoutId id="2147483693" r:id="rId1"/>
    <p:sldLayoutId id="2147483695" r:id="rId2"/>
    <p:sldLayoutId id="2147483661" r:id="rId3"/>
    <p:sldLayoutId id="2147483694" r:id="rId4"/>
    <p:sldLayoutId id="2147483673" r:id="rId5"/>
    <p:sldLayoutId id="2147483674" r:id="rId6"/>
    <p:sldLayoutId id="2147483781" r:id="rId7"/>
    <p:sldLayoutId id="2147483779" r:id="rId8"/>
    <p:sldLayoutId id="2147483780" r:id="rId9"/>
    <p:sldLayoutId id="2147483778" r:id="rId10"/>
    <p:sldLayoutId id="2147483803" r:id="rId11"/>
  </p:sldLayoutIdLst>
  <p:txStyles>
    <p:title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84" userDrawn="1">
          <p15:clr>
            <a:srgbClr val="F26B43"/>
          </p15:clr>
        </p15:guide>
        <p15:guide id="2" pos="3840" userDrawn="1">
          <p15:clr>
            <a:srgbClr val="F26B43"/>
          </p15:clr>
        </p15:guide>
        <p15:guide id="3" pos="240" userDrawn="1">
          <p15:clr>
            <a:srgbClr val="F26B43"/>
          </p15:clr>
        </p15:guide>
        <p15:guide id="4" pos="7440" userDrawn="1">
          <p15:clr>
            <a:srgbClr val="F26B43"/>
          </p15:clr>
        </p15:guide>
        <p15:guide id="5" orient="horz" pos="1008" userDrawn="1">
          <p15:clr>
            <a:srgbClr val="F26B43"/>
          </p15:clr>
        </p15:guide>
        <p15:guide id="6" orient="horz" pos="1152" userDrawn="1">
          <p15:clr>
            <a:srgbClr val="F26B43"/>
          </p15:clr>
        </p15:guide>
        <p15:guide id="7" orient="horz" pos="4128"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505D64-C7B2-4140-B500-2C6A71B08D6C}"/>
              </a:ext>
            </a:extLst>
          </p:cNvPr>
          <p:cNvSpPr>
            <a:spLocks noGrp="1"/>
          </p:cNvSpPr>
          <p:nvPr>
            <p:ph type="title"/>
          </p:nvPr>
        </p:nvSpPr>
        <p:spPr>
          <a:xfrm>
            <a:off x="381000" y="570449"/>
            <a:ext cx="11430000" cy="1035929"/>
          </a:xfrm>
          <a:prstGeom prst="rect">
            <a:avLst/>
          </a:prstGeom>
        </p:spPr>
        <p:txBody>
          <a:bodyPr vert="horz" lIns="91440" tIns="45720" rIns="91440" bIns="45720" rtlCol="0" anchor="b">
            <a:normAutofit/>
          </a:bodyPr>
          <a:lstStyle/>
          <a:p>
            <a:r>
              <a:rPr lang="en-US"/>
              <a:t>Click to edit Master title style</a:t>
            </a:r>
          </a:p>
        </p:txBody>
      </p:sp>
      <p:sp>
        <p:nvSpPr>
          <p:cNvPr id="5" name="TextBox 4">
            <a:extLst>
              <a:ext uri="{FF2B5EF4-FFF2-40B4-BE49-F238E27FC236}">
                <a16:creationId xmlns:a16="http://schemas.microsoft.com/office/drawing/2014/main" id="{CA865580-9F3D-FA01-10CE-4EC8A15FFF1B}"/>
              </a:ext>
            </a:extLst>
          </p:cNvPr>
          <p:cNvSpPr txBox="1"/>
          <p:nvPr userDrawn="1"/>
        </p:nvSpPr>
        <p:spPr>
          <a:xfrm>
            <a:off x="10830697" y="6553200"/>
            <a:ext cx="996142" cy="304800"/>
          </a:xfrm>
          <a:prstGeom prst="rect">
            <a:avLst/>
          </a:prstGeom>
          <a:noFill/>
        </p:spPr>
        <p:txBody>
          <a:bodyPr wrap="square" rtlCol="0" anchor="ctr">
            <a:noAutofit/>
          </a:bodyPr>
          <a:lstStyle/>
          <a:p>
            <a:pPr algn="r"/>
            <a:fld id="{D9383C4B-FD52-477E-988F-98585BB83BD6}" type="slidenum">
              <a:rPr lang="en-US" sz="1200" smtClean="0">
                <a:solidFill>
                  <a:schemeClr val="bg2">
                    <a:lumMod val="75000"/>
                  </a:schemeClr>
                </a:solidFill>
                <a:latin typeface="Segoe UI Semibold" panose="020B0702040204020203" pitchFamily="34" charset="0"/>
                <a:cs typeface="Segoe UI Semibold" panose="020B0702040204020203" pitchFamily="34" charset="0"/>
              </a:rPr>
              <a:pPr algn="r"/>
              <a:t>‹#›</a:t>
            </a:fld>
            <a:endParaRPr lang="en-US" sz="120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6" name="TextBox 5">
            <a:extLst>
              <a:ext uri="{FF2B5EF4-FFF2-40B4-BE49-F238E27FC236}">
                <a16:creationId xmlns:a16="http://schemas.microsoft.com/office/drawing/2014/main" id="{C165EDC2-8ED3-BE1B-F6E9-2A52E4E750D0}"/>
              </a:ext>
            </a:extLst>
          </p:cNvPr>
          <p:cNvSpPr txBox="1"/>
          <p:nvPr userDrawn="1"/>
        </p:nvSpPr>
        <p:spPr>
          <a:xfrm>
            <a:off x="381000" y="6553200"/>
            <a:ext cx="4915292" cy="304800"/>
          </a:xfrm>
          <a:prstGeom prst="rect">
            <a:avLst/>
          </a:prstGeom>
          <a:noFill/>
        </p:spPr>
        <p:txBody>
          <a:bodyPr wrap="square" rtlCol="0" anchor="ctr">
            <a:noAutofit/>
          </a:bodyPr>
          <a:lstStyle/>
          <a:p>
            <a:pPr algn="l"/>
            <a:r>
              <a:rPr lang="en-US" sz="800">
                <a:solidFill>
                  <a:schemeClr val="bg2">
                    <a:lumMod val="75000"/>
                  </a:schemeClr>
                </a:solidFill>
                <a:latin typeface="Segoe UI Semibold" panose="020B0702040204020203" pitchFamily="34" charset="0"/>
                <a:cs typeface="Segoe UI Semibold" panose="020B0702040204020203" pitchFamily="34" charset="0"/>
              </a:rPr>
              <a:t>SOUTHERN CALIFORNIA ASSOCIATION OF GOVERNMENTS</a:t>
            </a:r>
          </a:p>
        </p:txBody>
      </p:sp>
      <p:sp>
        <p:nvSpPr>
          <p:cNvPr id="7" name="Text Placeholder 2">
            <a:extLst>
              <a:ext uri="{FF2B5EF4-FFF2-40B4-BE49-F238E27FC236}">
                <a16:creationId xmlns:a16="http://schemas.microsoft.com/office/drawing/2014/main" id="{A6AA3B61-1315-EE20-DDAF-DDDB85E1AB37}"/>
              </a:ext>
            </a:extLst>
          </p:cNvPr>
          <p:cNvSpPr>
            <a:spLocks noGrp="1"/>
          </p:cNvSpPr>
          <p:nvPr>
            <p:ph type="body" idx="1"/>
          </p:nvPr>
        </p:nvSpPr>
        <p:spPr>
          <a:xfrm>
            <a:off x="381000" y="1825625"/>
            <a:ext cx="11430001" cy="4727574"/>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03466468"/>
      </p:ext>
    </p:extLst>
  </p:cSld>
  <p:clrMap bg1="lt1" tx1="dk1" bg2="lt2" tx2="dk2" accent1="accent1" accent2="accent2" accent3="accent3" accent4="accent4" accent5="accent5" accent6="accent6" hlink="hlink" folHlink="folHlink"/>
  <p:sldLayoutIdLst>
    <p:sldLayoutId id="2147483680" r:id="rId1"/>
    <p:sldLayoutId id="2147483705" r:id="rId2"/>
    <p:sldLayoutId id="2147483704" r:id="rId3"/>
    <p:sldLayoutId id="2147483703" r:id="rId4"/>
    <p:sldLayoutId id="2147483702" r:id="rId5"/>
    <p:sldLayoutId id="2147483701" r:id="rId6"/>
    <p:sldLayoutId id="2147483691" r:id="rId7"/>
    <p:sldLayoutId id="2147483692" r:id="rId8"/>
    <p:sldLayoutId id="2147483774" r:id="rId9"/>
    <p:sldLayoutId id="2147483700" r:id="rId10"/>
  </p:sldLayoutIdLst>
  <p:txStyles>
    <p:title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userDrawn="1">
          <p15:clr>
            <a:srgbClr val="F26B43"/>
          </p15:clr>
        </p15:guide>
        <p15:guide id="2" pos="3840" userDrawn="1">
          <p15:clr>
            <a:srgbClr val="F26B43"/>
          </p15:clr>
        </p15:guide>
        <p15:guide id="3" pos="240" userDrawn="1">
          <p15:clr>
            <a:srgbClr val="F26B43"/>
          </p15:clr>
        </p15:guide>
        <p15:guide id="4" orient="horz" pos="1008" userDrawn="1">
          <p15:clr>
            <a:srgbClr val="F26B43"/>
          </p15:clr>
        </p15:guide>
        <p15:guide id="5" orient="horz" pos="1152" userDrawn="1">
          <p15:clr>
            <a:srgbClr val="F26B43"/>
          </p15:clr>
        </p15:guide>
        <p15:guide id="6" pos="7440" userDrawn="1">
          <p15:clr>
            <a:srgbClr val="F26B43"/>
          </p15:clr>
        </p15:guide>
        <p15:guide id="7" orient="horz" pos="4128" userDrawn="1">
          <p15:clr>
            <a:srgbClr val="F26B43"/>
          </p15:clr>
        </p15:guide>
        <p15:guide id="8" pos="28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505D64-C7B2-4140-B500-2C6A71B08D6C}"/>
              </a:ext>
            </a:extLst>
          </p:cNvPr>
          <p:cNvSpPr>
            <a:spLocks noGrp="1"/>
          </p:cNvSpPr>
          <p:nvPr>
            <p:ph type="title"/>
          </p:nvPr>
        </p:nvSpPr>
        <p:spPr>
          <a:xfrm>
            <a:off x="381000" y="570450"/>
            <a:ext cx="11430000" cy="1029750"/>
          </a:xfrm>
          <a:prstGeom prst="rect">
            <a:avLst/>
          </a:prstGeom>
        </p:spPr>
        <p:txBody>
          <a:bodyPr vert="horz" lIns="91440" tIns="45720" rIns="91440" bIns="45720" rtlCol="0" anchor="b" anchorCtr="0">
            <a:noAutofit/>
          </a:bodyPr>
          <a:lstStyle/>
          <a:p>
            <a:r>
              <a:rPr lang="en-US"/>
              <a:t>Click to edit Master title style</a:t>
            </a:r>
          </a:p>
        </p:txBody>
      </p:sp>
      <p:sp>
        <p:nvSpPr>
          <p:cNvPr id="3" name="Text Placeholder 2">
            <a:extLst>
              <a:ext uri="{FF2B5EF4-FFF2-40B4-BE49-F238E27FC236}">
                <a16:creationId xmlns:a16="http://schemas.microsoft.com/office/drawing/2014/main" id="{E9D6D92F-5205-4DB6-9397-B576B8E1277B}"/>
              </a:ext>
            </a:extLst>
          </p:cNvPr>
          <p:cNvSpPr>
            <a:spLocks noGrp="1"/>
          </p:cNvSpPr>
          <p:nvPr>
            <p:ph type="body" idx="1"/>
          </p:nvPr>
        </p:nvSpPr>
        <p:spPr>
          <a:xfrm>
            <a:off x="381000" y="1828800"/>
            <a:ext cx="11430000" cy="4724399"/>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a:extLst>
              <a:ext uri="{FF2B5EF4-FFF2-40B4-BE49-F238E27FC236}">
                <a16:creationId xmlns:a16="http://schemas.microsoft.com/office/drawing/2014/main" id="{6478FD83-3507-79A6-463B-E2E4EC79CF7B}"/>
              </a:ext>
            </a:extLst>
          </p:cNvPr>
          <p:cNvSpPr txBox="1"/>
          <p:nvPr userDrawn="1"/>
        </p:nvSpPr>
        <p:spPr>
          <a:xfrm>
            <a:off x="10830697" y="6553200"/>
            <a:ext cx="996142" cy="304800"/>
          </a:xfrm>
          <a:prstGeom prst="rect">
            <a:avLst/>
          </a:prstGeom>
          <a:noFill/>
        </p:spPr>
        <p:txBody>
          <a:bodyPr wrap="square" rtlCol="0" anchor="ctr">
            <a:noAutofit/>
          </a:bodyPr>
          <a:lstStyle/>
          <a:p>
            <a:pPr algn="r"/>
            <a:fld id="{D9383C4B-FD52-477E-988F-98585BB83BD6}" type="slidenum">
              <a:rPr lang="en-US" sz="1200" smtClean="0">
                <a:solidFill>
                  <a:schemeClr val="bg2">
                    <a:lumMod val="75000"/>
                  </a:schemeClr>
                </a:solidFill>
                <a:latin typeface="Segoe UI Semibold" panose="020B0702040204020203" pitchFamily="34" charset="0"/>
                <a:cs typeface="Segoe UI Semibold" panose="020B0702040204020203" pitchFamily="34" charset="0"/>
              </a:rPr>
              <a:pPr algn="r"/>
              <a:t>‹#›</a:t>
            </a:fld>
            <a:endParaRPr lang="en-US" sz="120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7" name="TextBox 6">
            <a:extLst>
              <a:ext uri="{FF2B5EF4-FFF2-40B4-BE49-F238E27FC236}">
                <a16:creationId xmlns:a16="http://schemas.microsoft.com/office/drawing/2014/main" id="{89DF6670-73E5-3083-B4A7-44654B26DF6E}"/>
              </a:ext>
            </a:extLst>
          </p:cNvPr>
          <p:cNvSpPr txBox="1"/>
          <p:nvPr userDrawn="1"/>
        </p:nvSpPr>
        <p:spPr>
          <a:xfrm>
            <a:off x="381000" y="6553200"/>
            <a:ext cx="4915292" cy="304800"/>
          </a:xfrm>
          <a:prstGeom prst="rect">
            <a:avLst/>
          </a:prstGeom>
          <a:noFill/>
        </p:spPr>
        <p:txBody>
          <a:bodyPr wrap="square" rtlCol="0" anchor="ctr">
            <a:noAutofit/>
          </a:bodyPr>
          <a:lstStyle/>
          <a:p>
            <a:pPr algn="l"/>
            <a:r>
              <a:rPr lang="en-US" sz="800">
                <a:solidFill>
                  <a:schemeClr val="bg2">
                    <a:lumMod val="75000"/>
                  </a:schemeClr>
                </a:solidFill>
                <a:latin typeface="Segoe UI Semibold" panose="020B0702040204020203" pitchFamily="34" charset="0"/>
                <a:cs typeface="Segoe UI Semibold" panose="020B0702040204020203" pitchFamily="34" charset="0"/>
              </a:rPr>
              <a:t>SOUTHERN CALIFORNIA ASSOCIATION OF GOVERNMENTS</a:t>
            </a:r>
          </a:p>
        </p:txBody>
      </p:sp>
    </p:spTree>
    <p:extLst>
      <p:ext uri="{BB962C8B-B14F-4D97-AF65-F5344CB8AC3E}">
        <p14:creationId xmlns:p14="http://schemas.microsoft.com/office/powerpoint/2010/main" val="4275202897"/>
      </p:ext>
    </p:extLst>
  </p:cSld>
  <p:clrMap bg1="lt1" tx1="dk1" bg2="lt2" tx2="dk2" accent1="accent1" accent2="accent2" accent3="accent3" accent4="accent4" accent5="accent5" accent6="accent6" hlink="hlink" folHlink="folHlink"/>
  <p:sldLayoutIdLst>
    <p:sldLayoutId id="2147483734" r:id="rId1"/>
    <p:sldLayoutId id="2147483736" r:id="rId2"/>
    <p:sldLayoutId id="2147483735" r:id="rId3"/>
    <p:sldLayoutId id="2147483737" r:id="rId4"/>
    <p:sldLayoutId id="2147483699" r:id="rId5"/>
    <p:sldLayoutId id="2147483718" r:id="rId6"/>
    <p:sldLayoutId id="2147483715" r:id="rId7"/>
    <p:sldLayoutId id="2147483720" r:id="rId8"/>
    <p:sldLayoutId id="2147483707" r:id="rId9"/>
    <p:sldLayoutId id="2147483706" r:id="rId10"/>
    <p:sldLayoutId id="2147483719" r:id="rId11"/>
    <p:sldLayoutId id="2147483714" r:id="rId12"/>
    <p:sldLayoutId id="2147483721" r:id="rId13"/>
    <p:sldLayoutId id="2147483708" r:id="rId14"/>
    <p:sldLayoutId id="2147483709" r:id="rId15"/>
    <p:sldLayoutId id="2147483716" r:id="rId16"/>
    <p:sldLayoutId id="2147483710" r:id="rId17"/>
    <p:sldLayoutId id="2147483711" r:id="rId18"/>
    <p:sldLayoutId id="2147483732" r:id="rId19"/>
    <p:sldLayoutId id="2147483738" r:id="rId20"/>
    <p:sldLayoutId id="2147483733" r:id="rId21"/>
    <p:sldLayoutId id="2147483749" r:id="rId22"/>
    <p:sldLayoutId id="2147483796" r:id="rId23"/>
    <p:sldLayoutId id="2147483712" r:id="rId24"/>
    <p:sldLayoutId id="2147483797" r:id="rId25"/>
    <p:sldLayoutId id="2147483713" r:id="rId26"/>
  </p:sldLayoutIdLst>
  <p:txStyles>
    <p:title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240" userDrawn="1">
          <p15:clr>
            <a:srgbClr val="F26B43"/>
          </p15:clr>
        </p15:guide>
        <p15:guide id="3" orient="horz" pos="1008" userDrawn="1">
          <p15:clr>
            <a:srgbClr val="F26B43"/>
          </p15:clr>
        </p15:guide>
        <p15:guide id="4" orient="horz" pos="4128" userDrawn="1">
          <p15:clr>
            <a:srgbClr val="F26B43"/>
          </p15:clr>
        </p15:guide>
        <p15:guide id="5" pos="3840" userDrawn="1">
          <p15:clr>
            <a:srgbClr val="F26B43"/>
          </p15:clr>
        </p15:guide>
        <p15:guide id="6" pos="7440" userDrawn="1">
          <p15:clr>
            <a:srgbClr val="F26B43"/>
          </p15:clr>
        </p15:guide>
        <p15:guide id="7" orient="horz" pos="360" userDrawn="1">
          <p15:clr>
            <a:srgbClr val="F26B43"/>
          </p15:clr>
        </p15:guide>
        <p15:guide id="8" orient="horz" pos="192" userDrawn="1">
          <p15:clr>
            <a:srgbClr val="F26B43"/>
          </p15:clr>
        </p15:guide>
        <p15:guide id="9" pos="288"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505D64-C7B2-4140-B500-2C6A71B08D6C}"/>
              </a:ext>
            </a:extLst>
          </p:cNvPr>
          <p:cNvSpPr>
            <a:spLocks noGrp="1"/>
          </p:cNvSpPr>
          <p:nvPr>
            <p:ph type="title"/>
          </p:nvPr>
        </p:nvSpPr>
        <p:spPr>
          <a:xfrm>
            <a:off x="381000" y="570450"/>
            <a:ext cx="11430000" cy="1029750"/>
          </a:xfrm>
          <a:prstGeom prst="rect">
            <a:avLst/>
          </a:prstGeom>
        </p:spPr>
        <p:txBody>
          <a:bodyPr vert="horz" lIns="91440" tIns="45720" rIns="91440" bIns="45720" rtlCol="0" anchor="b" anchorCtr="0">
            <a:noAutofit/>
          </a:bodyPr>
          <a:lstStyle/>
          <a:p>
            <a:r>
              <a:rPr lang="en-US"/>
              <a:t>Click to edit title</a:t>
            </a:r>
          </a:p>
        </p:txBody>
      </p:sp>
      <p:sp>
        <p:nvSpPr>
          <p:cNvPr id="3" name="Text Placeholder 2">
            <a:extLst>
              <a:ext uri="{FF2B5EF4-FFF2-40B4-BE49-F238E27FC236}">
                <a16:creationId xmlns:a16="http://schemas.microsoft.com/office/drawing/2014/main" id="{E9D6D92F-5205-4DB6-9397-B576B8E1277B}"/>
              </a:ext>
            </a:extLst>
          </p:cNvPr>
          <p:cNvSpPr>
            <a:spLocks noGrp="1"/>
          </p:cNvSpPr>
          <p:nvPr>
            <p:ph type="body" idx="1"/>
          </p:nvPr>
        </p:nvSpPr>
        <p:spPr>
          <a:xfrm>
            <a:off x="381000" y="1828800"/>
            <a:ext cx="11430000" cy="4724399"/>
          </a:xfrm>
          <a:prstGeom prst="rect">
            <a:avLst/>
          </a:prstGeom>
        </p:spPr>
        <p:txBody>
          <a:bodyPr vert="horz" lIns="91440" tIns="45720" rIns="91440" bIns="45720" rtlCol="0">
            <a:noAutofit/>
          </a:bodyPr>
          <a:lstStyle/>
          <a:p>
            <a:pPr lvl="0"/>
            <a:r>
              <a:rPr lang="en-US" dirty="0"/>
              <a:t>Click to edit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Box 7">
            <a:extLst>
              <a:ext uri="{FF2B5EF4-FFF2-40B4-BE49-F238E27FC236}">
                <a16:creationId xmlns:a16="http://schemas.microsoft.com/office/drawing/2014/main" id="{BC1E0366-F1E9-6CA1-FBDC-064E3BD1D7E5}"/>
              </a:ext>
            </a:extLst>
          </p:cNvPr>
          <p:cNvSpPr txBox="1"/>
          <p:nvPr userDrawn="1"/>
        </p:nvSpPr>
        <p:spPr>
          <a:xfrm>
            <a:off x="10830697" y="6553200"/>
            <a:ext cx="996142" cy="304800"/>
          </a:xfrm>
          <a:prstGeom prst="rect">
            <a:avLst/>
          </a:prstGeom>
          <a:noFill/>
        </p:spPr>
        <p:txBody>
          <a:bodyPr wrap="square" rtlCol="0" anchor="ctr">
            <a:noAutofit/>
          </a:bodyPr>
          <a:lstStyle/>
          <a:p>
            <a:pPr algn="r"/>
            <a:fld id="{D9383C4B-FD52-477E-988F-98585BB83BD6}" type="slidenum">
              <a:rPr lang="en-US" sz="1200" smtClean="0">
                <a:solidFill>
                  <a:schemeClr val="bg2">
                    <a:lumMod val="75000"/>
                  </a:schemeClr>
                </a:solidFill>
                <a:latin typeface="Segoe UI Semibold" panose="020B0702040204020203" pitchFamily="34" charset="0"/>
                <a:cs typeface="Segoe UI Semibold" panose="020B0702040204020203" pitchFamily="34" charset="0"/>
              </a:rPr>
              <a:pPr algn="r"/>
              <a:t>‹#›</a:t>
            </a:fld>
            <a:endParaRPr lang="en-US" sz="120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9" name="TextBox 8">
            <a:extLst>
              <a:ext uri="{FF2B5EF4-FFF2-40B4-BE49-F238E27FC236}">
                <a16:creationId xmlns:a16="http://schemas.microsoft.com/office/drawing/2014/main" id="{BEDB4A8A-B0D7-F4F3-C87C-8FFE8F36186C}"/>
              </a:ext>
            </a:extLst>
          </p:cNvPr>
          <p:cNvSpPr txBox="1"/>
          <p:nvPr userDrawn="1"/>
        </p:nvSpPr>
        <p:spPr>
          <a:xfrm>
            <a:off x="381000" y="6553200"/>
            <a:ext cx="4915292" cy="304800"/>
          </a:xfrm>
          <a:prstGeom prst="rect">
            <a:avLst/>
          </a:prstGeom>
          <a:noFill/>
        </p:spPr>
        <p:txBody>
          <a:bodyPr wrap="square" rtlCol="0" anchor="ctr">
            <a:noAutofit/>
          </a:bodyPr>
          <a:lstStyle/>
          <a:p>
            <a:pPr algn="l"/>
            <a:r>
              <a:rPr lang="en-US" sz="800">
                <a:solidFill>
                  <a:schemeClr val="bg2">
                    <a:lumMod val="75000"/>
                  </a:schemeClr>
                </a:solidFill>
                <a:latin typeface="Segoe UI Semibold" panose="020B0702040204020203" pitchFamily="34" charset="0"/>
                <a:cs typeface="Segoe UI Semibold" panose="020B0702040204020203" pitchFamily="34" charset="0"/>
              </a:rPr>
              <a:t>SOUTHERN CALIFORNIA ASSOCIATION OF GOVERNMENTS</a:t>
            </a:r>
          </a:p>
        </p:txBody>
      </p:sp>
    </p:spTree>
    <p:extLst>
      <p:ext uri="{BB962C8B-B14F-4D97-AF65-F5344CB8AC3E}">
        <p14:creationId xmlns:p14="http://schemas.microsoft.com/office/powerpoint/2010/main" val="2810401943"/>
      </p:ext>
    </p:extLst>
  </p:cSld>
  <p:clrMap bg1="lt1" tx1="dk1" bg2="lt2" tx2="dk2" accent1="accent1" accent2="accent2" accent3="accent3" accent4="accent4" accent5="accent5" accent6="accent6" hlink="hlink" folHlink="folHlink"/>
  <p:sldLayoutIdLst>
    <p:sldLayoutId id="2147483751" r:id="rId1"/>
    <p:sldLayoutId id="2147483795" r:id="rId2"/>
    <p:sldLayoutId id="2147483766" r:id="rId3"/>
    <p:sldLayoutId id="2147483772" r:id="rId4"/>
    <p:sldLayoutId id="2147483773" r:id="rId5"/>
    <p:sldLayoutId id="2147483769" r:id="rId6"/>
    <p:sldLayoutId id="2147483775" r:id="rId7"/>
    <p:sldLayoutId id="2147483794" r:id="rId8"/>
    <p:sldLayoutId id="2147483777" r:id="rId9"/>
    <p:sldLayoutId id="2147483770" r:id="rId10"/>
    <p:sldLayoutId id="2147483771" r:id="rId11"/>
  </p:sldLayoutIdLst>
  <p:txStyles>
    <p:title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400" kern="1200">
          <a:solidFill>
            <a:schemeClr val="bg1"/>
          </a:solidFill>
          <a:latin typeface="+mn-lt"/>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240" userDrawn="1">
          <p15:clr>
            <a:srgbClr val="F26B43"/>
          </p15:clr>
        </p15:guide>
        <p15:guide id="3" orient="horz" pos="1008" userDrawn="1">
          <p15:clr>
            <a:srgbClr val="F26B43"/>
          </p15:clr>
        </p15:guide>
        <p15:guide id="4" orient="horz" pos="4128" userDrawn="1">
          <p15:clr>
            <a:srgbClr val="F26B43"/>
          </p15:clr>
        </p15:guide>
        <p15:guide id="5" pos="3840" userDrawn="1">
          <p15:clr>
            <a:srgbClr val="F26B43"/>
          </p15:clr>
        </p15:guide>
        <p15:guide id="6" pos="7440" userDrawn="1">
          <p15:clr>
            <a:srgbClr val="F26B43"/>
          </p15:clr>
        </p15:guide>
        <p15:guide id="7" orient="horz" pos="360" userDrawn="1">
          <p15:clr>
            <a:srgbClr val="F26B43"/>
          </p15:clr>
        </p15:guide>
        <p15:guide id="8" orient="horz" pos="192" userDrawn="1">
          <p15:clr>
            <a:srgbClr val="F26B43"/>
          </p15:clr>
        </p15:guide>
        <p15:guide id="9" pos="288"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505D64-C7B2-4140-B500-2C6A71B08D6C}"/>
              </a:ext>
            </a:extLst>
          </p:cNvPr>
          <p:cNvSpPr>
            <a:spLocks noGrp="1"/>
          </p:cNvSpPr>
          <p:nvPr>
            <p:ph type="title"/>
          </p:nvPr>
        </p:nvSpPr>
        <p:spPr>
          <a:xfrm>
            <a:off x="381000" y="570450"/>
            <a:ext cx="11430000" cy="1029750"/>
          </a:xfrm>
          <a:prstGeom prst="rect">
            <a:avLst/>
          </a:prstGeom>
        </p:spPr>
        <p:txBody>
          <a:bodyPr vert="horz" lIns="91440" tIns="45720" rIns="91440" bIns="45720" rtlCol="0" anchor="b"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E9D6D92F-5205-4DB6-9397-B576B8E1277B}"/>
              </a:ext>
            </a:extLst>
          </p:cNvPr>
          <p:cNvSpPr>
            <a:spLocks noGrp="1"/>
          </p:cNvSpPr>
          <p:nvPr>
            <p:ph type="body" idx="1"/>
          </p:nvPr>
        </p:nvSpPr>
        <p:spPr>
          <a:xfrm>
            <a:off x="381000" y="1828800"/>
            <a:ext cx="11430000" cy="4724399"/>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a:extLst>
              <a:ext uri="{FF2B5EF4-FFF2-40B4-BE49-F238E27FC236}">
                <a16:creationId xmlns:a16="http://schemas.microsoft.com/office/drawing/2014/main" id="{6478FD83-3507-79A6-463B-E2E4EC79CF7B}"/>
              </a:ext>
            </a:extLst>
          </p:cNvPr>
          <p:cNvSpPr txBox="1"/>
          <p:nvPr userDrawn="1"/>
        </p:nvSpPr>
        <p:spPr>
          <a:xfrm>
            <a:off x="10830697" y="6553200"/>
            <a:ext cx="996142" cy="304800"/>
          </a:xfrm>
          <a:prstGeom prst="rect">
            <a:avLst/>
          </a:prstGeom>
          <a:noFill/>
        </p:spPr>
        <p:txBody>
          <a:bodyPr wrap="square" rtlCol="0" anchor="ctr">
            <a:noAutofit/>
          </a:bodyPr>
          <a:lstStyle/>
          <a:p>
            <a:pPr algn="r"/>
            <a:fld id="{D9383C4B-FD52-477E-988F-98585BB83BD6}" type="slidenum">
              <a:rPr lang="en-US" sz="1200" smtClean="0">
                <a:solidFill>
                  <a:schemeClr val="bg2">
                    <a:lumMod val="75000"/>
                  </a:schemeClr>
                </a:solidFill>
                <a:latin typeface="Segoe UI Semibold" panose="020B0702040204020203" pitchFamily="34" charset="0"/>
                <a:cs typeface="Segoe UI Semibold" panose="020B0702040204020203" pitchFamily="34" charset="0"/>
              </a:rPr>
              <a:pPr algn="r"/>
              <a:t>‹#›</a:t>
            </a:fld>
            <a:endParaRPr lang="en-US" sz="1200">
              <a:solidFill>
                <a:schemeClr val="bg2">
                  <a:lumMod val="75000"/>
                </a:schemeClr>
              </a:solidFill>
              <a:latin typeface="Segoe UI Semibold" panose="020B0702040204020203" pitchFamily="34" charset="0"/>
              <a:cs typeface="Segoe UI Semibold" panose="020B0702040204020203" pitchFamily="34" charset="0"/>
            </a:endParaRPr>
          </a:p>
        </p:txBody>
      </p:sp>
      <p:sp>
        <p:nvSpPr>
          <p:cNvPr id="7" name="TextBox 6">
            <a:extLst>
              <a:ext uri="{FF2B5EF4-FFF2-40B4-BE49-F238E27FC236}">
                <a16:creationId xmlns:a16="http://schemas.microsoft.com/office/drawing/2014/main" id="{89DF6670-73E5-3083-B4A7-44654B26DF6E}"/>
              </a:ext>
            </a:extLst>
          </p:cNvPr>
          <p:cNvSpPr txBox="1"/>
          <p:nvPr userDrawn="1"/>
        </p:nvSpPr>
        <p:spPr>
          <a:xfrm>
            <a:off x="381000" y="6553200"/>
            <a:ext cx="4915292" cy="304800"/>
          </a:xfrm>
          <a:prstGeom prst="rect">
            <a:avLst/>
          </a:prstGeom>
          <a:noFill/>
        </p:spPr>
        <p:txBody>
          <a:bodyPr wrap="square" rtlCol="0" anchor="ctr">
            <a:noAutofit/>
          </a:bodyPr>
          <a:lstStyle/>
          <a:p>
            <a:pPr algn="l"/>
            <a:r>
              <a:rPr lang="en-US" sz="800">
                <a:solidFill>
                  <a:schemeClr val="bg2">
                    <a:lumMod val="75000"/>
                  </a:schemeClr>
                </a:solidFill>
                <a:latin typeface="Segoe UI Semibold" panose="020B0702040204020203" pitchFamily="34" charset="0"/>
                <a:cs typeface="Segoe UI Semibold" panose="020B0702040204020203" pitchFamily="34" charset="0"/>
              </a:rPr>
              <a:t>SOUTHERN CALIFORNIA ASSOCIATION OF GOVERNMENTS</a:t>
            </a:r>
          </a:p>
        </p:txBody>
      </p:sp>
      <p:sp>
        <p:nvSpPr>
          <p:cNvPr id="6" name="TextBox 5">
            <a:extLst>
              <a:ext uri="{FF2B5EF4-FFF2-40B4-BE49-F238E27FC236}">
                <a16:creationId xmlns:a16="http://schemas.microsoft.com/office/drawing/2014/main" id="{F54734FE-F733-B331-F7FE-6AC47E18B085}"/>
              </a:ext>
            </a:extLst>
          </p:cNvPr>
          <p:cNvSpPr txBox="1"/>
          <p:nvPr userDrawn="1"/>
        </p:nvSpPr>
        <p:spPr>
          <a:xfrm>
            <a:off x="380999" y="304801"/>
            <a:ext cx="11429999" cy="266700"/>
          </a:xfrm>
          <a:prstGeom prst="rect">
            <a:avLst/>
          </a:prstGeom>
          <a:noFill/>
        </p:spPr>
        <p:txBody>
          <a:bodyPr wrap="square" rtlCol="0">
            <a:noAutofit/>
          </a:bodyPr>
          <a:lstStyle/>
          <a:p>
            <a:r>
              <a:rPr lang="en-US" sz="1400" dirty="0">
                <a:solidFill>
                  <a:schemeClr val="bg1">
                    <a:lumMod val="75000"/>
                  </a:schemeClr>
                </a:solidFill>
              </a:rPr>
              <a:t>SCAG PowerPoint Toolkit</a:t>
            </a:r>
          </a:p>
        </p:txBody>
      </p:sp>
    </p:spTree>
    <p:extLst>
      <p:ext uri="{BB962C8B-B14F-4D97-AF65-F5344CB8AC3E}">
        <p14:creationId xmlns:p14="http://schemas.microsoft.com/office/powerpoint/2010/main" val="603321235"/>
      </p:ext>
    </p:extLst>
  </p:cSld>
  <p:clrMap bg1="lt1" tx1="dk1" bg2="lt2" tx2="dk2" accent1="accent1" accent2="accent2" accent3="accent3" accent4="accent4" accent5="accent5" accent6="accent6" hlink="hlink" folHlink="folHlink"/>
  <p:sldLayoutIdLst>
    <p:sldLayoutId id="2147483799" r:id="rId1"/>
    <p:sldLayoutId id="2147483800" r:id="rId2"/>
  </p:sldLayoutIdLst>
  <p:txStyles>
    <p:title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100000"/>
        </a:lnSpc>
        <a:spcBef>
          <a:spcPts val="1000"/>
        </a:spcBef>
        <a:spcAft>
          <a:spcPts val="600"/>
        </a:spcAft>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spcAft>
          <a:spcPts val="600"/>
        </a:spcAft>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spcAft>
          <a:spcPts val="600"/>
        </a:spcAft>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spcAft>
          <a:spcPts val="600"/>
        </a:spcAft>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240" userDrawn="1">
          <p15:clr>
            <a:srgbClr val="F26B43"/>
          </p15:clr>
        </p15:guide>
        <p15:guide id="3" orient="horz" pos="1008" userDrawn="1">
          <p15:clr>
            <a:srgbClr val="F26B43"/>
          </p15:clr>
        </p15:guide>
        <p15:guide id="4" orient="horz" pos="4128" userDrawn="1">
          <p15:clr>
            <a:srgbClr val="F26B43"/>
          </p15:clr>
        </p15:guide>
        <p15:guide id="5" pos="3840" userDrawn="1">
          <p15:clr>
            <a:srgbClr val="F26B43"/>
          </p15:clr>
        </p15:guide>
        <p15:guide id="6" pos="7440" userDrawn="1">
          <p15:clr>
            <a:srgbClr val="F26B43"/>
          </p15:clr>
        </p15:guide>
        <p15:guide id="7" orient="horz" pos="360" userDrawn="1">
          <p15:clr>
            <a:srgbClr val="F26B43"/>
          </p15:clr>
        </p15:guide>
        <p15:guide id="8" orient="horz" pos="192" userDrawn="1">
          <p15:clr>
            <a:srgbClr val="F26B43"/>
          </p15:clr>
        </p15:guide>
        <p15:guide id="9" pos="28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svg"/><Relationship Id="rId2" Type="http://schemas.openxmlformats.org/officeDocument/2006/relationships/notesSlide" Target="../notesSlides/notesSlide2.xml"/><Relationship Id="rId1" Type="http://schemas.openxmlformats.org/officeDocument/2006/relationships/slideLayout" Target="../slideLayouts/slideLayout35.xml"/><Relationship Id="rId6" Type="http://schemas.openxmlformats.org/officeDocument/2006/relationships/image" Target="../media/image27.sv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png"/><Relationship Id="rId14" Type="http://schemas.openxmlformats.org/officeDocument/2006/relationships/image" Target="../media/image35.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8" Type="http://schemas.openxmlformats.org/officeDocument/2006/relationships/image" Target="../media/image41.svg"/><Relationship Id="rId13" Type="http://schemas.openxmlformats.org/officeDocument/2006/relationships/image" Target="../media/image46.png"/><Relationship Id="rId18" Type="http://schemas.openxmlformats.org/officeDocument/2006/relationships/image" Target="../media/image51.sv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svg"/><Relationship Id="rId17" Type="http://schemas.openxmlformats.org/officeDocument/2006/relationships/image" Target="../media/image50.png"/><Relationship Id="rId2" Type="http://schemas.openxmlformats.org/officeDocument/2006/relationships/notesSlide" Target="../notesSlides/notesSlide3.xml"/><Relationship Id="rId16" Type="http://schemas.openxmlformats.org/officeDocument/2006/relationships/image" Target="../media/image49.svg"/><Relationship Id="rId1" Type="http://schemas.openxmlformats.org/officeDocument/2006/relationships/slideLayout" Target="../slideLayouts/slideLayout35.xml"/><Relationship Id="rId6" Type="http://schemas.openxmlformats.org/officeDocument/2006/relationships/image" Target="../media/image39.svg"/><Relationship Id="rId11" Type="http://schemas.openxmlformats.org/officeDocument/2006/relationships/image" Target="../media/image44.png"/><Relationship Id="rId5" Type="http://schemas.openxmlformats.org/officeDocument/2006/relationships/image" Target="../media/image38.png"/><Relationship Id="rId15" Type="http://schemas.openxmlformats.org/officeDocument/2006/relationships/image" Target="../media/image48.png"/><Relationship Id="rId10" Type="http://schemas.openxmlformats.org/officeDocument/2006/relationships/image" Target="../media/image43.svg"/><Relationship Id="rId4" Type="http://schemas.openxmlformats.org/officeDocument/2006/relationships/image" Target="../media/image37.svg"/><Relationship Id="rId9" Type="http://schemas.openxmlformats.org/officeDocument/2006/relationships/image" Target="../media/image42.png"/><Relationship Id="rId14" Type="http://schemas.openxmlformats.org/officeDocument/2006/relationships/image" Target="../media/image47.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56.xml"/><Relationship Id="rId5" Type="http://schemas.openxmlformats.org/officeDocument/2006/relationships/image" Target="../media/image55.jpeg"/><Relationship Id="rId4" Type="http://schemas.openxmlformats.org/officeDocument/2006/relationships/image" Target="../media/image54.jpeg"/></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56.xml"/><Relationship Id="rId5" Type="http://schemas.openxmlformats.org/officeDocument/2006/relationships/image" Target="../media/image59.jpeg"/><Relationship Id="rId4" Type="http://schemas.openxmlformats.org/officeDocument/2006/relationships/image" Target="../media/image58.jpeg"/></Relationships>
</file>

<file path=ppt/slides/_rels/slide1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xml"/><Relationship Id="rId1" Type="http://schemas.openxmlformats.org/officeDocument/2006/relationships/slideLayout" Target="../slideLayouts/slideLayout37.xml"/><Relationship Id="rId5" Type="http://schemas.openxmlformats.org/officeDocument/2006/relationships/image" Target="../media/image61.png"/><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png"/><Relationship Id="rId2" Type="http://schemas.openxmlformats.org/officeDocument/2006/relationships/notesSlide" Target="../notesSlides/notesSlide5.xml"/><Relationship Id="rId1" Type="http://schemas.openxmlformats.org/officeDocument/2006/relationships/slideLayout" Target="../slideLayouts/slideLayout35.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 Id="rId14" Type="http://schemas.openxmlformats.org/officeDocument/2006/relationships/image" Target="../media/image61.png"/></Relationships>
</file>

<file path=ppt/slides/_rels/slide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35.xml"/><Relationship Id="rId5" Type="http://schemas.openxmlformats.org/officeDocument/2006/relationships/image" Target="../media/image77.svg"/><Relationship Id="rId4" Type="http://schemas.openxmlformats.org/officeDocument/2006/relationships/image" Target="../media/image76.png"/></Relationships>
</file>

<file path=ppt/slides/_rels/slide2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xml"/><Relationship Id="rId1" Type="http://schemas.openxmlformats.org/officeDocument/2006/relationships/slideLayout" Target="../slideLayouts/slideLayout37.xml"/><Relationship Id="rId5" Type="http://schemas.openxmlformats.org/officeDocument/2006/relationships/image" Target="../media/image82.jpeg"/><Relationship Id="rId4" Type="http://schemas.openxmlformats.org/officeDocument/2006/relationships/image" Target="../media/image81.jpeg"/></Relationships>
</file>

<file path=ppt/slides/_rels/slide2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xml"/><Relationship Id="rId1" Type="http://schemas.openxmlformats.org/officeDocument/2006/relationships/slideLayout" Target="../slideLayouts/slideLayout35.xml"/><Relationship Id="rId5" Type="http://schemas.openxmlformats.org/officeDocument/2006/relationships/image" Target="../media/image85.png"/><Relationship Id="rId4" Type="http://schemas.openxmlformats.org/officeDocument/2006/relationships/image" Target="../media/image8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9.xml"/><Relationship Id="rId1" Type="http://schemas.openxmlformats.org/officeDocument/2006/relationships/slideLayout" Target="../slideLayouts/slideLayout47.xml"/><Relationship Id="rId5" Type="http://schemas.openxmlformats.org/officeDocument/2006/relationships/image" Target="../media/image88.jpeg"/><Relationship Id="rId4" Type="http://schemas.openxmlformats.org/officeDocument/2006/relationships/image" Target="../media/image87.jpeg"/></Relationships>
</file>

<file path=ppt/slides/_rels/slide26.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3.jpeg"/><Relationship Id="rId2" Type="http://schemas.openxmlformats.org/officeDocument/2006/relationships/notesSlide" Target="../notesSlides/notesSlide10.xml"/><Relationship Id="rId1" Type="http://schemas.openxmlformats.org/officeDocument/2006/relationships/slideLayout" Target="../slideLayouts/slideLayout47.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FB11D08-6293-CD7A-BDC5-C85EDBFB0418}"/>
              </a:ext>
            </a:extLst>
          </p:cNvPr>
          <p:cNvSpPr>
            <a:spLocks noGrp="1"/>
          </p:cNvSpPr>
          <p:nvPr>
            <p:ph type="ctrTitle"/>
          </p:nvPr>
        </p:nvSpPr>
        <p:spPr/>
        <p:txBody>
          <a:bodyPr/>
          <a:lstStyle/>
          <a:p>
            <a:r>
              <a:rPr lang="en-US" dirty="0"/>
              <a:t>SCAG 101:</a:t>
            </a:r>
            <a:br>
              <a:rPr lang="en-US" dirty="0"/>
            </a:br>
            <a:endParaRPr lang="en-US" sz="2000" dirty="0"/>
          </a:p>
        </p:txBody>
      </p:sp>
      <p:sp>
        <p:nvSpPr>
          <p:cNvPr id="8" name="Subtitle 7">
            <a:extLst>
              <a:ext uri="{FF2B5EF4-FFF2-40B4-BE49-F238E27FC236}">
                <a16:creationId xmlns:a16="http://schemas.microsoft.com/office/drawing/2014/main" id="{FD14510A-BAE5-2696-F48C-600BC8402F2D}"/>
              </a:ext>
            </a:extLst>
          </p:cNvPr>
          <p:cNvSpPr>
            <a:spLocks noGrp="1"/>
          </p:cNvSpPr>
          <p:nvPr>
            <p:ph type="subTitle" idx="1"/>
          </p:nvPr>
        </p:nvSpPr>
        <p:spPr/>
        <p:txBody>
          <a:bodyPr/>
          <a:lstStyle/>
          <a:p>
            <a:r>
              <a:rPr lang="en-US" dirty="0"/>
              <a:t>January 24, 2023</a:t>
            </a:r>
          </a:p>
        </p:txBody>
      </p:sp>
    </p:spTree>
    <p:extLst>
      <p:ext uri="{BB962C8B-B14F-4D97-AF65-F5344CB8AC3E}">
        <p14:creationId xmlns:p14="http://schemas.microsoft.com/office/powerpoint/2010/main" val="3468906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1C19749-FEC3-658A-ED5E-05D92F97C1D9}"/>
              </a:ext>
            </a:extLst>
          </p:cNvPr>
          <p:cNvSpPr>
            <a:spLocks noGrp="1"/>
          </p:cNvSpPr>
          <p:nvPr>
            <p:ph type="body" sz="quarter" idx="11"/>
          </p:nvPr>
        </p:nvSpPr>
        <p:spPr/>
        <p:txBody>
          <a:bodyPr/>
          <a:lstStyle/>
          <a:p>
            <a:r>
              <a:rPr lang="en-US"/>
              <a:t>ABOUT SCAG</a:t>
            </a:r>
          </a:p>
        </p:txBody>
      </p:sp>
    </p:spTree>
    <p:extLst>
      <p:ext uri="{BB962C8B-B14F-4D97-AF65-F5344CB8AC3E}">
        <p14:creationId xmlns:p14="http://schemas.microsoft.com/office/powerpoint/2010/main" val="40017694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F088E6A-7137-4379-9603-FFB42F1706D3}"/>
              </a:ext>
            </a:extLst>
          </p:cNvPr>
          <p:cNvSpPr>
            <a:spLocks noGrp="1"/>
          </p:cNvSpPr>
          <p:nvPr>
            <p:ph type="title"/>
          </p:nvPr>
        </p:nvSpPr>
        <p:spPr/>
        <p:txBody>
          <a:bodyPr/>
          <a:lstStyle/>
          <a:p>
            <a:r>
              <a:rPr lang="en-US"/>
              <a:t>Legislative Advocacy – Federal Efforts</a:t>
            </a:r>
          </a:p>
        </p:txBody>
      </p:sp>
      <p:sp>
        <p:nvSpPr>
          <p:cNvPr id="8" name="Text Placeholder 7">
            <a:extLst>
              <a:ext uri="{FF2B5EF4-FFF2-40B4-BE49-F238E27FC236}">
                <a16:creationId xmlns:a16="http://schemas.microsoft.com/office/drawing/2014/main" id="{EBA797DA-2001-4123-875A-63629D451666}"/>
              </a:ext>
            </a:extLst>
          </p:cNvPr>
          <p:cNvSpPr>
            <a:spLocks noGrp="1"/>
          </p:cNvSpPr>
          <p:nvPr>
            <p:ph type="body" sz="quarter" idx="11"/>
          </p:nvPr>
        </p:nvSpPr>
        <p:spPr/>
        <p:txBody>
          <a:bodyPr/>
          <a:lstStyle/>
          <a:p>
            <a:r>
              <a:rPr lang="en-US"/>
              <a:t>A RESOURCE FOR THE REGION</a:t>
            </a:r>
          </a:p>
        </p:txBody>
      </p:sp>
      <p:sp>
        <p:nvSpPr>
          <p:cNvPr id="31" name="Rectangle 30">
            <a:extLst>
              <a:ext uri="{FF2B5EF4-FFF2-40B4-BE49-F238E27FC236}">
                <a16:creationId xmlns:a16="http://schemas.microsoft.com/office/drawing/2014/main" id="{8161F429-5951-4DFD-82A5-8634E15AF876}"/>
              </a:ext>
            </a:extLst>
          </p:cNvPr>
          <p:cNvSpPr/>
          <p:nvPr/>
        </p:nvSpPr>
        <p:spPr>
          <a:xfrm>
            <a:off x="809431" y="1948931"/>
            <a:ext cx="4929285" cy="18416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31CA5828-7A50-4C1C-9CA5-448B367073A4}"/>
              </a:ext>
            </a:extLst>
          </p:cNvPr>
          <p:cNvSpPr txBox="1"/>
          <p:nvPr/>
        </p:nvSpPr>
        <p:spPr>
          <a:xfrm>
            <a:off x="988073" y="3014324"/>
            <a:ext cx="4572000" cy="646331"/>
          </a:xfrm>
          <a:prstGeom prst="rect">
            <a:avLst/>
          </a:prstGeom>
        </p:spPr>
        <p:txBody>
          <a:bodyPr wrap="square" rtlCol="0">
            <a:spAutoFit/>
          </a:bodyPr>
          <a:lstStyle/>
          <a:p>
            <a:pPr algn="ctr"/>
            <a:r>
              <a:rPr lang="en-US" b="1">
                <a:solidFill>
                  <a:schemeClr val="bg1"/>
                </a:solidFill>
              </a:rPr>
              <a:t>INFRASTRUCTURE INVESTMENT &amp;</a:t>
            </a:r>
            <a:br>
              <a:rPr lang="en-US" b="1">
                <a:solidFill>
                  <a:schemeClr val="bg1"/>
                </a:solidFill>
              </a:rPr>
            </a:br>
            <a:r>
              <a:rPr lang="en-US" b="1">
                <a:solidFill>
                  <a:schemeClr val="bg1"/>
                </a:solidFill>
              </a:rPr>
              <a:t>JOBS ACT IMPLEMENTATION (IIJA)</a:t>
            </a:r>
          </a:p>
        </p:txBody>
      </p:sp>
      <p:sp>
        <p:nvSpPr>
          <p:cNvPr id="33" name="Rectangle 32">
            <a:extLst>
              <a:ext uri="{FF2B5EF4-FFF2-40B4-BE49-F238E27FC236}">
                <a16:creationId xmlns:a16="http://schemas.microsoft.com/office/drawing/2014/main" id="{CCCA6859-A929-4C16-9530-24E167FD7E68}"/>
              </a:ext>
            </a:extLst>
          </p:cNvPr>
          <p:cNvSpPr/>
          <p:nvPr/>
        </p:nvSpPr>
        <p:spPr>
          <a:xfrm>
            <a:off x="6498255" y="1948931"/>
            <a:ext cx="4979214" cy="18416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B2DA2915-3C13-407E-BD2A-EE197B9D520F}"/>
              </a:ext>
            </a:extLst>
          </p:cNvPr>
          <p:cNvSpPr txBox="1"/>
          <p:nvPr/>
        </p:nvSpPr>
        <p:spPr>
          <a:xfrm>
            <a:off x="6701862" y="3041455"/>
            <a:ext cx="4572000" cy="646331"/>
          </a:xfrm>
          <a:prstGeom prst="rect">
            <a:avLst/>
          </a:prstGeom>
        </p:spPr>
        <p:txBody>
          <a:bodyPr wrap="square" rtlCol="0">
            <a:spAutoFit/>
          </a:bodyPr>
          <a:lstStyle/>
          <a:p>
            <a:pPr algn="ctr"/>
            <a:r>
              <a:rPr lang="en-US" b="1">
                <a:solidFill>
                  <a:schemeClr val="bg1"/>
                </a:solidFill>
              </a:rPr>
              <a:t>BROADBAND</a:t>
            </a:r>
            <a:br>
              <a:rPr lang="en-US" b="1">
                <a:solidFill>
                  <a:schemeClr val="bg1"/>
                </a:solidFill>
              </a:rPr>
            </a:br>
            <a:r>
              <a:rPr lang="en-US" b="1">
                <a:solidFill>
                  <a:schemeClr val="bg1"/>
                </a:solidFill>
              </a:rPr>
              <a:t>DEPLOYMENT</a:t>
            </a:r>
          </a:p>
        </p:txBody>
      </p:sp>
      <p:sp>
        <p:nvSpPr>
          <p:cNvPr id="43" name="TextBox 42">
            <a:extLst>
              <a:ext uri="{FF2B5EF4-FFF2-40B4-BE49-F238E27FC236}">
                <a16:creationId xmlns:a16="http://schemas.microsoft.com/office/drawing/2014/main" id="{4BDBC304-E8C1-4F21-8487-830B2871AE3E}"/>
              </a:ext>
            </a:extLst>
          </p:cNvPr>
          <p:cNvSpPr txBox="1"/>
          <p:nvPr/>
        </p:nvSpPr>
        <p:spPr>
          <a:xfrm>
            <a:off x="988074" y="3900024"/>
            <a:ext cx="4572000" cy="923330"/>
          </a:xfrm>
          <a:prstGeom prst="rect">
            <a:avLst/>
          </a:prstGeom>
        </p:spPr>
        <p:txBody>
          <a:bodyPr wrap="square" lIns="0" tIns="0" rIns="0" bIns="0" rtlCol="0">
            <a:spAutoFit/>
          </a:bodyPr>
          <a:lstStyle/>
          <a:p>
            <a:r>
              <a:rPr lang="en-US" sz="2000" b="1">
                <a:solidFill>
                  <a:schemeClr val="tx2"/>
                </a:solidFill>
              </a:rPr>
              <a:t>California State Transportation Agency (</a:t>
            </a:r>
            <a:r>
              <a:rPr lang="en-US" sz="2000" b="1" err="1">
                <a:solidFill>
                  <a:schemeClr val="tx2"/>
                </a:solidFill>
              </a:rPr>
              <a:t>CalSTA</a:t>
            </a:r>
            <a:r>
              <a:rPr lang="en-US" sz="2000" b="1">
                <a:solidFill>
                  <a:schemeClr val="tx2"/>
                </a:solidFill>
              </a:rPr>
              <a:t>) Implementation Working Groups</a:t>
            </a:r>
          </a:p>
        </p:txBody>
      </p:sp>
      <p:sp>
        <p:nvSpPr>
          <p:cNvPr id="44" name="TextBox 43">
            <a:extLst>
              <a:ext uri="{FF2B5EF4-FFF2-40B4-BE49-F238E27FC236}">
                <a16:creationId xmlns:a16="http://schemas.microsoft.com/office/drawing/2014/main" id="{70045693-FA72-4278-B417-3A273547F5CF}"/>
              </a:ext>
            </a:extLst>
          </p:cNvPr>
          <p:cNvSpPr txBox="1"/>
          <p:nvPr/>
        </p:nvSpPr>
        <p:spPr>
          <a:xfrm>
            <a:off x="6453285" y="3900024"/>
            <a:ext cx="5094138" cy="2154436"/>
          </a:xfrm>
          <a:prstGeom prst="rect">
            <a:avLst/>
          </a:prstGeom>
        </p:spPr>
        <p:txBody>
          <a:bodyPr wrap="square" lIns="0" tIns="0" rIns="0" bIns="0" rtlCol="0">
            <a:spAutoFit/>
          </a:bodyPr>
          <a:lstStyle/>
          <a:p>
            <a:r>
              <a:rPr lang="en-US" sz="2000" b="1">
                <a:solidFill>
                  <a:schemeClr val="tx2"/>
                </a:solidFill>
              </a:rPr>
              <a:t>Equity, Access, and Deployment Program</a:t>
            </a:r>
            <a:r>
              <a:rPr lang="en-US" sz="2000">
                <a:solidFill>
                  <a:schemeClr val="tx2"/>
                </a:solidFill>
              </a:rPr>
              <a:t> </a:t>
            </a:r>
            <a:r>
              <a:rPr lang="en-US" sz="2000" i="1">
                <a:solidFill>
                  <a:schemeClr val="tx2"/>
                </a:solidFill>
              </a:rPr>
              <a:t>(included in IIJA)</a:t>
            </a:r>
          </a:p>
          <a:p>
            <a:pPr marL="285750" indent="-285750">
              <a:buFont typeface="Arial" panose="020B0604020202020204" pitchFamily="34" charset="0"/>
              <a:buChar char="•"/>
            </a:pPr>
            <a:r>
              <a:rPr lang="en-US" sz="2000">
                <a:solidFill>
                  <a:schemeClr val="tx2"/>
                </a:solidFill>
              </a:rPr>
              <a:t>Require state consultation with MPOs.</a:t>
            </a:r>
          </a:p>
          <a:p>
            <a:pPr marL="285750" indent="-285750">
              <a:buFont typeface="Arial" panose="020B0604020202020204" pitchFamily="34" charset="0"/>
              <a:buChar char="•"/>
            </a:pPr>
            <a:r>
              <a:rPr lang="en-US" sz="2000">
                <a:solidFill>
                  <a:schemeClr val="tx2"/>
                </a:solidFill>
              </a:rPr>
              <a:t>Incorporate effective public-private partnerships.</a:t>
            </a:r>
          </a:p>
          <a:p>
            <a:pPr marL="285750" indent="-285750">
              <a:buFont typeface="Arial" panose="020B0604020202020204" pitchFamily="34" charset="0"/>
              <a:buChar char="•"/>
            </a:pPr>
            <a:r>
              <a:rPr lang="en-US" sz="2000">
                <a:solidFill>
                  <a:schemeClr val="tx2"/>
                </a:solidFill>
              </a:rPr>
              <a:t>Connect middle-mile construction with last-mile deployment.</a:t>
            </a:r>
          </a:p>
        </p:txBody>
      </p:sp>
      <p:grpSp>
        <p:nvGrpSpPr>
          <p:cNvPr id="12" name="Group 11">
            <a:extLst>
              <a:ext uri="{FF2B5EF4-FFF2-40B4-BE49-F238E27FC236}">
                <a16:creationId xmlns:a16="http://schemas.microsoft.com/office/drawing/2014/main" id="{A5A8B1A5-9D3C-3F56-D861-9A6B0A46A190}"/>
              </a:ext>
            </a:extLst>
          </p:cNvPr>
          <p:cNvGrpSpPr/>
          <p:nvPr/>
        </p:nvGrpSpPr>
        <p:grpSpPr>
          <a:xfrm>
            <a:off x="1688565" y="2079592"/>
            <a:ext cx="3171016" cy="978948"/>
            <a:chOff x="1494792" y="5327435"/>
            <a:chExt cx="3171016" cy="978948"/>
          </a:xfrm>
        </p:grpSpPr>
        <p:pic>
          <p:nvPicPr>
            <p:cNvPr id="5" name="Graphic 4" descr="Construction Barricade with solid fill">
              <a:extLst>
                <a:ext uri="{FF2B5EF4-FFF2-40B4-BE49-F238E27FC236}">
                  <a16:creationId xmlns:a16="http://schemas.microsoft.com/office/drawing/2014/main" id="{066E10EA-9A59-DB78-6793-0C62D298373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23100" y="5327435"/>
              <a:ext cx="914400" cy="914400"/>
            </a:xfrm>
            <a:prstGeom prst="rect">
              <a:avLst/>
            </a:prstGeom>
          </p:spPr>
        </p:pic>
        <p:pic>
          <p:nvPicPr>
            <p:cNvPr id="9" name="Graphic 8" descr="Train Tracks with solid fill">
              <a:extLst>
                <a:ext uri="{FF2B5EF4-FFF2-40B4-BE49-F238E27FC236}">
                  <a16:creationId xmlns:a16="http://schemas.microsoft.com/office/drawing/2014/main" id="{1AD80536-35EA-EF0C-E174-98DA92089DC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51408" y="5391983"/>
              <a:ext cx="914400" cy="914400"/>
            </a:xfrm>
            <a:prstGeom prst="rect">
              <a:avLst/>
            </a:prstGeom>
          </p:spPr>
        </p:pic>
        <p:pic>
          <p:nvPicPr>
            <p:cNvPr id="11" name="Graphic 10" descr="Road with solid fill">
              <a:extLst>
                <a:ext uri="{FF2B5EF4-FFF2-40B4-BE49-F238E27FC236}">
                  <a16:creationId xmlns:a16="http://schemas.microsoft.com/office/drawing/2014/main" id="{2472E93D-3D3E-2889-433B-30C5C43CD6B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94792" y="5327435"/>
              <a:ext cx="914400" cy="914400"/>
            </a:xfrm>
            <a:prstGeom prst="rect">
              <a:avLst/>
            </a:prstGeom>
          </p:spPr>
        </p:pic>
      </p:grpSp>
      <p:grpSp>
        <p:nvGrpSpPr>
          <p:cNvPr id="19" name="Group 18">
            <a:extLst>
              <a:ext uri="{FF2B5EF4-FFF2-40B4-BE49-F238E27FC236}">
                <a16:creationId xmlns:a16="http://schemas.microsoft.com/office/drawing/2014/main" id="{E50F0E1D-89FF-F3EE-DF7E-AA785EAF6F75}"/>
              </a:ext>
            </a:extLst>
          </p:cNvPr>
          <p:cNvGrpSpPr/>
          <p:nvPr/>
        </p:nvGrpSpPr>
        <p:grpSpPr>
          <a:xfrm>
            <a:off x="7488360" y="2079592"/>
            <a:ext cx="2923701" cy="974086"/>
            <a:chOff x="7530732" y="909515"/>
            <a:chExt cx="2923701" cy="974086"/>
          </a:xfrm>
        </p:grpSpPr>
        <p:pic>
          <p:nvPicPr>
            <p:cNvPr id="14" name="Graphic 13" descr="Cell Tower with solid fill">
              <a:extLst>
                <a:ext uri="{FF2B5EF4-FFF2-40B4-BE49-F238E27FC236}">
                  <a16:creationId xmlns:a16="http://schemas.microsoft.com/office/drawing/2014/main" id="{DE123F1C-FBE8-E514-6E0F-01EC70CEA95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530732" y="909515"/>
              <a:ext cx="914400" cy="914400"/>
            </a:xfrm>
            <a:prstGeom prst="rect">
              <a:avLst/>
            </a:prstGeom>
          </p:spPr>
        </p:pic>
        <p:pic>
          <p:nvPicPr>
            <p:cNvPr id="16" name="Graphic 15" descr="Internet Banking with solid fill">
              <a:extLst>
                <a:ext uri="{FF2B5EF4-FFF2-40B4-BE49-F238E27FC236}">
                  <a16:creationId xmlns:a16="http://schemas.microsoft.com/office/drawing/2014/main" id="{78522777-266B-A976-2F74-A436ADB728B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535383" y="909515"/>
              <a:ext cx="914400" cy="914400"/>
            </a:xfrm>
            <a:prstGeom prst="rect">
              <a:avLst/>
            </a:prstGeom>
          </p:spPr>
        </p:pic>
        <p:pic>
          <p:nvPicPr>
            <p:cNvPr id="18" name="Graphic 17" descr="Work from home Wi-Fi with solid fill">
              <a:extLst>
                <a:ext uri="{FF2B5EF4-FFF2-40B4-BE49-F238E27FC236}">
                  <a16:creationId xmlns:a16="http://schemas.microsoft.com/office/drawing/2014/main" id="{F0B2439C-3525-F6BC-2C75-4525ACBB6BD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540033" y="969201"/>
              <a:ext cx="914400" cy="914400"/>
            </a:xfrm>
            <a:prstGeom prst="rect">
              <a:avLst/>
            </a:prstGeom>
          </p:spPr>
        </p:pic>
      </p:grpSp>
    </p:spTree>
    <p:extLst>
      <p:ext uri="{BB962C8B-B14F-4D97-AF65-F5344CB8AC3E}">
        <p14:creationId xmlns:p14="http://schemas.microsoft.com/office/powerpoint/2010/main" val="2364666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3413C981-54F7-848E-5DA0-5C6E93BF9C5D}"/>
              </a:ext>
            </a:extLst>
          </p:cNvPr>
          <p:cNvSpPr>
            <a:spLocks noGrp="1"/>
          </p:cNvSpPr>
          <p:nvPr>
            <p:ph type="body" sz="quarter" idx="11"/>
          </p:nvPr>
        </p:nvSpPr>
        <p:spPr/>
        <p:txBody>
          <a:bodyPr/>
          <a:lstStyle/>
          <a:p>
            <a:r>
              <a:rPr lang="en-US"/>
              <a:t>ABOUT SCAG</a:t>
            </a:r>
          </a:p>
        </p:txBody>
      </p:sp>
    </p:spTree>
    <p:extLst>
      <p:ext uri="{BB962C8B-B14F-4D97-AF65-F5344CB8AC3E}">
        <p14:creationId xmlns:p14="http://schemas.microsoft.com/office/powerpoint/2010/main" val="4007455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F088E6A-7137-4379-9603-FFB42F1706D3}"/>
              </a:ext>
            </a:extLst>
          </p:cNvPr>
          <p:cNvSpPr>
            <a:spLocks noGrp="1"/>
          </p:cNvSpPr>
          <p:nvPr>
            <p:ph type="title"/>
          </p:nvPr>
        </p:nvSpPr>
        <p:spPr/>
        <p:txBody>
          <a:bodyPr/>
          <a:lstStyle/>
          <a:p>
            <a:r>
              <a:rPr lang="en-US"/>
              <a:t>Legislative Advocacy – State Efforts</a:t>
            </a:r>
          </a:p>
        </p:txBody>
      </p:sp>
      <p:sp>
        <p:nvSpPr>
          <p:cNvPr id="8" name="Text Placeholder 7">
            <a:extLst>
              <a:ext uri="{FF2B5EF4-FFF2-40B4-BE49-F238E27FC236}">
                <a16:creationId xmlns:a16="http://schemas.microsoft.com/office/drawing/2014/main" id="{EBA797DA-2001-4123-875A-63629D451666}"/>
              </a:ext>
            </a:extLst>
          </p:cNvPr>
          <p:cNvSpPr>
            <a:spLocks noGrp="1"/>
          </p:cNvSpPr>
          <p:nvPr>
            <p:ph type="body" sz="quarter" idx="11"/>
          </p:nvPr>
        </p:nvSpPr>
        <p:spPr/>
        <p:txBody>
          <a:bodyPr/>
          <a:lstStyle/>
          <a:p>
            <a:r>
              <a:rPr lang="en-US"/>
              <a:t>A RESOURCE FOR THE REGION</a:t>
            </a:r>
          </a:p>
        </p:txBody>
      </p:sp>
      <p:sp>
        <p:nvSpPr>
          <p:cNvPr id="9" name="Rectangle 8">
            <a:extLst>
              <a:ext uri="{FF2B5EF4-FFF2-40B4-BE49-F238E27FC236}">
                <a16:creationId xmlns:a16="http://schemas.microsoft.com/office/drawing/2014/main" id="{3C1AA168-403D-47F4-8390-4364049B9664}"/>
              </a:ext>
            </a:extLst>
          </p:cNvPr>
          <p:cNvSpPr/>
          <p:nvPr/>
        </p:nvSpPr>
        <p:spPr>
          <a:xfrm>
            <a:off x="493202" y="1921800"/>
            <a:ext cx="3284220" cy="18416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2CD6EDB-CAC6-44B8-A6F4-55B04D932D2B}"/>
              </a:ext>
            </a:extLst>
          </p:cNvPr>
          <p:cNvSpPr/>
          <p:nvPr/>
        </p:nvSpPr>
        <p:spPr>
          <a:xfrm>
            <a:off x="4453890" y="1921800"/>
            <a:ext cx="3284220" cy="18416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53D65DF-DB10-4D84-80A0-178CBF825E1A}"/>
              </a:ext>
            </a:extLst>
          </p:cNvPr>
          <p:cNvSpPr/>
          <p:nvPr/>
        </p:nvSpPr>
        <p:spPr>
          <a:xfrm>
            <a:off x="8414578" y="1921800"/>
            <a:ext cx="3284220" cy="184161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35DDAB42-45BE-4185-96E9-5A3EBE66FB03}"/>
              </a:ext>
            </a:extLst>
          </p:cNvPr>
          <p:cNvSpPr txBox="1"/>
          <p:nvPr/>
        </p:nvSpPr>
        <p:spPr>
          <a:xfrm>
            <a:off x="493202" y="3898092"/>
            <a:ext cx="3284220" cy="2655108"/>
          </a:xfrm>
          <a:prstGeom prst="rect">
            <a:avLst/>
          </a:prstGeom>
        </p:spPr>
        <p:txBody>
          <a:bodyPr wrap="square" lIns="0" tIns="0" rIns="0" bIns="0" rtlCol="0">
            <a:noAutofit/>
          </a:bodyPr>
          <a:lstStyle/>
          <a:p>
            <a:pPr marL="285750" indent="-285750">
              <a:buFont typeface="Arial" panose="020B0604020202020204" pitchFamily="34" charset="0"/>
              <a:buChar char="•"/>
            </a:pPr>
            <a:r>
              <a:rPr lang="en-US" b="1" dirty="0">
                <a:solidFill>
                  <a:schemeClr val="tx2"/>
                </a:solidFill>
              </a:rPr>
              <a:t>Support for SB 15 </a:t>
            </a:r>
            <a:r>
              <a:rPr lang="en-US" i="1" dirty="0">
                <a:solidFill>
                  <a:schemeClr val="tx2"/>
                </a:solidFill>
              </a:rPr>
              <a:t>(Portantino) </a:t>
            </a:r>
          </a:p>
          <a:p>
            <a:pPr marL="285750" indent="-285750">
              <a:buFont typeface="Arial" panose="020B0604020202020204" pitchFamily="34" charset="0"/>
              <a:buChar char="•"/>
            </a:pPr>
            <a:r>
              <a:rPr lang="en-US" b="1" dirty="0">
                <a:solidFill>
                  <a:schemeClr val="tx2"/>
                </a:solidFill>
              </a:rPr>
              <a:t>Tax Increment Financing </a:t>
            </a:r>
          </a:p>
          <a:p>
            <a:pPr marL="285750" indent="-285750">
              <a:buFont typeface="Arial" panose="020B0604020202020204" pitchFamily="34" charset="0"/>
              <a:buChar char="•"/>
            </a:pPr>
            <a:r>
              <a:rPr lang="en-US" b="1" dirty="0">
                <a:solidFill>
                  <a:schemeClr val="tx2"/>
                </a:solidFill>
              </a:rPr>
              <a:t>Special Hearing </a:t>
            </a:r>
            <a:br>
              <a:rPr lang="en-US" b="1" dirty="0">
                <a:solidFill>
                  <a:schemeClr val="tx2"/>
                </a:solidFill>
              </a:rPr>
            </a:br>
            <a:r>
              <a:rPr lang="en-US" dirty="0">
                <a:solidFill>
                  <a:schemeClr val="tx2"/>
                </a:solidFill>
              </a:rPr>
              <a:t>on Housing Element compliance and implications for access to funding from state housing programs.</a:t>
            </a:r>
          </a:p>
        </p:txBody>
      </p:sp>
      <p:sp>
        <p:nvSpPr>
          <p:cNvPr id="29" name="TextBox 28">
            <a:extLst>
              <a:ext uri="{FF2B5EF4-FFF2-40B4-BE49-F238E27FC236}">
                <a16:creationId xmlns:a16="http://schemas.microsoft.com/office/drawing/2014/main" id="{5018BBCD-D2C1-4883-BC01-B39D84D9E313}"/>
              </a:ext>
            </a:extLst>
          </p:cNvPr>
          <p:cNvSpPr txBox="1"/>
          <p:nvPr/>
        </p:nvSpPr>
        <p:spPr>
          <a:xfrm>
            <a:off x="4453890" y="3898091"/>
            <a:ext cx="3284220" cy="2655107"/>
          </a:xfrm>
          <a:prstGeom prst="rect">
            <a:avLst/>
          </a:prstGeom>
        </p:spPr>
        <p:txBody>
          <a:bodyPr wrap="square" lIns="0" tIns="0" rIns="0" bIns="0" rtlCol="0">
            <a:noAutofit/>
          </a:bodyPr>
          <a:lstStyle/>
          <a:p>
            <a:pPr marL="285750" indent="-285750">
              <a:buFont typeface="Arial" panose="020B0604020202020204" pitchFamily="34" charset="0"/>
              <a:buChar char="•"/>
            </a:pPr>
            <a:r>
              <a:rPr lang="en-US" b="1" dirty="0">
                <a:solidFill>
                  <a:schemeClr val="tx2"/>
                </a:solidFill>
              </a:rPr>
              <a:t>Budget Ask for $5B</a:t>
            </a:r>
          </a:p>
          <a:p>
            <a:pPr marL="285750" indent="-285750">
              <a:buFont typeface="Arial" panose="020B0604020202020204" pitchFamily="34" charset="0"/>
              <a:buChar char="•"/>
            </a:pPr>
            <a:r>
              <a:rPr lang="en-US" b="1" dirty="0">
                <a:solidFill>
                  <a:schemeClr val="tx2"/>
                </a:solidFill>
              </a:rPr>
              <a:t>Evaluating the Program </a:t>
            </a:r>
            <a:br>
              <a:rPr lang="en-US" b="1" dirty="0">
                <a:solidFill>
                  <a:schemeClr val="tx2"/>
                </a:solidFill>
              </a:rPr>
            </a:br>
            <a:r>
              <a:rPr lang="en-US" dirty="0">
                <a:solidFill>
                  <a:schemeClr val="tx2"/>
                </a:solidFill>
              </a:rPr>
              <a:t>for possible improvements.</a:t>
            </a:r>
          </a:p>
        </p:txBody>
      </p:sp>
      <p:sp>
        <p:nvSpPr>
          <p:cNvPr id="30" name="TextBox 29">
            <a:extLst>
              <a:ext uri="{FF2B5EF4-FFF2-40B4-BE49-F238E27FC236}">
                <a16:creationId xmlns:a16="http://schemas.microsoft.com/office/drawing/2014/main" id="{F3380CE5-DF1B-4909-BDA4-B7E19A7D33CD}"/>
              </a:ext>
            </a:extLst>
          </p:cNvPr>
          <p:cNvSpPr txBox="1"/>
          <p:nvPr/>
        </p:nvSpPr>
        <p:spPr>
          <a:xfrm>
            <a:off x="8414578" y="3898092"/>
            <a:ext cx="3284220" cy="2655106"/>
          </a:xfrm>
          <a:prstGeom prst="rect">
            <a:avLst/>
          </a:prstGeom>
        </p:spPr>
        <p:txBody>
          <a:bodyPr wrap="square" lIns="0" tIns="0" rIns="0" bIns="0" rtlCol="0">
            <a:noAutofit/>
          </a:bodyPr>
          <a:lstStyle/>
          <a:p>
            <a:pPr marL="288925" indent="-288925">
              <a:buFont typeface="Arial" panose="020B0604020202020204" pitchFamily="34" charset="0"/>
              <a:buChar char="•"/>
            </a:pPr>
            <a:r>
              <a:rPr lang="en-US" b="1">
                <a:solidFill>
                  <a:schemeClr val="tx2"/>
                </a:solidFill>
              </a:rPr>
              <a:t>Use State Budget Surplus </a:t>
            </a:r>
            <a:br>
              <a:rPr lang="en-US" b="1">
                <a:solidFill>
                  <a:schemeClr val="tx2"/>
                </a:solidFill>
              </a:rPr>
            </a:br>
            <a:r>
              <a:rPr lang="en-US">
                <a:solidFill>
                  <a:schemeClr val="tx2"/>
                </a:solidFill>
              </a:rPr>
              <a:t>to fund transportation.</a:t>
            </a:r>
          </a:p>
          <a:p>
            <a:pPr marL="285750" indent="-285750">
              <a:buFont typeface="Arial" panose="020B0604020202020204" pitchFamily="34" charset="0"/>
              <a:buChar char="•"/>
            </a:pPr>
            <a:r>
              <a:rPr lang="en-US" b="1">
                <a:solidFill>
                  <a:schemeClr val="tx2"/>
                </a:solidFill>
              </a:rPr>
              <a:t>Transit</a:t>
            </a:r>
            <a:r>
              <a:rPr lang="en-US">
                <a:solidFill>
                  <a:schemeClr val="tx2"/>
                </a:solidFill>
              </a:rPr>
              <a:t> </a:t>
            </a:r>
            <a:r>
              <a:rPr lang="en-US" i="1">
                <a:solidFill>
                  <a:schemeClr val="tx2"/>
                </a:solidFill>
              </a:rPr>
              <a:t>($10 billion)</a:t>
            </a:r>
          </a:p>
          <a:p>
            <a:pPr marL="285750" indent="-285750">
              <a:buFont typeface="Arial" panose="020B0604020202020204" pitchFamily="34" charset="0"/>
              <a:buChar char="•"/>
            </a:pPr>
            <a:r>
              <a:rPr lang="en-US" b="1">
                <a:solidFill>
                  <a:schemeClr val="tx2"/>
                </a:solidFill>
              </a:rPr>
              <a:t>SB 1 Programs </a:t>
            </a:r>
            <a:r>
              <a:rPr lang="en-US" i="1">
                <a:solidFill>
                  <a:schemeClr val="tx2"/>
                </a:solidFill>
              </a:rPr>
              <a:t>($4 billion)</a:t>
            </a:r>
          </a:p>
          <a:p>
            <a:pPr marL="285750" indent="-285750">
              <a:buFont typeface="Arial" panose="020B0604020202020204" pitchFamily="34" charset="0"/>
              <a:buChar char="•"/>
            </a:pPr>
            <a:r>
              <a:rPr lang="en-US" b="1">
                <a:solidFill>
                  <a:schemeClr val="tx2"/>
                </a:solidFill>
              </a:rPr>
              <a:t>Zero-Emission/Active Transportation Program</a:t>
            </a:r>
            <a:br>
              <a:rPr lang="en-US">
                <a:solidFill>
                  <a:schemeClr val="tx2"/>
                </a:solidFill>
              </a:rPr>
            </a:br>
            <a:r>
              <a:rPr lang="en-US" i="1">
                <a:solidFill>
                  <a:schemeClr val="tx2"/>
                </a:solidFill>
              </a:rPr>
              <a:t>($2 billion)</a:t>
            </a:r>
          </a:p>
        </p:txBody>
      </p:sp>
      <p:sp>
        <p:nvSpPr>
          <p:cNvPr id="12" name="TextBox 11">
            <a:extLst>
              <a:ext uri="{FF2B5EF4-FFF2-40B4-BE49-F238E27FC236}">
                <a16:creationId xmlns:a16="http://schemas.microsoft.com/office/drawing/2014/main" id="{53B3B299-5A41-49F2-A2B8-2185483C6C27}"/>
              </a:ext>
            </a:extLst>
          </p:cNvPr>
          <p:cNvSpPr txBox="1"/>
          <p:nvPr/>
        </p:nvSpPr>
        <p:spPr>
          <a:xfrm>
            <a:off x="493202" y="3014324"/>
            <a:ext cx="3284220" cy="646331"/>
          </a:xfrm>
          <a:prstGeom prst="rect">
            <a:avLst/>
          </a:prstGeom>
        </p:spPr>
        <p:txBody>
          <a:bodyPr wrap="square" rtlCol="0">
            <a:spAutoFit/>
          </a:bodyPr>
          <a:lstStyle/>
          <a:p>
            <a:pPr algn="ctr"/>
            <a:r>
              <a:rPr lang="en-US" b="1">
                <a:solidFill>
                  <a:schemeClr val="bg1"/>
                </a:solidFill>
              </a:rPr>
              <a:t>ASSEMBLY HOUSING WORKING GROUP</a:t>
            </a:r>
          </a:p>
        </p:txBody>
      </p:sp>
      <p:sp>
        <p:nvSpPr>
          <p:cNvPr id="13" name="TextBox 12">
            <a:extLst>
              <a:ext uri="{FF2B5EF4-FFF2-40B4-BE49-F238E27FC236}">
                <a16:creationId xmlns:a16="http://schemas.microsoft.com/office/drawing/2014/main" id="{81936C17-E1DE-4271-AA3D-ED581255C563}"/>
              </a:ext>
            </a:extLst>
          </p:cNvPr>
          <p:cNvSpPr txBox="1"/>
          <p:nvPr/>
        </p:nvSpPr>
        <p:spPr>
          <a:xfrm>
            <a:off x="4453890" y="3014324"/>
            <a:ext cx="3284220" cy="646331"/>
          </a:xfrm>
          <a:prstGeom prst="rect">
            <a:avLst/>
          </a:prstGeom>
        </p:spPr>
        <p:txBody>
          <a:bodyPr wrap="square" rtlCol="0">
            <a:spAutoFit/>
          </a:bodyPr>
          <a:lstStyle/>
          <a:p>
            <a:pPr algn="ctr"/>
            <a:r>
              <a:rPr lang="en-US" b="1" dirty="0">
                <a:solidFill>
                  <a:schemeClr val="bg1"/>
                </a:solidFill>
              </a:rPr>
              <a:t>INFILL INFRASTRUCTURE GRANT PROGRAM</a:t>
            </a:r>
          </a:p>
        </p:txBody>
      </p:sp>
      <p:sp>
        <p:nvSpPr>
          <p:cNvPr id="14" name="TextBox 13">
            <a:extLst>
              <a:ext uri="{FF2B5EF4-FFF2-40B4-BE49-F238E27FC236}">
                <a16:creationId xmlns:a16="http://schemas.microsoft.com/office/drawing/2014/main" id="{930A4F50-DE63-4AD7-A806-BC39531EA236}"/>
              </a:ext>
            </a:extLst>
          </p:cNvPr>
          <p:cNvSpPr txBox="1"/>
          <p:nvPr/>
        </p:nvSpPr>
        <p:spPr>
          <a:xfrm>
            <a:off x="8414578" y="3014323"/>
            <a:ext cx="3284220" cy="646331"/>
          </a:xfrm>
          <a:prstGeom prst="rect">
            <a:avLst/>
          </a:prstGeom>
        </p:spPr>
        <p:txBody>
          <a:bodyPr wrap="square" rtlCol="0">
            <a:spAutoFit/>
          </a:bodyPr>
          <a:lstStyle/>
          <a:p>
            <a:pPr algn="ctr"/>
            <a:r>
              <a:rPr lang="en-US" b="1" dirty="0">
                <a:solidFill>
                  <a:schemeClr val="bg1"/>
                </a:solidFill>
              </a:rPr>
              <a:t>PRIORITIZING TRANSPORTATION</a:t>
            </a:r>
          </a:p>
        </p:txBody>
      </p:sp>
      <p:grpSp>
        <p:nvGrpSpPr>
          <p:cNvPr id="37" name="Group 36">
            <a:extLst>
              <a:ext uri="{FF2B5EF4-FFF2-40B4-BE49-F238E27FC236}">
                <a16:creationId xmlns:a16="http://schemas.microsoft.com/office/drawing/2014/main" id="{9FF50D0B-0D65-463B-2DD4-90E9FEA27D53}"/>
              </a:ext>
            </a:extLst>
          </p:cNvPr>
          <p:cNvGrpSpPr/>
          <p:nvPr/>
        </p:nvGrpSpPr>
        <p:grpSpPr>
          <a:xfrm>
            <a:off x="1226116" y="2001324"/>
            <a:ext cx="1922774" cy="1154817"/>
            <a:chOff x="7817826" y="155100"/>
            <a:chExt cx="1922774" cy="1154817"/>
          </a:xfrm>
          <a:solidFill>
            <a:schemeClr val="bg1"/>
          </a:solidFill>
        </p:grpSpPr>
        <p:pic>
          <p:nvPicPr>
            <p:cNvPr id="5" name="Graphic 4" descr="Rainy scene with solid fill">
              <a:extLst>
                <a:ext uri="{FF2B5EF4-FFF2-40B4-BE49-F238E27FC236}">
                  <a16:creationId xmlns:a16="http://schemas.microsoft.com/office/drawing/2014/main" id="{BF788F85-3A53-FE89-6664-1C8CFF766BD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17826" y="259228"/>
              <a:ext cx="914400" cy="914400"/>
            </a:xfrm>
            <a:prstGeom prst="rect">
              <a:avLst/>
            </a:prstGeom>
          </p:spPr>
        </p:pic>
        <p:pic>
          <p:nvPicPr>
            <p:cNvPr id="15" name="Graphic 14" descr="City with solid fill">
              <a:extLst>
                <a:ext uri="{FF2B5EF4-FFF2-40B4-BE49-F238E27FC236}">
                  <a16:creationId xmlns:a16="http://schemas.microsoft.com/office/drawing/2014/main" id="{74FB9E82-D166-5516-D47A-2CB20C1544E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585783" y="155100"/>
              <a:ext cx="1154817" cy="1154817"/>
            </a:xfrm>
            <a:prstGeom prst="rect">
              <a:avLst/>
            </a:prstGeom>
          </p:spPr>
        </p:pic>
      </p:grpSp>
      <p:grpSp>
        <p:nvGrpSpPr>
          <p:cNvPr id="36" name="Group 35">
            <a:extLst>
              <a:ext uri="{FF2B5EF4-FFF2-40B4-BE49-F238E27FC236}">
                <a16:creationId xmlns:a16="http://schemas.microsoft.com/office/drawing/2014/main" id="{85C8B0A4-CEE8-9E64-9BA1-BFA60066C768}"/>
              </a:ext>
            </a:extLst>
          </p:cNvPr>
          <p:cNvGrpSpPr/>
          <p:nvPr/>
        </p:nvGrpSpPr>
        <p:grpSpPr>
          <a:xfrm>
            <a:off x="4794932" y="2071336"/>
            <a:ext cx="2602136" cy="914400"/>
            <a:chOff x="7499873" y="478876"/>
            <a:chExt cx="2602136" cy="914400"/>
          </a:xfrm>
          <a:solidFill>
            <a:schemeClr val="bg1"/>
          </a:solidFill>
        </p:grpSpPr>
        <p:pic>
          <p:nvPicPr>
            <p:cNvPr id="31" name="Graphic 30" descr="Construction worker male with solid fill">
              <a:extLst>
                <a:ext uri="{FF2B5EF4-FFF2-40B4-BE49-F238E27FC236}">
                  <a16:creationId xmlns:a16="http://schemas.microsoft.com/office/drawing/2014/main" id="{682743B1-A1E2-0D02-48BC-E314606F1FA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99873" y="478876"/>
              <a:ext cx="914400" cy="914400"/>
            </a:xfrm>
            <a:prstGeom prst="rect">
              <a:avLst/>
            </a:prstGeom>
          </p:spPr>
        </p:pic>
        <p:pic>
          <p:nvPicPr>
            <p:cNvPr id="33" name="Graphic 32" descr="Traffic cone with solid fill">
              <a:extLst>
                <a:ext uri="{FF2B5EF4-FFF2-40B4-BE49-F238E27FC236}">
                  <a16:creationId xmlns:a16="http://schemas.microsoft.com/office/drawing/2014/main" id="{E24E105D-36E3-CB9E-1A6A-14B3E684C61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343741" y="478876"/>
              <a:ext cx="914400" cy="914400"/>
            </a:xfrm>
            <a:prstGeom prst="rect">
              <a:avLst/>
            </a:prstGeom>
          </p:spPr>
        </p:pic>
        <p:pic>
          <p:nvPicPr>
            <p:cNvPr id="35" name="Graphic 34" descr="Construction worker female with solid fill">
              <a:extLst>
                <a:ext uri="{FF2B5EF4-FFF2-40B4-BE49-F238E27FC236}">
                  <a16:creationId xmlns:a16="http://schemas.microsoft.com/office/drawing/2014/main" id="{1CD13592-F8F6-9338-A3B4-2FC8C6DADB8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187609" y="478876"/>
              <a:ext cx="914400" cy="914400"/>
            </a:xfrm>
            <a:prstGeom prst="rect">
              <a:avLst/>
            </a:prstGeom>
          </p:spPr>
        </p:pic>
      </p:grpSp>
      <p:grpSp>
        <p:nvGrpSpPr>
          <p:cNvPr id="44" name="Group 43">
            <a:extLst>
              <a:ext uri="{FF2B5EF4-FFF2-40B4-BE49-F238E27FC236}">
                <a16:creationId xmlns:a16="http://schemas.microsoft.com/office/drawing/2014/main" id="{2B4233FE-A10A-8785-7046-F6777B2BFD03}"/>
              </a:ext>
            </a:extLst>
          </p:cNvPr>
          <p:cNvGrpSpPr/>
          <p:nvPr/>
        </p:nvGrpSpPr>
        <p:grpSpPr>
          <a:xfrm>
            <a:off x="8749258" y="1987979"/>
            <a:ext cx="2628930" cy="1181506"/>
            <a:chOff x="8749258" y="748363"/>
            <a:chExt cx="2628930" cy="1181506"/>
          </a:xfrm>
          <a:solidFill>
            <a:schemeClr val="bg1"/>
          </a:solidFill>
        </p:grpSpPr>
        <p:pic>
          <p:nvPicPr>
            <p:cNvPr id="39" name="Graphic 38" descr="Cycling with solid fill">
              <a:extLst>
                <a:ext uri="{FF2B5EF4-FFF2-40B4-BE49-F238E27FC236}">
                  <a16:creationId xmlns:a16="http://schemas.microsoft.com/office/drawing/2014/main" id="{7EA313AB-6975-3E09-1699-3ECEFC9A896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632559" y="955871"/>
              <a:ext cx="745629" cy="745629"/>
            </a:xfrm>
            <a:prstGeom prst="rect">
              <a:avLst/>
            </a:prstGeom>
          </p:spPr>
        </p:pic>
        <p:pic>
          <p:nvPicPr>
            <p:cNvPr id="41" name="Graphic 40" descr="Electric car with solid fill">
              <a:extLst>
                <a:ext uri="{FF2B5EF4-FFF2-40B4-BE49-F238E27FC236}">
                  <a16:creationId xmlns:a16="http://schemas.microsoft.com/office/drawing/2014/main" id="{BA5EBF1D-8FEB-EE10-2DEB-E9CFE5612AC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527083" y="856589"/>
              <a:ext cx="1073280" cy="1073280"/>
            </a:xfrm>
            <a:prstGeom prst="rect">
              <a:avLst/>
            </a:prstGeom>
          </p:spPr>
        </p:pic>
        <p:pic>
          <p:nvPicPr>
            <p:cNvPr id="43" name="Graphic 42" descr="Streetcar with solid fill">
              <a:extLst>
                <a:ext uri="{FF2B5EF4-FFF2-40B4-BE49-F238E27FC236}">
                  <a16:creationId xmlns:a16="http://schemas.microsoft.com/office/drawing/2014/main" id="{42487F6C-3449-E1DD-3EEE-EE2DE80373A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749258" y="748363"/>
              <a:ext cx="1010032" cy="1010032"/>
            </a:xfrm>
            <a:prstGeom prst="rect">
              <a:avLst/>
            </a:prstGeom>
          </p:spPr>
        </p:pic>
      </p:grpSp>
    </p:spTree>
    <p:extLst>
      <p:ext uri="{BB962C8B-B14F-4D97-AF65-F5344CB8AC3E}">
        <p14:creationId xmlns:p14="http://schemas.microsoft.com/office/powerpoint/2010/main" val="3138805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9E6ACC-2F55-E013-9F2C-1C3CBDF9ED7C}"/>
              </a:ext>
            </a:extLst>
          </p:cNvPr>
          <p:cNvSpPr>
            <a:spLocks noGrp="1"/>
          </p:cNvSpPr>
          <p:nvPr>
            <p:ph type="body" sz="quarter" idx="10"/>
          </p:nvPr>
        </p:nvSpPr>
        <p:spPr/>
        <p:txBody>
          <a:bodyPr/>
          <a:lstStyle/>
          <a:p>
            <a:r>
              <a:rPr lang="en-US"/>
              <a:t>What We Do</a:t>
            </a:r>
          </a:p>
        </p:txBody>
      </p:sp>
      <p:sp>
        <p:nvSpPr>
          <p:cNvPr id="3" name="Text Placeholder 2">
            <a:extLst>
              <a:ext uri="{FF2B5EF4-FFF2-40B4-BE49-F238E27FC236}">
                <a16:creationId xmlns:a16="http://schemas.microsoft.com/office/drawing/2014/main" id="{9FB2BBAA-76F0-FA06-6E83-6247ED6D3CE4}"/>
              </a:ext>
            </a:extLst>
          </p:cNvPr>
          <p:cNvSpPr>
            <a:spLocks noGrp="1"/>
          </p:cNvSpPr>
          <p:nvPr>
            <p:ph type="body" sz="quarter" idx="11"/>
          </p:nvPr>
        </p:nvSpPr>
        <p:spPr/>
        <p:txBody>
          <a:bodyPr/>
          <a:lstStyle/>
          <a:p>
            <a:endParaRPr lang="en-US"/>
          </a:p>
        </p:txBody>
      </p:sp>
      <p:sp>
        <p:nvSpPr>
          <p:cNvPr id="4" name="Picture Placeholder 3">
            <a:extLst>
              <a:ext uri="{FF2B5EF4-FFF2-40B4-BE49-F238E27FC236}">
                <a16:creationId xmlns:a16="http://schemas.microsoft.com/office/drawing/2014/main" id="{11707210-56D8-5148-F503-B0D7A721EB83}"/>
              </a:ext>
            </a:extLst>
          </p:cNvPr>
          <p:cNvSpPr>
            <a:spLocks noGrp="1"/>
          </p:cNvSpPr>
          <p:nvPr>
            <p:ph type="pic" sz="quarter" idx="24"/>
          </p:nvPr>
        </p:nvSpPr>
        <p:spPr/>
      </p:sp>
    </p:spTree>
    <p:extLst>
      <p:ext uri="{BB962C8B-B14F-4D97-AF65-F5344CB8AC3E}">
        <p14:creationId xmlns:p14="http://schemas.microsoft.com/office/powerpoint/2010/main" val="19467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2A01992-FB0E-409F-9CD3-44D066A06706}"/>
              </a:ext>
            </a:extLst>
          </p:cNvPr>
          <p:cNvSpPr>
            <a:spLocks noGrp="1"/>
          </p:cNvSpPr>
          <p:nvPr>
            <p:ph type="title"/>
          </p:nvPr>
        </p:nvSpPr>
        <p:spPr>
          <a:xfrm>
            <a:off x="381000" y="570450"/>
            <a:ext cx="11430000" cy="1029750"/>
          </a:xfrm>
        </p:spPr>
        <p:txBody>
          <a:bodyPr/>
          <a:lstStyle/>
          <a:p>
            <a:r>
              <a:rPr lang="en-US"/>
              <a:t>Regional Issues</a:t>
            </a:r>
          </a:p>
        </p:txBody>
      </p:sp>
      <p:sp>
        <p:nvSpPr>
          <p:cNvPr id="87" name="Text Placeholder 86">
            <a:extLst>
              <a:ext uri="{FF2B5EF4-FFF2-40B4-BE49-F238E27FC236}">
                <a16:creationId xmlns:a16="http://schemas.microsoft.com/office/drawing/2014/main" id="{AFA541A2-76B2-405D-9258-46066B8F2C0D}"/>
              </a:ext>
            </a:extLst>
          </p:cNvPr>
          <p:cNvSpPr>
            <a:spLocks noGrp="1"/>
          </p:cNvSpPr>
          <p:nvPr>
            <p:ph type="body" sz="quarter" idx="11"/>
          </p:nvPr>
        </p:nvSpPr>
        <p:spPr/>
        <p:txBody>
          <a:bodyPr/>
          <a:lstStyle/>
          <a:p>
            <a:r>
              <a:rPr lang="en-US"/>
              <a:t>WHAT WE DO</a:t>
            </a:r>
          </a:p>
        </p:txBody>
      </p:sp>
      <p:pic>
        <p:nvPicPr>
          <p:cNvPr id="101" name="Picture Placeholder 100" descr="A sunset over a parking lot&#10;&#10;Description automatically generated with low confidence">
            <a:extLst>
              <a:ext uri="{FF2B5EF4-FFF2-40B4-BE49-F238E27FC236}">
                <a16:creationId xmlns:a16="http://schemas.microsoft.com/office/drawing/2014/main" id="{EA3EA011-3ECF-4598-80E0-07FBE6BD4261}"/>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5118" r="15118"/>
          <a:stretch>
            <a:fillRect/>
          </a:stretch>
        </p:blipFill>
        <p:spPr/>
      </p:pic>
      <p:pic>
        <p:nvPicPr>
          <p:cNvPr id="103" name="Picture Placeholder 102" descr="A picture containing sky, road, outdoor, way&#10;&#10;Description automatically generated">
            <a:extLst>
              <a:ext uri="{FF2B5EF4-FFF2-40B4-BE49-F238E27FC236}">
                <a16:creationId xmlns:a16="http://schemas.microsoft.com/office/drawing/2014/main" id="{9D29157C-7E91-4307-A13B-E923B1E0B305}"/>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1332" r="11332"/>
          <a:stretch>
            <a:fillRect/>
          </a:stretch>
        </p:blipFill>
        <p:spPr/>
      </p:pic>
      <p:pic>
        <p:nvPicPr>
          <p:cNvPr id="107" name="Picture Placeholder 106" descr="A picture containing sky, outdoor, sunset, sun&#10;&#10;Description automatically generated">
            <a:extLst>
              <a:ext uri="{FF2B5EF4-FFF2-40B4-BE49-F238E27FC236}">
                <a16:creationId xmlns:a16="http://schemas.microsoft.com/office/drawing/2014/main" id="{D519E609-3587-4EF5-8E34-895C3209698D}"/>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l="15633" r="15633"/>
          <a:stretch>
            <a:fillRect/>
          </a:stretch>
        </p:blipFill>
        <p:spPr/>
      </p:pic>
      <p:pic>
        <p:nvPicPr>
          <p:cNvPr id="105" name="Picture Placeholder 104" descr="A picture containing text, indoor&#10;&#10;Description automatically generated">
            <a:extLst>
              <a:ext uri="{FF2B5EF4-FFF2-40B4-BE49-F238E27FC236}">
                <a16:creationId xmlns:a16="http://schemas.microsoft.com/office/drawing/2014/main" id="{4FEF6994-633A-406F-A67F-56F71BC5B60A}"/>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20992" r="20992"/>
          <a:stretch>
            <a:fillRect/>
          </a:stretch>
        </p:blipFill>
        <p:spPr/>
      </p:pic>
      <p:sp>
        <p:nvSpPr>
          <p:cNvPr id="92" name="Text Placeholder 91">
            <a:extLst>
              <a:ext uri="{FF2B5EF4-FFF2-40B4-BE49-F238E27FC236}">
                <a16:creationId xmlns:a16="http://schemas.microsoft.com/office/drawing/2014/main" id="{38CE25BE-C290-4B86-9945-EC3594687AE9}"/>
              </a:ext>
            </a:extLst>
          </p:cNvPr>
          <p:cNvSpPr>
            <a:spLocks noGrp="1"/>
          </p:cNvSpPr>
          <p:nvPr>
            <p:ph type="body" sz="quarter" idx="19"/>
          </p:nvPr>
        </p:nvSpPr>
        <p:spPr/>
        <p:txBody>
          <a:bodyPr/>
          <a:lstStyle/>
          <a:p>
            <a:r>
              <a:rPr lang="en-US" sz="2000" dirty="0"/>
              <a:t>Transportation</a:t>
            </a:r>
          </a:p>
        </p:txBody>
      </p:sp>
      <p:sp>
        <p:nvSpPr>
          <p:cNvPr id="94" name="Text Placeholder 93">
            <a:extLst>
              <a:ext uri="{FF2B5EF4-FFF2-40B4-BE49-F238E27FC236}">
                <a16:creationId xmlns:a16="http://schemas.microsoft.com/office/drawing/2014/main" id="{C6FDDAA0-DF16-48E3-838D-EA37BCAAC0E4}"/>
              </a:ext>
            </a:extLst>
          </p:cNvPr>
          <p:cNvSpPr>
            <a:spLocks noGrp="1"/>
          </p:cNvSpPr>
          <p:nvPr>
            <p:ph type="body" sz="quarter" idx="21"/>
          </p:nvPr>
        </p:nvSpPr>
        <p:spPr/>
        <p:txBody>
          <a:bodyPr/>
          <a:lstStyle/>
          <a:p>
            <a:r>
              <a:rPr lang="en-US" sz="2000" dirty="0"/>
              <a:t>Housing</a:t>
            </a:r>
          </a:p>
        </p:txBody>
      </p:sp>
      <p:sp>
        <p:nvSpPr>
          <p:cNvPr id="96" name="Text Placeholder 95">
            <a:extLst>
              <a:ext uri="{FF2B5EF4-FFF2-40B4-BE49-F238E27FC236}">
                <a16:creationId xmlns:a16="http://schemas.microsoft.com/office/drawing/2014/main" id="{6105DD1A-0F07-4387-96CA-30B4DE0501F7}"/>
              </a:ext>
            </a:extLst>
          </p:cNvPr>
          <p:cNvSpPr>
            <a:spLocks noGrp="1"/>
          </p:cNvSpPr>
          <p:nvPr>
            <p:ph type="body" sz="quarter" idx="23"/>
          </p:nvPr>
        </p:nvSpPr>
        <p:spPr/>
        <p:txBody>
          <a:bodyPr/>
          <a:lstStyle/>
          <a:p>
            <a:r>
              <a:rPr lang="en-US" sz="2000" dirty="0"/>
              <a:t>Air Quality</a:t>
            </a:r>
          </a:p>
        </p:txBody>
      </p:sp>
      <p:sp>
        <p:nvSpPr>
          <p:cNvPr id="98" name="Text Placeholder 97">
            <a:extLst>
              <a:ext uri="{FF2B5EF4-FFF2-40B4-BE49-F238E27FC236}">
                <a16:creationId xmlns:a16="http://schemas.microsoft.com/office/drawing/2014/main" id="{808F8F67-07BF-42CA-A841-190567FE99B8}"/>
              </a:ext>
            </a:extLst>
          </p:cNvPr>
          <p:cNvSpPr>
            <a:spLocks noGrp="1"/>
          </p:cNvSpPr>
          <p:nvPr>
            <p:ph type="body" sz="quarter" idx="25"/>
          </p:nvPr>
        </p:nvSpPr>
        <p:spPr/>
        <p:txBody>
          <a:bodyPr/>
          <a:lstStyle/>
          <a:p>
            <a:r>
              <a:rPr lang="en-US" sz="2000" dirty="0"/>
              <a:t>Goods Movement</a:t>
            </a:r>
          </a:p>
        </p:txBody>
      </p:sp>
    </p:spTree>
    <p:extLst>
      <p:ext uri="{BB962C8B-B14F-4D97-AF65-F5344CB8AC3E}">
        <p14:creationId xmlns:p14="http://schemas.microsoft.com/office/powerpoint/2010/main" val="1143475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F0369133-4539-4A4A-9E4B-CFF1F7BD6D76}"/>
              </a:ext>
            </a:extLst>
          </p:cNvPr>
          <p:cNvSpPr>
            <a:spLocks noGrp="1"/>
          </p:cNvSpPr>
          <p:nvPr>
            <p:ph type="title"/>
          </p:nvPr>
        </p:nvSpPr>
        <p:spPr/>
        <p:txBody>
          <a:bodyPr/>
          <a:lstStyle/>
          <a:p>
            <a:r>
              <a:rPr lang="en-US"/>
              <a:t>Regional Issues</a:t>
            </a:r>
          </a:p>
        </p:txBody>
      </p:sp>
      <p:sp>
        <p:nvSpPr>
          <p:cNvPr id="27" name="Text Placeholder 26">
            <a:extLst>
              <a:ext uri="{FF2B5EF4-FFF2-40B4-BE49-F238E27FC236}">
                <a16:creationId xmlns:a16="http://schemas.microsoft.com/office/drawing/2014/main" id="{30E1016C-83DD-48CD-900F-F5808B4DA734}"/>
              </a:ext>
            </a:extLst>
          </p:cNvPr>
          <p:cNvSpPr>
            <a:spLocks noGrp="1"/>
          </p:cNvSpPr>
          <p:nvPr>
            <p:ph type="body" sz="quarter" idx="11"/>
          </p:nvPr>
        </p:nvSpPr>
        <p:spPr/>
        <p:txBody>
          <a:bodyPr/>
          <a:lstStyle/>
          <a:p>
            <a:r>
              <a:rPr lang="en-US"/>
              <a:t>WHAT WE DO</a:t>
            </a:r>
          </a:p>
        </p:txBody>
      </p:sp>
      <p:sp>
        <p:nvSpPr>
          <p:cNvPr id="8" name="Text Placeholder 7">
            <a:extLst>
              <a:ext uri="{FF2B5EF4-FFF2-40B4-BE49-F238E27FC236}">
                <a16:creationId xmlns:a16="http://schemas.microsoft.com/office/drawing/2014/main" id="{8F261FD5-C902-4CE8-A8B7-127447255198}"/>
              </a:ext>
            </a:extLst>
          </p:cNvPr>
          <p:cNvSpPr>
            <a:spLocks noGrp="1"/>
          </p:cNvSpPr>
          <p:nvPr>
            <p:ph type="body" sz="quarter" idx="19"/>
          </p:nvPr>
        </p:nvSpPr>
        <p:spPr/>
        <p:txBody>
          <a:bodyPr/>
          <a:lstStyle/>
          <a:p>
            <a:r>
              <a:rPr lang="en-US" sz="2000"/>
              <a:t>Sustainable Development</a:t>
            </a:r>
          </a:p>
        </p:txBody>
      </p:sp>
      <p:sp>
        <p:nvSpPr>
          <p:cNvPr id="10" name="Text Placeholder 9">
            <a:extLst>
              <a:ext uri="{FF2B5EF4-FFF2-40B4-BE49-F238E27FC236}">
                <a16:creationId xmlns:a16="http://schemas.microsoft.com/office/drawing/2014/main" id="{1BC0C4A2-BEF0-4F5B-919E-49372F510233}"/>
              </a:ext>
            </a:extLst>
          </p:cNvPr>
          <p:cNvSpPr>
            <a:spLocks noGrp="1"/>
          </p:cNvSpPr>
          <p:nvPr>
            <p:ph type="body" sz="quarter" idx="21"/>
          </p:nvPr>
        </p:nvSpPr>
        <p:spPr/>
        <p:txBody>
          <a:bodyPr/>
          <a:lstStyle/>
          <a:p>
            <a:r>
              <a:rPr lang="en-US" sz="2000"/>
              <a:t>Funding</a:t>
            </a:r>
          </a:p>
        </p:txBody>
      </p:sp>
      <p:sp>
        <p:nvSpPr>
          <p:cNvPr id="12" name="Text Placeholder 11">
            <a:extLst>
              <a:ext uri="{FF2B5EF4-FFF2-40B4-BE49-F238E27FC236}">
                <a16:creationId xmlns:a16="http://schemas.microsoft.com/office/drawing/2014/main" id="{A750B25F-B18F-4169-95DA-5BDBD6C735F4}"/>
              </a:ext>
            </a:extLst>
          </p:cNvPr>
          <p:cNvSpPr>
            <a:spLocks noGrp="1"/>
          </p:cNvSpPr>
          <p:nvPr>
            <p:ph type="body" sz="quarter" idx="23"/>
          </p:nvPr>
        </p:nvSpPr>
        <p:spPr/>
        <p:txBody>
          <a:bodyPr/>
          <a:lstStyle/>
          <a:p>
            <a:r>
              <a:rPr lang="en-US" sz="2000"/>
              <a:t>Equity &amp; Social Justice</a:t>
            </a:r>
          </a:p>
        </p:txBody>
      </p:sp>
      <p:sp>
        <p:nvSpPr>
          <p:cNvPr id="14" name="Text Placeholder 13">
            <a:extLst>
              <a:ext uri="{FF2B5EF4-FFF2-40B4-BE49-F238E27FC236}">
                <a16:creationId xmlns:a16="http://schemas.microsoft.com/office/drawing/2014/main" id="{FCF1E40A-9F96-41DE-8930-B0B21E827A20}"/>
              </a:ext>
            </a:extLst>
          </p:cNvPr>
          <p:cNvSpPr>
            <a:spLocks noGrp="1"/>
          </p:cNvSpPr>
          <p:nvPr>
            <p:ph type="body" sz="quarter" idx="25"/>
          </p:nvPr>
        </p:nvSpPr>
        <p:spPr/>
        <p:txBody>
          <a:bodyPr/>
          <a:lstStyle/>
          <a:p>
            <a:r>
              <a:rPr lang="en-US" sz="2000"/>
              <a:t>Broadband</a:t>
            </a:r>
          </a:p>
        </p:txBody>
      </p:sp>
      <p:pic>
        <p:nvPicPr>
          <p:cNvPr id="28" name="Picture Placeholder 24">
            <a:extLst>
              <a:ext uri="{FF2B5EF4-FFF2-40B4-BE49-F238E27FC236}">
                <a16:creationId xmlns:a16="http://schemas.microsoft.com/office/drawing/2014/main" id="{941B5701-3E3D-1346-74E2-A02166286398}"/>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5626" r="15626"/>
          <a:stretch/>
        </p:blipFill>
        <p:spPr>
          <a:xfrm>
            <a:off x="404432" y="2364900"/>
            <a:ext cx="2468880" cy="2395332"/>
          </a:xfrm>
        </p:spPr>
      </p:pic>
      <p:pic>
        <p:nvPicPr>
          <p:cNvPr id="29" name="Picture Placeholder 18" descr="A white building with columns and a flag on top&#10;&#10;Description automatically generated with low confidence">
            <a:extLst>
              <a:ext uri="{FF2B5EF4-FFF2-40B4-BE49-F238E27FC236}">
                <a16:creationId xmlns:a16="http://schemas.microsoft.com/office/drawing/2014/main" id="{8AD9BBE9-478D-420B-68BC-BD2AD467644E}"/>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l="15598" r="15598"/>
          <a:stretch/>
        </p:blipFill>
        <p:spPr>
          <a:xfrm>
            <a:off x="3383661" y="2364900"/>
            <a:ext cx="2468880" cy="2395332"/>
          </a:xfrm>
        </p:spPr>
      </p:pic>
      <p:pic>
        <p:nvPicPr>
          <p:cNvPr id="30" name="Picture Placeholder 20" descr="A group of people climbing a tower&#10;&#10;Description automatically generated with low confidence">
            <a:extLst>
              <a:ext uri="{FF2B5EF4-FFF2-40B4-BE49-F238E27FC236}">
                <a16:creationId xmlns:a16="http://schemas.microsoft.com/office/drawing/2014/main" id="{23FB78D4-8956-78BA-523A-E43AEFC77F2E}"/>
              </a:ext>
            </a:extLst>
          </p:cNvPr>
          <p:cNvPicPr>
            <a:picLocks noChangeAspect="1"/>
          </p:cNvPicPr>
          <p:nvPr/>
        </p:nvPicPr>
        <p:blipFill rotWithShape="1">
          <a:blip r:embed="rId4">
            <a:extLst>
              <a:ext uri="{28A0092B-C50C-407E-A947-70E740481C1C}">
                <a14:useLocalDpi xmlns:a14="http://schemas.microsoft.com/office/drawing/2010/main" val="0"/>
              </a:ext>
            </a:extLst>
          </a:blip>
          <a:srcRect l="15597" r="15597"/>
          <a:stretch/>
        </p:blipFill>
        <p:spPr>
          <a:xfrm>
            <a:off x="6362890" y="2364900"/>
            <a:ext cx="2468880" cy="2395332"/>
          </a:xfrm>
          <a:prstGeom prst="rect">
            <a:avLst/>
          </a:prstGeom>
          <a:noFill/>
          <a:ln>
            <a:noFill/>
          </a:ln>
        </p:spPr>
      </p:pic>
      <p:pic>
        <p:nvPicPr>
          <p:cNvPr id="31" name="Picture 4">
            <a:extLst>
              <a:ext uri="{FF2B5EF4-FFF2-40B4-BE49-F238E27FC236}">
                <a16:creationId xmlns:a16="http://schemas.microsoft.com/office/drawing/2014/main" id="{340570AD-A6E3-042D-A911-47FACBC6709A}"/>
              </a:ext>
            </a:extLst>
          </p:cNvPr>
          <p:cNvPicPr>
            <a:picLocks noGrp="1" noChangeAspect="1"/>
          </p:cNvPicPr>
          <p:nvPr>
            <p:ph type="pic" sz="quarter" idx="16"/>
          </p:nvPr>
        </p:nvPicPr>
        <p:blipFill rotWithShape="1">
          <a:blip r:embed="rId5"/>
          <a:srcRect l="15651" r="15651"/>
          <a:stretch/>
        </p:blipFill>
        <p:spPr>
          <a:xfrm>
            <a:off x="9342120" y="2364900"/>
            <a:ext cx="2468880" cy="2395332"/>
          </a:xfrm>
        </p:spPr>
      </p:pic>
    </p:spTree>
    <p:extLst>
      <p:ext uri="{BB962C8B-B14F-4D97-AF65-F5344CB8AC3E}">
        <p14:creationId xmlns:p14="http://schemas.microsoft.com/office/powerpoint/2010/main" val="2189052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350BF42D-67A6-4E3C-9CA6-3B1788D9DB47}"/>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33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840801" y="1298157"/>
            <a:ext cx="6970199" cy="4989393"/>
          </a:xfrm>
          <a:prstGeom prst="rect">
            <a:avLst/>
          </a:prstGeom>
        </p:spPr>
      </p:pic>
      <p:sp>
        <p:nvSpPr>
          <p:cNvPr id="16" name="Title 15">
            <a:extLst>
              <a:ext uri="{FF2B5EF4-FFF2-40B4-BE49-F238E27FC236}">
                <a16:creationId xmlns:a16="http://schemas.microsoft.com/office/drawing/2014/main" id="{66724274-AE80-4D33-80BE-3617B3A6D727}"/>
              </a:ext>
            </a:extLst>
          </p:cNvPr>
          <p:cNvSpPr>
            <a:spLocks noGrp="1"/>
          </p:cNvSpPr>
          <p:nvPr>
            <p:ph type="title"/>
          </p:nvPr>
        </p:nvSpPr>
        <p:spPr/>
        <p:txBody>
          <a:bodyPr/>
          <a:lstStyle/>
          <a:p>
            <a:r>
              <a:rPr lang="en-US"/>
              <a:t>What is Connect SoCal?</a:t>
            </a:r>
          </a:p>
        </p:txBody>
      </p:sp>
      <p:sp>
        <p:nvSpPr>
          <p:cNvPr id="17" name="Content Placeholder 16">
            <a:extLst>
              <a:ext uri="{FF2B5EF4-FFF2-40B4-BE49-F238E27FC236}">
                <a16:creationId xmlns:a16="http://schemas.microsoft.com/office/drawing/2014/main" id="{E249BA1D-D84B-4B49-8125-64B32508804B}"/>
              </a:ext>
            </a:extLst>
          </p:cNvPr>
          <p:cNvSpPr>
            <a:spLocks noGrp="1"/>
          </p:cNvSpPr>
          <p:nvPr>
            <p:ph sz="quarter" idx="10"/>
          </p:nvPr>
        </p:nvSpPr>
        <p:spPr/>
        <p:txBody>
          <a:bodyPr>
            <a:normAutofit fontScale="92500" lnSpcReduction="20000"/>
          </a:bodyPr>
          <a:lstStyle/>
          <a:p>
            <a:pPr marL="0" indent="0">
              <a:buNone/>
            </a:pPr>
            <a:r>
              <a:rPr lang="en-US" sz="2400" b="1" dirty="0">
                <a:solidFill>
                  <a:schemeClr val="tx2"/>
                </a:solidFill>
              </a:rPr>
              <a:t>A 20+ Year Plan with 6,000+ Transportation Projects, Regional Development Pattern, and Goal-Oriented Programs and Strategies</a:t>
            </a:r>
          </a:p>
          <a:p>
            <a:r>
              <a:rPr lang="en-US" sz="2400" dirty="0"/>
              <a:t>Mobility, Environmental, Community, and Economic Goals</a:t>
            </a:r>
          </a:p>
          <a:p>
            <a:r>
              <a:rPr lang="en-US" sz="2400" dirty="0"/>
              <a:t>Reduce Congestion and Travel Times</a:t>
            </a:r>
          </a:p>
          <a:p>
            <a:r>
              <a:rPr lang="en-US" sz="2400" dirty="0"/>
              <a:t>Increase Opportunities to Walk, Bike, or Take Transit</a:t>
            </a:r>
          </a:p>
          <a:p>
            <a:r>
              <a:rPr lang="en-US" sz="2400" dirty="0"/>
              <a:t>Reduce Greenhouse Gas Emissions and Other Pollutants</a:t>
            </a:r>
          </a:p>
          <a:p>
            <a:r>
              <a:rPr lang="en-US" sz="2400" dirty="0"/>
              <a:t>Conserve Open Space and Farmland</a:t>
            </a:r>
          </a:p>
          <a:p>
            <a:r>
              <a:rPr lang="en-US" sz="2400" dirty="0"/>
              <a:t>Improve Access to Transit and Jobs and Meet Regional Housing Needs</a:t>
            </a:r>
          </a:p>
          <a:p>
            <a:r>
              <a:rPr lang="en-US" sz="2400" dirty="0"/>
              <a:t>Support New Jobs, Improved Competitiveness</a:t>
            </a:r>
          </a:p>
          <a:p>
            <a:r>
              <a:rPr lang="en-US" sz="2400" dirty="0"/>
              <a:t>Facilitate Efficient and Resilient Goods Movement</a:t>
            </a:r>
          </a:p>
        </p:txBody>
      </p:sp>
      <p:sp>
        <p:nvSpPr>
          <p:cNvPr id="18" name="Text Placeholder 17">
            <a:extLst>
              <a:ext uri="{FF2B5EF4-FFF2-40B4-BE49-F238E27FC236}">
                <a16:creationId xmlns:a16="http://schemas.microsoft.com/office/drawing/2014/main" id="{B30811C3-3F2E-434D-8DA2-B3CCD928B369}"/>
              </a:ext>
            </a:extLst>
          </p:cNvPr>
          <p:cNvSpPr>
            <a:spLocks noGrp="1"/>
          </p:cNvSpPr>
          <p:nvPr>
            <p:ph type="body" sz="quarter" idx="11"/>
          </p:nvPr>
        </p:nvSpPr>
        <p:spPr/>
        <p:txBody>
          <a:bodyPr/>
          <a:lstStyle/>
          <a:p>
            <a:r>
              <a:rPr lang="en-US"/>
              <a:t>WHAT WE DO</a:t>
            </a:r>
          </a:p>
          <a:p>
            <a:endParaRPr lang="en-US"/>
          </a:p>
        </p:txBody>
      </p:sp>
      <p:pic>
        <p:nvPicPr>
          <p:cNvPr id="3" name="Picture 2" descr="A picture containing text&#10;&#10;Description automatically generated">
            <a:extLst>
              <a:ext uri="{FF2B5EF4-FFF2-40B4-BE49-F238E27FC236}">
                <a16:creationId xmlns:a16="http://schemas.microsoft.com/office/drawing/2014/main" id="{F4264923-693F-66B7-4454-77410D4034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84240" y="299281"/>
            <a:ext cx="1942933" cy="1165666"/>
          </a:xfrm>
          <a:prstGeom prst="rect">
            <a:avLst/>
          </a:prstGeom>
        </p:spPr>
      </p:pic>
    </p:spTree>
    <p:extLst>
      <p:ext uri="{BB962C8B-B14F-4D97-AF65-F5344CB8AC3E}">
        <p14:creationId xmlns:p14="http://schemas.microsoft.com/office/powerpoint/2010/main" val="1342707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6797361-62BE-4718-A61F-DAF4B2E8B66A}"/>
              </a:ext>
            </a:extLst>
          </p:cNvPr>
          <p:cNvSpPr>
            <a:spLocks noGrp="1"/>
          </p:cNvSpPr>
          <p:nvPr>
            <p:ph type="title"/>
          </p:nvPr>
        </p:nvSpPr>
        <p:spPr/>
        <p:txBody>
          <a:bodyPr/>
          <a:lstStyle/>
          <a:p>
            <a:r>
              <a:rPr lang="en-US" dirty="0"/>
              <a:t>Connect SoCal</a:t>
            </a:r>
          </a:p>
        </p:txBody>
      </p:sp>
      <p:sp>
        <p:nvSpPr>
          <p:cNvPr id="9" name="Text Placeholder 8">
            <a:extLst>
              <a:ext uri="{FF2B5EF4-FFF2-40B4-BE49-F238E27FC236}">
                <a16:creationId xmlns:a16="http://schemas.microsoft.com/office/drawing/2014/main" id="{332DBD08-341B-4C8D-B688-340E863D71AB}"/>
              </a:ext>
            </a:extLst>
          </p:cNvPr>
          <p:cNvSpPr>
            <a:spLocks noGrp="1"/>
          </p:cNvSpPr>
          <p:nvPr>
            <p:ph type="body" sz="quarter" idx="11"/>
          </p:nvPr>
        </p:nvSpPr>
        <p:spPr/>
        <p:txBody>
          <a:bodyPr/>
          <a:lstStyle/>
          <a:p>
            <a:r>
              <a:rPr lang="en-US"/>
              <a:t>WHAT WE DO</a:t>
            </a:r>
          </a:p>
        </p:txBody>
      </p:sp>
      <p:grpSp>
        <p:nvGrpSpPr>
          <p:cNvPr id="45" name="Group 44">
            <a:extLst>
              <a:ext uri="{FF2B5EF4-FFF2-40B4-BE49-F238E27FC236}">
                <a16:creationId xmlns:a16="http://schemas.microsoft.com/office/drawing/2014/main" id="{F1130032-6C1E-41B1-BCBC-2956F4FA3762}"/>
              </a:ext>
            </a:extLst>
          </p:cNvPr>
          <p:cNvGrpSpPr/>
          <p:nvPr/>
        </p:nvGrpSpPr>
        <p:grpSpPr>
          <a:xfrm>
            <a:off x="381000" y="1958518"/>
            <a:ext cx="11383343" cy="2082987"/>
            <a:chOff x="381000" y="1651729"/>
            <a:chExt cx="11383343" cy="2082987"/>
          </a:xfrm>
        </p:grpSpPr>
        <p:sp>
          <p:nvSpPr>
            <p:cNvPr id="11" name="Text Placeholder 7">
              <a:extLst>
                <a:ext uri="{FF2B5EF4-FFF2-40B4-BE49-F238E27FC236}">
                  <a16:creationId xmlns:a16="http://schemas.microsoft.com/office/drawing/2014/main" id="{5F451CA3-BF2D-4650-AF44-126D98177CD7}"/>
                </a:ext>
              </a:extLst>
            </p:cNvPr>
            <p:cNvSpPr txBox="1">
              <a:spLocks/>
            </p:cNvSpPr>
            <p:nvPr/>
          </p:nvSpPr>
          <p:spPr>
            <a:xfrm>
              <a:off x="381000" y="1651729"/>
              <a:ext cx="11383343" cy="45215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2">
                      <a:lumMod val="5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b="1" dirty="0">
                  <a:solidFill>
                    <a:srgbClr val="3F9DBD"/>
                  </a:solidFill>
                </a:rPr>
                <a:t>CORE VISION</a:t>
              </a:r>
              <a:endParaRPr lang="en-US" sz="2800" dirty="0">
                <a:solidFill>
                  <a:srgbClr val="F8BE0B"/>
                </a:solidFill>
              </a:endParaRPr>
            </a:p>
          </p:txBody>
        </p:sp>
        <p:sp>
          <p:nvSpPr>
            <p:cNvPr id="13" name="TextBox 12">
              <a:extLst>
                <a:ext uri="{FF2B5EF4-FFF2-40B4-BE49-F238E27FC236}">
                  <a16:creationId xmlns:a16="http://schemas.microsoft.com/office/drawing/2014/main" id="{0C36C364-E81D-4158-B850-C97E74CC99F4}"/>
                </a:ext>
              </a:extLst>
            </p:cNvPr>
            <p:cNvSpPr txBox="1"/>
            <p:nvPr/>
          </p:nvSpPr>
          <p:spPr>
            <a:xfrm>
              <a:off x="1381738" y="2162686"/>
              <a:ext cx="2600739" cy="584775"/>
            </a:xfrm>
            <a:prstGeom prst="rect">
              <a:avLst/>
            </a:prstGeom>
          </p:spPr>
          <p:txBody>
            <a:bodyPr wrap="square" rtlCol="0" anchor="ctr">
              <a:spAutoFit/>
            </a:bodyPr>
            <a:lstStyle/>
            <a:p>
              <a:r>
                <a:rPr lang="en-US" sz="1600" b="1" dirty="0">
                  <a:cs typeface="Poppins SemiBold" panose="00000700000000000000" pitchFamily="2" charset="0"/>
                </a:rPr>
                <a:t>COMPLETE STREETS INVESTMENT</a:t>
              </a:r>
            </a:p>
          </p:txBody>
        </p:sp>
        <p:pic>
          <p:nvPicPr>
            <p:cNvPr id="14" name="Picture 13" descr="A picture containing room, plate, sign&#10;&#10;Description automatically generated">
              <a:extLst>
                <a:ext uri="{FF2B5EF4-FFF2-40B4-BE49-F238E27FC236}">
                  <a16:creationId xmlns:a16="http://schemas.microsoft.com/office/drawing/2014/main" id="{446DB8B6-81C5-4684-9581-5BE6C9D296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678397" y="2135033"/>
              <a:ext cx="640080" cy="640080"/>
            </a:xfrm>
            <a:prstGeom prst="rect">
              <a:avLst/>
            </a:prstGeom>
          </p:spPr>
        </p:pic>
        <p:pic>
          <p:nvPicPr>
            <p:cNvPr id="16" name="Picture 15">
              <a:extLst>
                <a:ext uri="{FF2B5EF4-FFF2-40B4-BE49-F238E27FC236}">
                  <a16:creationId xmlns:a16="http://schemas.microsoft.com/office/drawing/2014/main" id="{1EEE07A1-9564-4375-8541-465601525D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1739" y="2135033"/>
              <a:ext cx="640080" cy="640080"/>
            </a:xfrm>
            <a:prstGeom prst="rect">
              <a:avLst/>
            </a:prstGeom>
          </p:spPr>
        </p:pic>
        <p:sp>
          <p:nvSpPr>
            <p:cNvPr id="17" name="TextBox 16">
              <a:extLst>
                <a:ext uri="{FF2B5EF4-FFF2-40B4-BE49-F238E27FC236}">
                  <a16:creationId xmlns:a16="http://schemas.microsoft.com/office/drawing/2014/main" id="{DB64BB4D-FF4E-442B-9FDE-1A875E172314}"/>
                </a:ext>
              </a:extLst>
            </p:cNvPr>
            <p:cNvSpPr txBox="1"/>
            <p:nvPr/>
          </p:nvSpPr>
          <p:spPr>
            <a:xfrm>
              <a:off x="9455081" y="2162686"/>
              <a:ext cx="1657573" cy="584775"/>
            </a:xfrm>
            <a:prstGeom prst="rect">
              <a:avLst/>
            </a:prstGeom>
          </p:spPr>
          <p:txBody>
            <a:bodyPr wrap="square" rtlCol="0" anchor="ctr">
              <a:spAutoFit/>
            </a:bodyPr>
            <a:lstStyle/>
            <a:p>
              <a:r>
                <a:rPr lang="en-US" sz="1600" b="1" dirty="0">
                  <a:cs typeface="Poppins SemiBold" panose="00000700000000000000" pitchFamily="2" charset="0"/>
                </a:rPr>
                <a:t>GOODS MOVEMENT</a:t>
              </a:r>
            </a:p>
          </p:txBody>
        </p:sp>
        <p:pic>
          <p:nvPicPr>
            <p:cNvPr id="19" name="Picture 18" descr="A picture containing room&#10;&#10;Description automatically generated">
              <a:extLst>
                <a:ext uri="{FF2B5EF4-FFF2-40B4-BE49-F238E27FC236}">
                  <a16:creationId xmlns:a16="http://schemas.microsoft.com/office/drawing/2014/main" id="{D4524217-440F-4914-A04F-48EC55404D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3403" y="2135033"/>
              <a:ext cx="640080" cy="640080"/>
            </a:xfrm>
            <a:prstGeom prst="rect">
              <a:avLst/>
            </a:prstGeom>
          </p:spPr>
        </p:pic>
        <p:sp>
          <p:nvSpPr>
            <p:cNvPr id="20" name="TextBox 19">
              <a:extLst>
                <a:ext uri="{FF2B5EF4-FFF2-40B4-BE49-F238E27FC236}">
                  <a16:creationId xmlns:a16="http://schemas.microsoft.com/office/drawing/2014/main" id="{EDBB3AC4-AF15-4137-A5D1-B9003CBCFB64}"/>
                </a:ext>
              </a:extLst>
            </p:cNvPr>
            <p:cNvSpPr txBox="1"/>
            <p:nvPr/>
          </p:nvSpPr>
          <p:spPr>
            <a:xfrm>
              <a:off x="5418409" y="2162686"/>
              <a:ext cx="2305989" cy="584775"/>
            </a:xfrm>
            <a:prstGeom prst="rect">
              <a:avLst/>
            </a:prstGeom>
          </p:spPr>
          <p:txBody>
            <a:bodyPr wrap="square" rtlCol="0" anchor="ctr">
              <a:spAutoFit/>
            </a:bodyPr>
            <a:lstStyle/>
            <a:p>
              <a:r>
                <a:rPr lang="en-US" sz="1600" b="1" dirty="0">
                  <a:cs typeface="Poppins SemiBold" panose="00000700000000000000" pitchFamily="2" charset="0"/>
                </a:rPr>
                <a:t>DEMAND &amp; SYSTEM MANAGEMENT</a:t>
              </a:r>
            </a:p>
          </p:txBody>
        </p:sp>
        <p:pic>
          <p:nvPicPr>
            <p:cNvPr id="22" name="Picture 21" descr="A picture containing room, plate&#10;&#10;Description automatically generated">
              <a:extLst>
                <a:ext uri="{FF2B5EF4-FFF2-40B4-BE49-F238E27FC236}">
                  <a16:creationId xmlns:a16="http://schemas.microsoft.com/office/drawing/2014/main" id="{C0881708-4800-4F87-8F5C-EFD71A625E3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8395" y="3094636"/>
              <a:ext cx="640080" cy="640080"/>
            </a:xfrm>
            <a:prstGeom prst="rect">
              <a:avLst/>
            </a:prstGeom>
          </p:spPr>
        </p:pic>
        <p:sp>
          <p:nvSpPr>
            <p:cNvPr id="23" name="TextBox 22">
              <a:extLst>
                <a:ext uri="{FF2B5EF4-FFF2-40B4-BE49-F238E27FC236}">
                  <a16:creationId xmlns:a16="http://schemas.microsoft.com/office/drawing/2014/main" id="{131F628C-304A-4A77-A869-88FE8A36FD77}"/>
                </a:ext>
              </a:extLst>
            </p:cNvPr>
            <p:cNvSpPr txBox="1"/>
            <p:nvPr/>
          </p:nvSpPr>
          <p:spPr>
            <a:xfrm>
              <a:off x="1381738" y="3122289"/>
              <a:ext cx="1813603" cy="584775"/>
            </a:xfrm>
            <a:prstGeom prst="rect">
              <a:avLst/>
            </a:prstGeom>
          </p:spPr>
          <p:txBody>
            <a:bodyPr wrap="square" rtlCol="0" anchor="ctr">
              <a:spAutoFit/>
            </a:bodyPr>
            <a:lstStyle/>
            <a:p>
              <a:r>
                <a:rPr lang="en-US" sz="1600" b="1">
                  <a:cs typeface="Poppins SemiBold" panose="00000700000000000000" pitchFamily="2" charset="0"/>
                </a:rPr>
                <a:t>SUSTAINABLE DEVELOPMENT</a:t>
              </a:r>
            </a:p>
          </p:txBody>
        </p:sp>
        <p:pic>
          <p:nvPicPr>
            <p:cNvPr id="25" name="Picture 24">
              <a:extLst>
                <a:ext uri="{FF2B5EF4-FFF2-40B4-BE49-F238E27FC236}">
                  <a16:creationId xmlns:a16="http://schemas.microsoft.com/office/drawing/2014/main" id="{BEAB830A-48A9-4D5C-A10C-1AA142729B8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51739" y="3094636"/>
              <a:ext cx="640080" cy="640080"/>
            </a:xfrm>
            <a:prstGeom prst="rect">
              <a:avLst/>
            </a:prstGeom>
          </p:spPr>
        </p:pic>
        <p:sp>
          <p:nvSpPr>
            <p:cNvPr id="26" name="TextBox 25">
              <a:extLst>
                <a:ext uri="{FF2B5EF4-FFF2-40B4-BE49-F238E27FC236}">
                  <a16:creationId xmlns:a16="http://schemas.microsoft.com/office/drawing/2014/main" id="{DEE4446F-2620-4F48-870F-C9683AD4DF06}"/>
                </a:ext>
              </a:extLst>
            </p:cNvPr>
            <p:cNvSpPr txBox="1"/>
            <p:nvPr/>
          </p:nvSpPr>
          <p:spPr>
            <a:xfrm>
              <a:off x="9455082" y="3122289"/>
              <a:ext cx="1759492" cy="584775"/>
            </a:xfrm>
            <a:prstGeom prst="rect">
              <a:avLst/>
            </a:prstGeom>
          </p:spPr>
          <p:txBody>
            <a:bodyPr wrap="square" rtlCol="0" anchor="ctr">
              <a:spAutoFit/>
            </a:bodyPr>
            <a:lstStyle/>
            <a:p>
              <a:r>
                <a:rPr lang="en-US" sz="1600" b="1" dirty="0">
                  <a:cs typeface="Poppins SemiBold" panose="00000700000000000000" pitchFamily="2" charset="0"/>
                </a:rPr>
                <a:t>TRANSIT BACKBONE</a:t>
              </a:r>
            </a:p>
          </p:txBody>
        </p:sp>
        <p:sp>
          <p:nvSpPr>
            <p:cNvPr id="28" name="TextBox 27">
              <a:extLst>
                <a:ext uri="{FF2B5EF4-FFF2-40B4-BE49-F238E27FC236}">
                  <a16:creationId xmlns:a16="http://schemas.microsoft.com/office/drawing/2014/main" id="{43A4F27F-6948-423D-86A6-E6A19534082E}"/>
                </a:ext>
              </a:extLst>
            </p:cNvPr>
            <p:cNvSpPr txBox="1"/>
            <p:nvPr/>
          </p:nvSpPr>
          <p:spPr>
            <a:xfrm>
              <a:off x="5418409" y="3122289"/>
              <a:ext cx="2768694" cy="584775"/>
            </a:xfrm>
            <a:prstGeom prst="rect">
              <a:avLst/>
            </a:prstGeom>
          </p:spPr>
          <p:txBody>
            <a:bodyPr wrap="square" rtlCol="0" anchor="ctr">
              <a:spAutoFit/>
            </a:bodyPr>
            <a:lstStyle/>
            <a:p>
              <a:r>
                <a:rPr lang="en-US" sz="1600" b="1">
                  <a:cs typeface="Poppins SemiBold" panose="00000700000000000000" pitchFamily="2" charset="0"/>
                </a:rPr>
                <a:t>SYSTEM PRESERVATION</a:t>
              </a:r>
            </a:p>
            <a:p>
              <a:r>
                <a:rPr lang="en-US" sz="1600" b="1">
                  <a:cs typeface="Poppins SemiBold" panose="00000700000000000000" pitchFamily="2" charset="0"/>
                </a:rPr>
                <a:t>&amp; RESILIENCE</a:t>
              </a:r>
            </a:p>
          </p:txBody>
        </p:sp>
        <p:pic>
          <p:nvPicPr>
            <p:cNvPr id="29" name="Picture 28">
              <a:extLst>
                <a:ext uri="{FF2B5EF4-FFF2-40B4-BE49-F238E27FC236}">
                  <a16:creationId xmlns:a16="http://schemas.microsoft.com/office/drawing/2014/main" id="{33320FEA-0FE4-4F8A-B8A9-E329E166E7E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23403" y="3094636"/>
              <a:ext cx="640080" cy="640080"/>
            </a:xfrm>
            <a:prstGeom prst="rect">
              <a:avLst/>
            </a:prstGeom>
          </p:spPr>
        </p:pic>
      </p:grpSp>
      <p:grpSp>
        <p:nvGrpSpPr>
          <p:cNvPr id="44" name="Group 43">
            <a:extLst>
              <a:ext uri="{FF2B5EF4-FFF2-40B4-BE49-F238E27FC236}">
                <a16:creationId xmlns:a16="http://schemas.microsoft.com/office/drawing/2014/main" id="{213FB8BF-3E14-46F8-B678-119C9EC3375D}"/>
              </a:ext>
            </a:extLst>
          </p:cNvPr>
          <p:cNvGrpSpPr/>
          <p:nvPr/>
        </p:nvGrpSpPr>
        <p:grpSpPr>
          <a:xfrm>
            <a:off x="380999" y="4231729"/>
            <a:ext cx="11383343" cy="2055821"/>
            <a:chOff x="380999" y="4262054"/>
            <a:chExt cx="11383343" cy="2055821"/>
          </a:xfrm>
        </p:grpSpPr>
        <p:sp>
          <p:nvSpPr>
            <p:cNvPr id="30" name="TextBox 29">
              <a:extLst>
                <a:ext uri="{FF2B5EF4-FFF2-40B4-BE49-F238E27FC236}">
                  <a16:creationId xmlns:a16="http://schemas.microsoft.com/office/drawing/2014/main" id="{E84EC015-0FE2-4FEA-BDF3-E7DD9914E949}"/>
                </a:ext>
              </a:extLst>
            </p:cNvPr>
            <p:cNvSpPr txBox="1"/>
            <p:nvPr/>
          </p:nvSpPr>
          <p:spPr>
            <a:xfrm>
              <a:off x="5426744" y="5695554"/>
              <a:ext cx="2654986" cy="584775"/>
            </a:xfrm>
            <a:prstGeom prst="rect">
              <a:avLst/>
            </a:prstGeom>
          </p:spPr>
          <p:txBody>
            <a:bodyPr wrap="square" rtlCol="0" anchor="ctr">
              <a:spAutoFit/>
            </a:bodyPr>
            <a:lstStyle/>
            <a:p>
              <a:r>
                <a:rPr lang="en-US" sz="1600" b="1" dirty="0">
                  <a:cs typeface="Poppins SemiBold" panose="00000700000000000000" pitchFamily="2" charset="0"/>
                </a:rPr>
                <a:t>HOUSING SUPPORTIVE INFRASTRUCTURE</a:t>
              </a:r>
            </a:p>
          </p:txBody>
        </p:sp>
        <p:pic>
          <p:nvPicPr>
            <p:cNvPr id="31" name="Picture 30">
              <a:extLst>
                <a:ext uri="{FF2B5EF4-FFF2-40B4-BE49-F238E27FC236}">
                  <a16:creationId xmlns:a16="http://schemas.microsoft.com/office/drawing/2014/main" id="{2D15CF05-69B4-4820-A4A6-F4A24C643AE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23403" y="5667901"/>
              <a:ext cx="640080" cy="640080"/>
            </a:xfrm>
            <a:prstGeom prst="rect">
              <a:avLst/>
            </a:prstGeom>
          </p:spPr>
        </p:pic>
        <p:sp>
          <p:nvSpPr>
            <p:cNvPr id="32" name="TextBox 31">
              <a:extLst>
                <a:ext uri="{FF2B5EF4-FFF2-40B4-BE49-F238E27FC236}">
                  <a16:creationId xmlns:a16="http://schemas.microsoft.com/office/drawing/2014/main" id="{58AE7EB5-5839-434F-80AD-CEF39AB020A7}"/>
                </a:ext>
              </a:extLst>
            </p:cNvPr>
            <p:cNvSpPr txBox="1"/>
            <p:nvPr/>
          </p:nvSpPr>
          <p:spPr>
            <a:xfrm>
              <a:off x="1389780" y="5828558"/>
              <a:ext cx="1238330" cy="338554"/>
            </a:xfrm>
            <a:prstGeom prst="rect">
              <a:avLst/>
            </a:prstGeom>
          </p:spPr>
          <p:txBody>
            <a:bodyPr wrap="square" rtlCol="0" anchor="ctr">
              <a:spAutoFit/>
            </a:bodyPr>
            <a:lstStyle/>
            <a:p>
              <a:r>
                <a:rPr lang="en-US" sz="1600" b="1">
                  <a:cs typeface="Poppins SemiBold" panose="00000700000000000000" pitchFamily="2" charset="0"/>
                </a:rPr>
                <a:t>GO ZONES</a:t>
              </a:r>
            </a:p>
          </p:txBody>
        </p:sp>
        <p:pic>
          <p:nvPicPr>
            <p:cNvPr id="33" name="Picture 32">
              <a:extLst>
                <a:ext uri="{FF2B5EF4-FFF2-40B4-BE49-F238E27FC236}">
                  <a16:creationId xmlns:a16="http://schemas.microsoft.com/office/drawing/2014/main" id="{5A204CB2-4136-45F0-8F5B-0F7057CB853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6437" y="5677795"/>
              <a:ext cx="640080" cy="640080"/>
            </a:xfrm>
            <a:prstGeom prst="rect">
              <a:avLst/>
            </a:prstGeom>
          </p:spPr>
        </p:pic>
        <p:sp>
          <p:nvSpPr>
            <p:cNvPr id="35" name="TextBox 34">
              <a:extLst>
                <a:ext uri="{FF2B5EF4-FFF2-40B4-BE49-F238E27FC236}">
                  <a16:creationId xmlns:a16="http://schemas.microsoft.com/office/drawing/2014/main" id="{A603F642-E6E4-4C5C-826E-2A3B2285CC5F}"/>
                </a:ext>
              </a:extLst>
            </p:cNvPr>
            <p:cNvSpPr txBox="1"/>
            <p:nvPr/>
          </p:nvSpPr>
          <p:spPr>
            <a:xfrm>
              <a:off x="5428486" y="4732826"/>
              <a:ext cx="1892242" cy="584775"/>
            </a:xfrm>
            <a:prstGeom prst="rect">
              <a:avLst/>
            </a:prstGeom>
          </p:spPr>
          <p:txBody>
            <a:bodyPr wrap="square" rtlCol="0" anchor="ctr">
              <a:spAutoFit/>
            </a:bodyPr>
            <a:lstStyle/>
            <a:p>
              <a:r>
                <a:rPr lang="en-US" sz="1600" b="1">
                  <a:cs typeface="Poppins SemiBold" panose="00000700000000000000" pitchFamily="2" charset="0"/>
                </a:rPr>
                <a:t>SMART CITIES &amp; JOB CENTERS</a:t>
              </a:r>
            </a:p>
          </p:txBody>
        </p:sp>
        <p:pic>
          <p:nvPicPr>
            <p:cNvPr id="36" name="Picture 35">
              <a:extLst>
                <a:ext uri="{FF2B5EF4-FFF2-40B4-BE49-F238E27FC236}">
                  <a16:creationId xmlns:a16="http://schemas.microsoft.com/office/drawing/2014/main" id="{F9E74EF1-B730-4574-B2A8-EB84038E1CFE}"/>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725145" y="4705173"/>
              <a:ext cx="640080" cy="640080"/>
            </a:xfrm>
            <a:prstGeom prst="rect">
              <a:avLst/>
            </a:prstGeom>
          </p:spPr>
        </p:pic>
        <p:sp>
          <p:nvSpPr>
            <p:cNvPr id="38" name="TextBox 37">
              <a:extLst>
                <a:ext uri="{FF2B5EF4-FFF2-40B4-BE49-F238E27FC236}">
                  <a16:creationId xmlns:a16="http://schemas.microsoft.com/office/drawing/2014/main" id="{1EA3DA39-5370-49C2-B46A-63E0E8478732}"/>
                </a:ext>
              </a:extLst>
            </p:cNvPr>
            <p:cNvSpPr txBox="1"/>
            <p:nvPr/>
          </p:nvSpPr>
          <p:spPr>
            <a:xfrm>
              <a:off x="1387012" y="4732826"/>
              <a:ext cx="2768692" cy="584775"/>
            </a:xfrm>
            <a:prstGeom prst="rect">
              <a:avLst/>
            </a:prstGeom>
          </p:spPr>
          <p:txBody>
            <a:bodyPr wrap="square" rtlCol="0" anchor="ctr">
              <a:spAutoFit/>
            </a:bodyPr>
            <a:lstStyle/>
            <a:p>
              <a:r>
                <a:rPr lang="en-US" sz="1600" b="1" dirty="0">
                  <a:cs typeface="Poppins SemiBold" panose="00000700000000000000" pitchFamily="2" charset="0"/>
                </a:rPr>
                <a:t>SHARED MOBILITY &amp; MOBILITY AS A SERVICE</a:t>
              </a:r>
            </a:p>
          </p:txBody>
        </p:sp>
        <p:pic>
          <p:nvPicPr>
            <p:cNvPr id="39" name="Picture 38">
              <a:extLst>
                <a:ext uri="{FF2B5EF4-FFF2-40B4-BE49-F238E27FC236}">
                  <a16:creationId xmlns:a16="http://schemas.microsoft.com/office/drawing/2014/main" id="{AC11BF55-9513-4E7E-A4BD-C617207AF1A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3671" y="4705173"/>
              <a:ext cx="640080" cy="640080"/>
            </a:xfrm>
            <a:prstGeom prst="rect">
              <a:avLst/>
            </a:prstGeom>
          </p:spPr>
        </p:pic>
        <p:sp>
          <p:nvSpPr>
            <p:cNvPr id="41" name="TextBox 40">
              <a:extLst>
                <a:ext uri="{FF2B5EF4-FFF2-40B4-BE49-F238E27FC236}">
                  <a16:creationId xmlns:a16="http://schemas.microsoft.com/office/drawing/2014/main" id="{F7400268-1C4F-4010-9E5B-154DDAB3472F}"/>
                </a:ext>
              </a:extLst>
            </p:cNvPr>
            <p:cNvSpPr txBox="1"/>
            <p:nvPr/>
          </p:nvSpPr>
          <p:spPr>
            <a:xfrm>
              <a:off x="9460947" y="4732826"/>
              <a:ext cx="2202201" cy="584775"/>
            </a:xfrm>
            <a:prstGeom prst="rect">
              <a:avLst/>
            </a:prstGeom>
          </p:spPr>
          <p:txBody>
            <a:bodyPr wrap="square" rtlCol="0" anchor="ctr">
              <a:spAutoFit/>
            </a:bodyPr>
            <a:lstStyle/>
            <a:p>
              <a:r>
                <a:rPr lang="en-US" sz="1600" b="1" dirty="0">
                  <a:cs typeface="Poppins SemiBold" panose="00000700000000000000" pitchFamily="2" charset="0"/>
                </a:rPr>
                <a:t>ACCELERATED ELECTRIFICATION</a:t>
              </a:r>
            </a:p>
          </p:txBody>
        </p:sp>
        <p:pic>
          <p:nvPicPr>
            <p:cNvPr id="42" name="Picture 41">
              <a:extLst>
                <a:ext uri="{FF2B5EF4-FFF2-40B4-BE49-F238E27FC236}">
                  <a16:creationId xmlns:a16="http://schemas.microsoft.com/office/drawing/2014/main" id="{AE6E14BD-04AA-4855-A568-F96BCE7DFC26}"/>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57606" y="4705173"/>
              <a:ext cx="640080" cy="640080"/>
            </a:xfrm>
            <a:prstGeom prst="rect">
              <a:avLst/>
            </a:prstGeom>
          </p:spPr>
        </p:pic>
        <p:sp>
          <p:nvSpPr>
            <p:cNvPr id="43" name="Text Placeholder 7">
              <a:extLst>
                <a:ext uri="{FF2B5EF4-FFF2-40B4-BE49-F238E27FC236}">
                  <a16:creationId xmlns:a16="http://schemas.microsoft.com/office/drawing/2014/main" id="{61B6A57B-0238-4124-86FD-247B1A86C381}"/>
                </a:ext>
              </a:extLst>
            </p:cNvPr>
            <p:cNvSpPr txBox="1">
              <a:spLocks/>
            </p:cNvSpPr>
            <p:nvPr/>
          </p:nvSpPr>
          <p:spPr>
            <a:xfrm>
              <a:off x="380999" y="4262054"/>
              <a:ext cx="11383343" cy="44805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2">
                      <a:lumMod val="50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dirty="0">
                  <a:solidFill>
                    <a:srgbClr val="F8BE0B"/>
                  </a:solidFill>
                </a:rPr>
                <a:t>KEY CONNECTIONS</a:t>
              </a:r>
              <a:endParaRPr lang="en-US" sz="2400" dirty="0">
                <a:solidFill>
                  <a:srgbClr val="F8BE0B"/>
                </a:solidFill>
              </a:endParaRPr>
            </a:p>
          </p:txBody>
        </p:sp>
      </p:grpSp>
      <p:pic>
        <p:nvPicPr>
          <p:cNvPr id="3" name="Picture 2" descr="A picture containing text&#10;&#10;Description automatically generated">
            <a:extLst>
              <a:ext uri="{FF2B5EF4-FFF2-40B4-BE49-F238E27FC236}">
                <a16:creationId xmlns:a16="http://schemas.microsoft.com/office/drawing/2014/main" id="{5F8BBD03-60EE-3BBF-DE36-7BF0A927793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984240" y="299281"/>
            <a:ext cx="1942933" cy="1165666"/>
          </a:xfrm>
          <a:prstGeom prst="rect">
            <a:avLst/>
          </a:prstGeom>
        </p:spPr>
      </p:pic>
    </p:spTree>
    <p:extLst>
      <p:ext uri="{BB962C8B-B14F-4D97-AF65-F5344CB8AC3E}">
        <p14:creationId xmlns:p14="http://schemas.microsoft.com/office/powerpoint/2010/main" val="906163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E4B96A-A32A-47ED-BF68-BB01656FC676}"/>
              </a:ext>
            </a:extLst>
          </p:cNvPr>
          <p:cNvSpPr>
            <a:spLocks noGrp="1"/>
          </p:cNvSpPr>
          <p:nvPr>
            <p:ph type="title"/>
          </p:nvPr>
        </p:nvSpPr>
        <p:spPr/>
        <p:txBody>
          <a:bodyPr/>
          <a:lstStyle/>
          <a:p>
            <a:r>
              <a:rPr lang="en-US"/>
              <a:t>SCAG Goods Movement Initiatives</a:t>
            </a:r>
          </a:p>
        </p:txBody>
      </p:sp>
      <p:sp>
        <p:nvSpPr>
          <p:cNvPr id="6" name="Content Placeholder 5">
            <a:extLst>
              <a:ext uri="{FF2B5EF4-FFF2-40B4-BE49-F238E27FC236}">
                <a16:creationId xmlns:a16="http://schemas.microsoft.com/office/drawing/2014/main" id="{9C0EB928-8C6D-41A9-B187-88AE31AD46FF}"/>
              </a:ext>
            </a:extLst>
          </p:cNvPr>
          <p:cNvSpPr>
            <a:spLocks noGrp="1"/>
          </p:cNvSpPr>
          <p:nvPr>
            <p:ph sz="quarter" idx="10"/>
          </p:nvPr>
        </p:nvSpPr>
        <p:spPr>
          <a:xfrm>
            <a:off x="381000" y="1828800"/>
            <a:ext cx="7848600" cy="4724399"/>
          </a:xfrm>
        </p:spPr>
        <p:txBody>
          <a:bodyPr>
            <a:noAutofit/>
          </a:bodyPr>
          <a:lstStyle/>
          <a:p>
            <a:pPr marL="0" indent="0">
              <a:spcAft>
                <a:spcPts val="400"/>
              </a:spcAft>
              <a:buNone/>
            </a:pPr>
            <a:r>
              <a:rPr lang="en-US" sz="2000" b="1"/>
              <a:t>Industrial Warehousing in the SCAG Region </a:t>
            </a:r>
          </a:p>
          <a:p>
            <a:pPr>
              <a:spcBef>
                <a:spcPts val="0"/>
              </a:spcBef>
              <a:spcAft>
                <a:spcPts val="400"/>
              </a:spcAft>
            </a:pPr>
            <a:r>
              <a:rPr lang="en-US" sz="1800"/>
              <a:t>Assesses variables affecting supply/demand of warehouses</a:t>
            </a:r>
          </a:p>
          <a:p>
            <a:pPr>
              <a:spcBef>
                <a:spcPts val="0"/>
              </a:spcBef>
              <a:spcAft>
                <a:spcPts val="400"/>
              </a:spcAft>
            </a:pPr>
            <a:r>
              <a:rPr lang="en-US" sz="1800"/>
              <a:t>Evaluates operational parameters/locations of the region’s warehouses, distribution centers, and transload facilities</a:t>
            </a:r>
          </a:p>
          <a:p>
            <a:pPr marL="0" indent="0">
              <a:spcBef>
                <a:spcPts val="0"/>
              </a:spcBef>
              <a:buNone/>
            </a:pPr>
            <a:r>
              <a:rPr lang="en-US" sz="2000" b="1"/>
              <a:t>Last Mile Freight Program </a:t>
            </a:r>
          </a:p>
          <a:p>
            <a:pPr>
              <a:spcBef>
                <a:spcPts val="0"/>
              </a:spcBef>
              <a:spcAft>
                <a:spcPts val="400"/>
              </a:spcAft>
            </a:pPr>
            <a:r>
              <a:rPr lang="en-US" sz="1800" i="1"/>
              <a:t>Phase 1:</a:t>
            </a:r>
            <a:r>
              <a:rPr lang="en-US" sz="1800"/>
              <a:t> $10 million ZE/NZE commercial deployment</a:t>
            </a:r>
          </a:p>
          <a:p>
            <a:pPr>
              <a:spcBef>
                <a:spcPts val="0"/>
              </a:spcBef>
              <a:spcAft>
                <a:spcPts val="400"/>
              </a:spcAft>
            </a:pPr>
            <a:r>
              <a:rPr lang="en-US" sz="1800" i="1"/>
              <a:t>Phase 2:</a:t>
            </a:r>
            <a:r>
              <a:rPr lang="en-US" sz="1800"/>
              <a:t> $5 million ZE/NZE public/private partnership </a:t>
            </a:r>
          </a:p>
          <a:p>
            <a:pPr marL="0" indent="0">
              <a:spcBef>
                <a:spcPts val="0"/>
              </a:spcBef>
              <a:buNone/>
            </a:pPr>
            <a:r>
              <a:rPr lang="en-US" sz="2000" b="1"/>
              <a:t>Heavy/Medium Duty ZE Infrastructure Study</a:t>
            </a:r>
          </a:p>
          <a:p>
            <a:pPr marL="0" indent="0">
              <a:spcBef>
                <a:spcPts val="0"/>
              </a:spcBef>
              <a:buNone/>
            </a:pPr>
            <a:r>
              <a:rPr lang="en-US" sz="2000" b="1"/>
              <a:t>Connect SoCal (2024)</a:t>
            </a:r>
          </a:p>
          <a:p>
            <a:pPr>
              <a:spcBef>
                <a:spcPts val="0"/>
              </a:spcBef>
              <a:spcAft>
                <a:spcPts val="400"/>
              </a:spcAft>
            </a:pPr>
            <a:r>
              <a:rPr lang="en-US" sz="1800"/>
              <a:t>Integrated Passenger &amp; Freight Rail </a:t>
            </a:r>
          </a:p>
          <a:p>
            <a:pPr>
              <a:spcBef>
                <a:spcPts val="0"/>
              </a:spcBef>
              <a:spcAft>
                <a:spcPts val="400"/>
              </a:spcAft>
            </a:pPr>
            <a:r>
              <a:rPr lang="en-US" sz="1800"/>
              <a:t>E-Commerce trends </a:t>
            </a:r>
          </a:p>
          <a:p>
            <a:pPr>
              <a:spcBef>
                <a:spcPts val="0"/>
              </a:spcBef>
              <a:spcAft>
                <a:spcPts val="400"/>
              </a:spcAft>
            </a:pPr>
            <a:r>
              <a:rPr lang="en-US" sz="1800"/>
              <a:t>Commodity Flows </a:t>
            </a:r>
          </a:p>
          <a:p>
            <a:pPr>
              <a:spcBef>
                <a:spcPts val="0"/>
              </a:spcBef>
              <a:spcAft>
                <a:spcPts val="400"/>
              </a:spcAft>
            </a:pPr>
            <a:r>
              <a:rPr lang="en-US" sz="1800"/>
              <a:t>Technology Advancement</a:t>
            </a:r>
          </a:p>
          <a:p>
            <a:pPr>
              <a:spcBef>
                <a:spcPts val="0"/>
              </a:spcBef>
              <a:spcAft>
                <a:spcPts val="400"/>
              </a:spcAft>
            </a:pPr>
            <a:r>
              <a:rPr lang="en-US" sz="1800"/>
              <a:t>Freight Resiliency</a:t>
            </a:r>
          </a:p>
        </p:txBody>
      </p:sp>
      <p:sp>
        <p:nvSpPr>
          <p:cNvPr id="7" name="Text Placeholder 6">
            <a:extLst>
              <a:ext uri="{FF2B5EF4-FFF2-40B4-BE49-F238E27FC236}">
                <a16:creationId xmlns:a16="http://schemas.microsoft.com/office/drawing/2014/main" id="{080E43F9-15B2-4C0C-A6CA-1A749D464C2B}"/>
              </a:ext>
            </a:extLst>
          </p:cNvPr>
          <p:cNvSpPr>
            <a:spLocks noGrp="1"/>
          </p:cNvSpPr>
          <p:nvPr>
            <p:ph type="body" sz="quarter" idx="11"/>
          </p:nvPr>
        </p:nvSpPr>
        <p:spPr/>
        <p:txBody>
          <a:bodyPr/>
          <a:lstStyle/>
          <a:p>
            <a:r>
              <a:rPr lang="en-US"/>
              <a:t>WHAT WE DO</a:t>
            </a:r>
          </a:p>
        </p:txBody>
      </p:sp>
      <p:pic>
        <p:nvPicPr>
          <p:cNvPr id="8" name="Picture 5" descr="Map&#10;&#10;Description automatically generated">
            <a:extLst>
              <a:ext uri="{FF2B5EF4-FFF2-40B4-BE49-F238E27FC236}">
                <a16:creationId xmlns:a16="http://schemas.microsoft.com/office/drawing/2014/main" id="{98814246-E26A-4552-BC2B-456EE4051DA6}"/>
              </a:ext>
            </a:extLst>
          </p:cNvPr>
          <p:cNvPicPr>
            <a:picLocks noChangeAspect="1"/>
          </p:cNvPicPr>
          <p:nvPr/>
        </p:nvPicPr>
        <p:blipFill>
          <a:blip r:embed="rId3"/>
          <a:stretch>
            <a:fillRect/>
          </a:stretch>
        </p:blipFill>
        <p:spPr>
          <a:xfrm>
            <a:off x="8205692" y="1194558"/>
            <a:ext cx="3710900" cy="5296184"/>
          </a:xfrm>
          <a:prstGeom prst="rect">
            <a:avLst/>
          </a:prstGeom>
        </p:spPr>
      </p:pic>
    </p:spTree>
    <p:extLst>
      <p:ext uri="{BB962C8B-B14F-4D97-AF65-F5344CB8AC3E}">
        <p14:creationId xmlns:p14="http://schemas.microsoft.com/office/powerpoint/2010/main" val="2635333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9F5B11D-05BA-8905-466B-2AAF9FA312F8}"/>
              </a:ext>
            </a:extLst>
          </p:cNvPr>
          <p:cNvSpPr>
            <a:spLocks noGrp="1"/>
          </p:cNvSpPr>
          <p:nvPr>
            <p:ph type="body" sz="quarter" idx="10"/>
          </p:nvPr>
        </p:nvSpPr>
        <p:spPr/>
        <p:txBody>
          <a:bodyPr/>
          <a:lstStyle/>
          <a:p>
            <a:r>
              <a:rPr lang="en-US" dirty="0"/>
              <a:t>About SCAG</a:t>
            </a:r>
          </a:p>
        </p:txBody>
      </p:sp>
      <p:sp>
        <p:nvSpPr>
          <p:cNvPr id="7" name="Text Placeholder 6">
            <a:extLst>
              <a:ext uri="{FF2B5EF4-FFF2-40B4-BE49-F238E27FC236}">
                <a16:creationId xmlns:a16="http://schemas.microsoft.com/office/drawing/2014/main" id="{A1A8CFCC-3A5F-D857-E6DA-DAA6692F7A66}"/>
              </a:ext>
            </a:extLst>
          </p:cNvPr>
          <p:cNvSpPr>
            <a:spLocks noGrp="1"/>
          </p:cNvSpPr>
          <p:nvPr>
            <p:ph type="body" sz="quarter" idx="11"/>
          </p:nvPr>
        </p:nvSpPr>
        <p:spPr/>
        <p:txBody>
          <a:bodyPr/>
          <a:lstStyle/>
          <a:p>
            <a:endParaRPr lang="en-US" dirty="0"/>
          </a:p>
        </p:txBody>
      </p:sp>
      <p:sp>
        <p:nvSpPr>
          <p:cNvPr id="8" name="Picture Placeholder 7">
            <a:extLst>
              <a:ext uri="{FF2B5EF4-FFF2-40B4-BE49-F238E27FC236}">
                <a16:creationId xmlns:a16="http://schemas.microsoft.com/office/drawing/2014/main" id="{ADA44B65-40D5-5434-C4F3-AD174750E0C9}"/>
              </a:ext>
            </a:extLst>
          </p:cNvPr>
          <p:cNvSpPr>
            <a:spLocks noGrp="1"/>
          </p:cNvSpPr>
          <p:nvPr>
            <p:ph type="pic" sz="quarter" idx="24"/>
          </p:nvPr>
        </p:nvSpPr>
        <p:spPr/>
      </p:sp>
    </p:spTree>
    <p:extLst>
      <p:ext uri="{BB962C8B-B14F-4D97-AF65-F5344CB8AC3E}">
        <p14:creationId xmlns:p14="http://schemas.microsoft.com/office/powerpoint/2010/main" val="40532359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45D05B8-29B5-4E42-AB69-0AEEA8A3F3D2}"/>
              </a:ext>
            </a:extLst>
          </p:cNvPr>
          <p:cNvSpPr>
            <a:spLocks noGrp="1"/>
          </p:cNvSpPr>
          <p:nvPr>
            <p:ph type="title"/>
          </p:nvPr>
        </p:nvSpPr>
        <p:spPr/>
        <p:txBody>
          <a:bodyPr/>
          <a:lstStyle/>
          <a:p>
            <a:r>
              <a:rPr lang="en-US"/>
              <a:t>Broadband</a:t>
            </a:r>
          </a:p>
        </p:txBody>
      </p:sp>
      <p:sp>
        <p:nvSpPr>
          <p:cNvPr id="22" name="Text Placeholder 21">
            <a:extLst>
              <a:ext uri="{FF2B5EF4-FFF2-40B4-BE49-F238E27FC236}">
                <a16:creationId xmlns:a16="http://schemas.microsoft.com/office/drawing/2014/main" id="{C0D40980-896C-4E5D-9782-6F1E6844BE07}"/>
              </a:ext>
            </a:extLst>
          </p:cNvPr>
          <p:cNvSpPr>
            <a:spLocks noGrp="1"/>
          </p:cNvSpPr>
          <p:nvPr>
            <p:ph type="body" sz="quarter" idx="11"/>
          </p:nvPr>
        </p:nvSpPr>
        <p:spPr/>
        <p:txBody>
          <a:bodyPr/>
          <a:lstStyle/>
          <a:p>
            <a:r>
              <a:rPr lang="en-US"/>
              <a:t>WHAT WE DO</a:t>
            </a:r>
          </a:p>
        </p:txBody>
      </p:sp>
      <p:sp>
        <p:nvSpPr>
          <p:cNvPr id="11" name="Text Placeholder 1">
            <a:extLst>
              <a:ext uri="{FF2B5EF4-FFF2-40B4-BE49-F238E27FC236}">
                <a16:creationId xmlns:a16="http://schemas.microsoft.com/office/drawing/2014/main" id="{E661C448-BA82-4A45-8D78-1414081AC54B}"/>
              </a:ext>
            </a:extLst>
          </p:cNvPr>
          <p:cNvSpPr txBox="1">
            <a:spLocks/>
          </p:cNvSpPr>
          <p:nvPr/>
        </p:nvSpPr>
        <p:spPr>
          <a:xfrm>
            <a:off x="381000" y="1828800"/>
            <a:ext cx="11430000" cy="28445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bg2">
                    <a:lumMod val="7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400" kern="1200">
                <a:solidFill>
                  <a:schemeClr val="bg2">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1200"/>
              </a:spcBef>
            </a:pPr>
            <a:r>
              <a:rPr lang="en-US" sz="2400">
                <a:solidFill>
                  <a:schemeClr val="tx2"/>
                </a:solidFill>
              </a:rPr>
              <a:t>Working with SANDAG to establish a list of pre-qualified partners </a:t>
            </a:r>
            <a:r>
              <a:rPr lang="en-US" sz="2400" i="1">
                <a:solidFill>
                  <a:schemeClr val="tx2"/>
                </a:solidFill>
              </a:rPr>
              <a:t>(ISPs, local agencies, non-profits)</a:t>
            </a:r>
            <a:r>
              <a:rPr lang="en-US" sz="2400">
                <a:solidFill>
                  <a:schemeClr val="tx2"/>
                </a:solidFill>
              </a:rPr>
              <a:t> to develop </a:t>
            </a:r>
            <a:r>
              <a:rPr lang="en-US" sz="2400" b="1">
                <a:solidFill>
                  <a:schemeClr val="tx2"/>
                </a:solidFill>
              </a:rPr>
              <a:t>future grant applications to fund</a:t>
            </a:r>
            <a:r>
              <a:rPr lang="en-US" sz="2400">
                <a:solidFill>
                  <a:schemeClr val="tx2"/>
                </a:solidFill>
              </a:rPr>
              <a:t> broadband infrastructure and affordable services, focusing on last-mile connectivity. </a:t>
            </a:r>
          </a:p>
          <a:p>
            <a:pPr>
              <a:lnSpc>
                <a:spcPct val="100000"/>
              </a:lnSpc>
              <a:spcBef>
                <a:spcPts val="1200"/>
              </a:spcBef>
            </a:pPr>
            <a:r>
              <a:rPr lang="en-US" sz="2400">
                <a:solidFill>
                  <a:schemeClr val="tx2"/>
                </a:solidFill>
              </a:rPr>
              <a:t>Planning to conduct technical studies </a:t>
            </a:r>
            <a:r>
              <a:rPr lang="en-US" sz="2400" b="1">
                <a:solidFill>
                  <a:schemeClr val="tx2"/>
                </a:solidFill>
              </a:rPr>
              <a:t>to improve our understanding of broadband access</a:t>
            </a:r>
            <a:r>
              <a:rPr lang="en-US" sz="2400">
                <a:solidFill>
                  <a:schemeClr val="tx2"/>
                </a:solidFill>
              </a:rPr>
              <a:t> and availability and </a:t>
            </a:r>
            <a:r>
              <a:rPr lang="en-US" sz="2400" b="1">
                <a:solidFill>
                  <a:schemeClr val="tx2"/>
                </a:solidFill>
              </a:rPr>
              <a:t>assess potential public-private partnership</a:t>
            </a:r>
            <a:r>
              <a:rPr lang="en-US" sz="2400">
                <a:solidFill>
                  <a:schemeClr val="tx2"/>
                </a:solidFill>
              </a:rPr>
              <a:t> models for broadband deployment.</a:t>
            </a:r>
            <a:endParaRPr lang="en-US">
              <a:solidFill>
                <a:schemeClr val="tx2"/>
              </a:solidFill>
            </a:endParaRPr>
          </a:p>
        </p:txBody>
      </p:sp>
      <p:grpSp>
        <p:nvGrpSpPr>
          <p:cNvPr id="31" name="Group 30">
            <a:extLst>
              <a:ext uri="{FF2B5EF4-FFF2-40B4-BE49-F238E27FC236}">
                <a16:creationId xmlns:a16="http://schemas.microsoft.com/office/drawing/2014/main" id="{93049CFB-44BB-E863-A8B1-D2DF676EAAE1}"/>
              </a:ext>
            </a:extLst>
          </p:cNvPr>
          <p:cNvGrpSpPr/>
          <p:nvPr/>
        </p:nvGrpSpPr>
        <p:grpSpPr>
          <a:xfrm>
            <a:off x="381000" y="4658335"/>
            <a:ext cx="11887200" cy="1691228"/>
            <a:chOff x="689548" y="2087585"/>
            <a:chExt cx="10368197" cy="1496356"/>
          </a:xfrm>
        </p:grpSpPr>
        <p:sp>
          <p:nvSpPr>
            <p:cNvPr id="18" name="Rectangle 17">
              <a:extLst>
                <a:ext uri="{FF2B5EF4-FFF2-40B4-BE49-F238E27FC236}">
                  <a16:creationId xmlns:a16="http://schemas.microsoft.com/office/drawing/2014/main" id="{7ABBE50E-2E2F-4A67-ABF2-626362843326}"/>
                </a:ext>
              </a:extLst>
            </p:cNvPr>
            <p:cNvSpPr/>
            <p:nvPr/>
          </p:nvSpPr>
          <p:spPr>
            <a:xfrm rot="16200000">
              <a:off x="169703" y="2633879"/>
              <a:ext cx="1421534" cy="381844"/>
            </a:xfrm>
            <a:prstGeom prst="rect">
              <a:avLst/>
            </a:prstGeom>
            <a:solidFill>
              <a:srgbClr val="D0B7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chemeClr val="bg1"/>
                  </a:solidFill>
                </a:rPr>
                <a:t>FACTS</a:t>
              </a:r>
            </a:p>
          </p:txBody>
        </p:sp>
        <p:sp>
          <p:nvSpPr>
            <p:cNvPr id="3" name="Rectangle 2">
              <a:extLst>
                <a:ext uri="{FF2B5EF4-FFF2-40B4-BE49-F238E27FC236}">
                  <a16:creationId xmlns:a16="http://schemas.microsoft.com/office/drawing/2014/main" id="{7C7FD464-67F6-D501-8A3E-D2765AD5FBA0}"/>
                </a:ext>
              </a:extLst>
            </p:cNvPr>
            <p:cNvSpPr/>
            <p:nvPr/>
          </p:nvSpPr>
          <p:spPr>
            <a:xfrm>
              <a:off x="1071395" y="2114034"/>
              <a:ext cx="9986350" cy="14215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9463EEDF-C7CD-DE70-96CB-B4ABB06E857A}"/>
                </a:ext>
              </a:extLst>
            </p:cNvPr>
            <p:cNvGrpSpPr/>
            <p:nvPr/>
          </p:nvGrpSpPr>
          <p:grpSpPr>
            <a:xfrm>
              <a:off x="1205197" y="2158840"/>
              <a:ext cx="3959630" cy="1423679"/>
              <a:chOff x="1275150" y="2158840"/>
              <a:chExt cx="3959630" cy="1423679"/>
            </a:xfrm>
          </p:grpSpPr>
          <p:sp>
            <p:nvSpPr>
              <p:cNvPr id="19" name="TextBox 18">
                <a:extLst>
                  <a:ext uri="{FF2B5EF4-FFF2-40B4-BE49-F238E27FC236}">
                    <a16:creationId xmlns:a16="http://schemas.microsoft.com/office/drawing/2014/main" id="{EBB6F2E0-0C39-41E1-8E5D-72F1544997F2}"/>
                  </a:ext>
                </a:extLst>
              </p:cNvPr>
              <p:cNvSpPr txBox="1"/>
              <p:nvPr/>
            </p:nvSpPr>
            <p:spPr>
              <a:xfrm>
                <a:off x="1275150" y="2932692"/>
                <a:ext cx="1712538" cy="453863"/>
              </a:xfrm>
              <a:prstGeom prst="rect">
                <a:avLst/>
              </a:prstGeom>
            </p:spPr>
            <p:txBody>
              <a:bodyPr wrap="square" rtlCol="0">
                <a:noAutofit/>
              </a:bodyPr>
              <a:lstStyle/>
              <a:p>
                <a:pPr marR="0" lvl="0" algn="r">
                  <a:spcBef>
                    <a:spcPts val="0"/>
                  </a:spcBef>
                </a:pPr>
                <a:r>
                  <a:rPr lang="en-US" sz="1200" b="1">
                    <a:effectLst/>
                    <a:ea typeface="Calibri" panose="020F0502020204030204" pitchFamily="34" charset="0"/>
                    <a:cs typeface="Times New Roman"/>
                  </a:rPr>
                  <a:t>OF HOUSEHOLDS IN</a:t>
                </a:r>
                <a:br>
                  <a:rPr lang="en-US" sz="1200" b="1">
                    <a:effectLst/>
                    <a:ea typeface="Calibri" panose="020F0502020204030204" pitchFamily="34" charset="0"/>
                    <a:cs typeface="Times New Roman"/>
                  </a:rPr>
                </a:br>
                <a:r>
                  <a:rPr lang="en-US" sz="1200" b="1">
                    <a:effectLst/>
                    <a:ea typeface="Calibri" panose="020F0502020204030204" pitchFamily="34" charset="0"/>
                    <a:cs typeface="Times New Roman"/>
                  </a:rPr>
                  <a:t>THE SCAG REGION</a:t>
                </a:r>
                <a:endParaRPr lang="en-US" sz="1200" b="1">
                  <a:cs typeface="Times New Roman"/>
                </a:endParaRPr>
              </a:p>
            </p:txBody>
          </p:sp>
          <p:sp>
            <p:nvSpPr>
              <p:cNvPr id="20" name="TextBox 19">
                <a:extLst>
                  <a:ext uri="{FF2B5EF4-FFF2-40B4-BE49-F238E27FC236}">
                    <a16:creationId xmlns:a16="http://schemas.microsoft.com/office/drawing/2014/main" id="{4E86F425-83A9-4412-8508-2942A37D4211}"/>
                  </a:ext>
                </a:extLst>
              </p:cNvPr>
              <p:cNvSpPr txBox="1"/>
              <p:nvPr/>
            </p:nvSpPr>
            <p:spPr>
              <a:xfrm>
                <a:off x="2987690" y="2158840"/>
                <a:ext cx="2247090" cy="1423679"/>
              </a:xfrm>
              <a:prstGeom prst="rect">
                <a:avLst/>
              </a:prstGeom>
            </p:spPr>
            <p:txBody>
              <a:bodyPr wrap="square" rtlCol="0" anchor="ctr">
                <a:noAutofit/>
              </a:bodyPr>
              <a:lstStyle/>
              <a:p>
                <a:pPr marR="0" lvl="0">
                  <a:lnSpc>
                    <a:spcPts val="2700"/>
                  </a:lnSpc>
                  <a:spcBef>
                    <a:spcPts val="0"/>
                  </a:spcBef>
                </a:pPr>
                <a:r>
                  <a:rPr lang="en-US" sz="3200" b="1">
                    <a:solidFill>
                      <a:schemeClr val="accent4"/>
                    </a:solidFill>
                    <a:cs typeface="Times New Roman"/>
                  </a:rPr>
                  <a:t>HAVE SLOW </a:t>
                </a:r>
                <a:br>
                  <a:rPr lang="en-US" sz="3200" b="1">
                    <a:solidFill>
                      <a:schemeClr val="accent4"/>
                    </a:solidFill>
                    <a:cs typeface="Times New Roman"/>
                  </a:rPr>
                </a:br>
                <a:r>
                  <a:rPr lang="en-US" sz="3200" b="1">
                    <a:solidFill>
                      <a:schemeClr val="accent4"/>
                    </a:solidFill>
                    <a:cs typeface="Times New Roman"/>
                  </a:rPr>
                  <a:t>OR NO INTERNET</a:t>
                </a:r>
              </a:p>
            </p:txBody>
          </p:sp>
          <p:sp>
            <p:nvSpPr>
              <p:cNvPr id="21" name="TextBox 20">
                <a:extLst>
                  <a:ext uri="{FF2B5EF4-FFF2-40B4-BE49-F238E27FC236}">
                    <a16:creationId xmlns:a16="http://schemas.microsoft.com/office/drawing/2014/main" id="{2A73F31E-BAAC-4BB6-BB7A-CA0A0A0F3C06}"/>
                  </a:ext>
                </a:extLst>
              </p:cNvPr>
              <p:cNvSpPr txBox="1"/>
              <p:nvPr/>
            </p:nvSpPr>
            <p:spPr>
              <a:xfrm>
                <a:off x="1275153" y="2241736"/>
                <a:ext cx="1712536" cy="805136"/>
              </a:xfrm>
              <a:prstGeom prst="rect">
                <a:avLst/>
              </a:prstGeom>
            </p:spPr>
            <p:txBody>
              <a:bodyPr wrap="square" rtlCol="0" anchor="ctr">
                <a:noAutofit/>
              </a:bodyPr>
              <a:lstStyle/>
              <a:p>
                <a:pPr marR="0" lvl="0" algn="r">
                  <a:spcBef>
                    <a:spcPts val="0"/>
                  </a:spcBef>
                  <a:spcAft>
                    <a:spcPts val="600"/>
                  </a:spcAft>
                </a:pPr>
                <a:r>
                  <a:rPr lang="en-US" sz="6000" b="1" spc="-300">
                    <a:effectLst/>
                    <a:ea typeface="Calibri" panose="020F0502020204030204" pitchFamily="34" charset="0"/>
                    <a:cs typeface="Times New Roman"/>
                  </a:rPr>
                  <a:t>10%</a:t>
                </a:r>
                <a:endParaRPr lang="en-US" sz="6000" b="1" spc="-300">
                  <a:cs typeface="Times New Roman"/>
                </a:endParaRPr>
              </a:p>
            </p:txBody>
          </p:sp>
        </p:grpSp>
        <p:sp>
          <p:nvSpPr>
            <p:cNvPr id="15" name="TextBox 14">
              <a:extLst>
                <a:ext uri="{FF2B5EF4-FFF2-40B4-BE49-F238E27FC236}">
                  <a16:creationId xmlns:a16="http://schemas.microsoft.com/office/drawing/2014/main" id="{397DE490-2587-4C0B-933A-4446F2EF718B}"/>
                </a:ext>
              </a:extLst>
            </p:cNvPr>
            <p:cNvSpPr txBox="1"/>
            <p:nvPr/>
          </p:nvSpPr>
          <p:spPr>
            <a:xfrm>
              <a:off x="6708954" y="2113395"/>
              <a:ext cx="4242215" cy="1422173"/>
            </a:xfrm>
            <a:prstGeom prst="rect">
              <a:avLst/>
            </a:prstGeom>
          </p:spPr>
          <p:txBody>
            <a:bodyPr wrap="square" rtlCol="0" anchor="ctr">
              <a:noAutofit/>
            </a:bodyPr>
            <a:lstStyle/>
            <a:p>
              <a:pPr marR="0" lvl="0">
                <a:lnSpc>
                  <a:spcPts val="2200"/>
                </a:lnSpc>
                <a:spcBef>
                  <a:spcPts val="0"/>
                </a:spcBef>
              </a:pPr>
              <a:r>
                <a:rPr lang="en-US" sz="2000" b="1">
                  <a:effectLst/>
                  <a:ea typeface="Calibri" panose="020F0502020204030204" pitchFamily="34" charset="0"/>
                  <a:cs typeface="Times New Roman"/>
                </a:rPr>
                <a:t>Households are </a:t>
              </a:r>
              <a:r>
                <a:rPr lang="en-US" sz="2000" b="1">
                  <a:solidFill>
                    <a:schemeClr val="accent4"/>
                  </a:solidFill>
                  <a:effectLst/>
                  <a:ea typeface="Calibri" panose="020F0502020204030204" pitchFamily="34" charset="0"/>
                  <a:cs typeface="Times New Roman"/>
                </a:rPr>
                <a:t>disproportionately</a:t>
              </a:r>
              <a:br>
                <a:rPr lang="en-US" sz="2000" b="1">
                  <a:solidFill>
                    <a:schemeClr val="accent4"/>
                  </a:solidFill>
                  <a:effectLst/>
                  <a:ea typeface="Calibri" panose="020F0502020204030204" pitchFamily="34" charset="0"/>
                  <a:cs typeface="Times New Roman"/>
                </a:rPr>
              </a:br>
              <a:r>
                <a:rPr lang="en-US" sz="2000" b="1">
                  <a:solidFill>
                    <a:schemeClr val="accent4"/>
                  </a:solidFill>
                  <a:effectLst/>
                  <a:ea typeface="Calibri" panose="020F0502020204030204" pitchFamily="34" charset="0"/>
                  <a:cs typeface="Times New Roman"/>
                </a:rPr>
                <a:t>in low income &amp; rural areas</a:t>
              </a:r>
              <a:r>
                <a:rPr lang="en-US" sz="2000" b="1">
                  <a:effectLst/>
                  <a:ea typeface="Calibri" panose="020F0502020204030204" pitchFamily="34" charset="0"/>
                  <a:cs typeface="Times New Roman"/>
                </a:rPr>
                <a:t> and the</a:t>
              </a:r>
              <a:br>
                <a:rPr lang="en-US" sz="2000" b="1">
                  <a:effectLst/>
                  <a:ea typeface="Calibri" panose="020F0502020204030204" pitchFamily="34" charset="0"/>
                  <a:cs typeface="Times New Roman"/>
                </a:rPr>
              </a:br>
              <a:r>
                <a:rPr lang="en-US" sz="2000" b="1">
                  <a:effectLst/>
                  <a:ea typeface="Calibri" panose="020F0502020204030204" pitchFamily="34" charset="0"/>
                  <a:cs typeface="Times New Roman"/>
                </a:rPr>
                <a:t>populations are </a:t>
              </a:r>
              <a:r>
                <a:rPr lang="en-US" sz="2000" b="1">
                  <a:solidFill>
                    <a:schemeClr val="accent4"/>
                  </a:solidFill>
                  <a:effectLst/>
                  <a:ea typeface="Calibri" panose="020F0502020204030204" pitchFamily="34" charset="0"/>
                  <a:cs typeface="Times New Roman"/>
                </a:rPr>
                <a:t>predominantly</a:t>
              </a:r>
              <a:br>
                <a:rPr lang="en-US" sz="2000" b="1">
                  <a:solidFill>
                    <a:schemeClr val="accent4"/>
                  </a:solidFill>
                  <a:effectLst/>
                  <a:ea typeface="Calibri" panose="020F0502020204030204" pitchFamily="34" charset="0"/>
                  <a:cs typeface="Times New Roman"/>
                </a:rPr>
              </a:br>
              <a:r>
                <a:rPr lang="en-US" sz="2000" b="1">
                  <a:solidFill>
                    <a:schemeClr val="accent4"/>
                  </a:solidFill>
                  <a:effectLst/>
                  <a:ea typeface="Calibri" panose="020F0502020204030204" pitchFamily="34" charset="0"/>
                  <a:cs typeface="Times New Roman"/>
                </a:rPr>
                <a:t>black, </a:t>
              </a:r>
              <a:r>
                <a:rPr lang="en-US" sz="2000" b="1" err="1">
                  <a:solidFill>
                    <a:schemeClr val="accent4"/>
                  </a:solidFill>
                  <a:effectLst/>
                  <a:ea typeface="Calibri" panose="020F0502020204030204" pitchFamily="34" charset="0"/>
                  <a:cs typeface="Times New Roman"/>
                </a:rPr>
                <a:t>latino</a:t>
              </a:r>
              <a:r>
                <a:rPr lang="en-US" sz="2000" b="1">
                  <a:solidFill>
                    <a:schemeClr val="accent4"/>
                  </a:solidFill>
                  <a:effectLst/>
                  <a:ea typeface="Calibri" panose="020F0502020204030204" pitchFamily="34" charset="0"/>
                  <a:cs typeface="Times New Roman"/>
                </a:rPr>
                <a:t>, </a:t>
              </a:r>
              <a:r>
                <a:rPr lang="en-US" sz="2000" b="1">
                  <a:solidFill>
                    <a:schemeClr val="accent4"/>
                  </a:solidFill>
                  <a:ea typeface="Calibri" panose="020F0502020204030204" pitchFamily="34" charset="0"/>
                  <a:cs typeface="Times New Roman"/>
                </a:rPr>
                <a:t>o</a:t>
              </a:r>
              <a:r>
                <a:rPr lang="en-US" sz="2000" b="1">
                  <a:solidFill>
                    <a:schemeClr val="accent4"/>
                  </a:solidFill>
                  <a:effectLst/>
                  <a:ea typeface="Calibri" panose="020F0502020204030204" pitchFamily="34" charset="0"/>
                  <a:cs typeface="Times New Roman"/>
                </a:rPr>
                <a:t>r senior citizens</a:t>
              </a:r>
              <a:r>
                <a:rPr lang="en-US" sz="2000" b="1">
                  <a:effectLst/>
                  <a:ea typeface="Calibri" panose="020F0502020204030204" pitchFamily="34" charset="0"/>
                  <a:cs typeface="Times New Roman"/>
                </a:rPr>
                <a:t>.</a:t>
              </a:r>
            </a:p>
          </p:txBody>
        </p:sp>
        <p:grpSp>
          <p:nvGrpSpPr>
            <p:cNvPr id="30" name="Group 29">
              <a:extLst>
                <a:ext uri="{FF2B5EF4-FFF2-40B4-BE49-F238E27FC236}">
                  <a16:creationId xmlns:a16="http://schemas.microsoft.com/office/drawing/2014/main" id="{95B4D10C-F6F6-7268-1464-02C18360EB60}"/>
                </a:ext>
              </a:extLst>
            </p:cNvPr>
            <p:cNvGrpSpPr/>
            <p:nvPr/>
          </p:nvGrpSpPr>
          <p:grpSpPr>
            <a:xfrm>
              <a:off x="5106023" y="2087585"/>
              <a:ext cx="1496356" cy="1496356"/>
              <a:chOff x="5152943" y="1363792"/>
              <a:chExt cx="1496356" cy="1496356"/>
            </a:xfrm>
          </p:grpSpPr>
          <p:pic>
            <p:nvPicPr>
              <p:cNvPr id="24" name="Graphic 23" descr="Wireless router with solid fill">
                <a:extLst>
                  <a:ext uri="{FF2B5EF4-FFF2-40B4-BE49-F238E27FC236}">
                    <a16:creationId xmlns:a16="http://schemas.microsoft.com/office/drawing/2014/main" id="{0A28B182-7561-62BE-955B-D1199D051F3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11292" y="1722141"/>
                <a:ext cx="779659" cy="779659"/>
              </a:xfrm>
              <a:prstGeom prst="rect">
                <a:avLst/>
              </a:prstGeom>
            </p:spPr>
          </p:pic>
          <p:pic>
            <p:nvPicPr>
              <p:cNvPr id="26" name="Graphic 25" descr="No sign with solid fill">
                <a:extLst>
                  <a:ext uri="{FF2B5EF4-FFF2-40B4-BE49-F238E27FC236}">
                    <a16:creationId xmlns:a16="http://schemas.microsoft.com/office/drawing/2014/main" id="{EB57F054-F105-1516-F93B-62F2C7D5C97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152943" y="1363792"/>
                <a:ext cx="1496356" cy="1496356"/>
              </a:xfrm>
              <a:prstGeom prst="rect">
                <a:avLst/>
              </a:prstGeom>
            </p:spPr>
          </p:pic>
        </p:grpSp>
      </p:grpSp>
    </p:spTree>
    <p:extLst>
      <p:ext uri="{BB962C8B-B14F-4D97-AF65-F5344CB8AC3E}">
        <p14:creationId xmlns:p14="http://schemas.microsoft.com/office/powerpoint/2010/main" val="1982562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8463EA71-ACBA-CE25-0AC9-E53D23010A83}"/>
              </a:ext>
            </a:extLst>
          </p:cNvPr>
          <p:cNvSpPr/>
          <p:nvPr/>
        </p:nvSpPr>
        <p:spPr>
          <a:xfrm>
            <a:off x="7998995" y="2024590"/>
            <a:ext cx="4262960" cy="426296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F7BEE3BE-82B7-E01B-8688-FF2E950EF490}"/>
              </a:ext>
            </a:extLst>
          </p:cNvPr>
          <p:cNvSpPr/>
          <p:nvPr/>
        </p:nvSpPr>
        <p:spPr>
          <a:xfrm>
            <a:off x="7998995" y="2024590"/>
            <a:ext cx="4262960" cy="4262960"/>
          </a:xfrm>
          <a:prstGeom prst="ellipse">
            <a:avLst/>
          </a:prstGeom>
          <a:blipFill>
            <a:blip r:embed="rId2"/>
            <a:stretch>
              <a:fillRect l="-82692" t="-17940" r="-58682" b="-309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7BDB17-B44F-E167-5CAA-718407D17B0D}"/>
              </a:ext>
            </a:extLst>
          </p:cNvPr>
          <p:cNvSpPr>
            <a:spLocks noGrp="1"/>
          </p:cNvSpPr>
          <p:nvPr>
            <p:ph type="title"/>
          </p:nvPr>
        </p:nvSpPr>
        <p:spPr/>
        <p:txBody>
          <a:bodyPr/>
          <a:lstStyle/>
          <a:p>
            <a:r>
              <a:rPr lang="en-US"/>
              <a:t>SCAG Smart Cities &amp; Innovative Projects</a:t>
            </a:r>
          </a:p>
        </p:txBody>
      </p:sp>
      <p:sp>
        <p:nvSpPr>
          <p:cNvPr id="3" name="Content Placeholder 2">
            <a:extLst>
              <a:ext uri="{FF2B5EF4-FFF2-40B4-BE49-F238E27FC236}">
                <a16:creationId xmlns:a16="http://schemas.microsoft.com/office/drawing/2014/main" id="{07F6E432-79F8-F317-E924-F0D4AB090BEC}"/>
              </a:ext>
            </a:extLst>
          </p:cNvPr>
          <p:cNvSpPr>
            <a:spLocks noGrp="1"/>
          </p:cNvSpPr>
          <p:nvPr>
            <p:ph sz="quarter" idx="10"/>
          </p:nvPr>
        </p:nvSpPr>
        <p:spPr>
          <a:xfrm>
            <a:off x="381000" y="1828800"/>
            <a:ext cx="8832954" cy="4724399"/>
          </a:xfrm>
        </p:spPr>
        <p:txBody>
          <a:bodyPr>
            <a:noAutofit/>
          </a:bodyPr>
          <a:lstStyle/>
          <a:p>
            <a:pPr marL="0" indent="0">
              <a:lnSpc>
                <a:spcPct val="100000"/>
              </a:lnSpc>
              <a:spcBef>
                <a:spcPts val="0"/>
              </a:spcBef>
              <a:spcAft>
                <a:spcPts val="200"/>
              </a:spcAft>
              <a:buNone/>
            </a:pPr>
            <a:r>
              <a:rPr lang="en-US" sz="2000" b="1">
                <a:cs typeface="Segoe UI"/>
              </a:rPr>
              <a:t>Smart Cities Efforts At SCAG Seek To Understand &amp; Implement </a:t>
            </a:r>
            <a:br>
              <a:rPr lang="en-US" sz="2000" b="1">
                <a:cs typeface="Segoe UI"/>
              </a:rPr>
            </a:br>
            <a:r>
              <a:rPr lang="en-US" sz="2000" b="1">
                <a:cs typeface="Segoe UI"/>
              </a:rPr>
              <a:t>Smart &amp; Emerging Technologies</a:t>
            </a:r>
          </a:p>
          <a:p>
            <a:pPr>
              <a:lnSpc>
                <a:spcPct val="100000"/>
              </a:lnSpc>
              <a:spcBef>
                <a:spcPts val="0"/>
              </a:spcBef>
              <a:spcAft>
                <a:spcPts val="200"/>
              </a:spcAft>
            </a:pPr>
            <a:r>
              <a:rPr lang="en-US" sz="1600"/>
              <a:t>Future Communities Pilot Program (FCPP)</a:t>
            </a:r>
            <a:endParaRPr lang="en-US" sz="1600">
              <a:cs typeface="Segoe UI"/>
            </a:endParaRPr>
          </a:p>
          <a:p>
            <a:pPr lvl="1">
              <a:lnSpc>
                <a:spcPct val="100000"/>
              </a:lnSpc>
              <a:spcBef>
                <a:spcPts val="0"/>
              </a:spcBef>
              <a:spcAft>
                <a:spcPts val="200"/>
              </a:spcAft>
            </a:pPr>
            <a:r>
              <a:rPr lang="en-US" sz="1600"/>
              <a:t>Supports SCAG’s role as a leader in smart city technologies</a:t>
            </a:r>
            <a:endParaRPr lang="en-US" sz="1600">
              <a:cs typeface="Segoe UI"/>
            </a:endParaRPr>
          </a:p>
          <a:p>
            <a:pPr lvl="1">
              <a:lnSpc>
                <a:spcPct val="100000"/>
              </a:lnSpc>
              <a:spcBef>
                <a:spcPts val="0"/>
              </a:spcBef>
              <a:spcAft>
                <a:spcPts val="200"/>
              </a:spcAft>
            </a:pPr>
            <a:r>
              <a:rPr lang="en-US" sz="1600"/>
              <a:t>Pilots test innovative technologies and solutions to reduce VMT/GHG</a:t>
            </a:r>
            <a:endParaRPr lang="en-US" sz="1600">
              <a:cs typeface="Segoe UI"/>
            </a:endParaRPr>
          </a:p>
          <a:p>
            <a:pPr lvl="1">
              <a:lnSpc>
                <a:spcPct val="100000"/>
              </a:lnSpc>
              <a:spcBef>
                <a:spcPts val="0"/>
              </a:spcBef>
              <a:spcAft>
                <a:spcPts val="200"/>
              </a:spcAft>
            </a:pPr>
            <a:r>
              <a:rPr lang="en-US" sz="1600"/>
              <a:t>Promotes replicable best practices for the region</a:t>
            </a:r>
            <a:endParaRPr lang="en-US" sz="1600">
              <a:cs typeface="Segoe UI"/>
            </a:endParaRPr>
          </a:p>
          <a:p>
            <a:pPr lvl="1">
              <a:lnSpc>
                <a:spcPct val="100000"/>
              </a:lnSpc>
              <a:spcBef>
                <a:spcPts val="0"/>
              </a:spcBef>
              <a:spcAft>
                <a:spcPts val="200"/>
              </a:spcAft>
            </a:pPr>
            <a:r>
              <a:rPr lang="en-US" sz="1600"/>
              <a:t>$4M program with eight participating cities/counties</a:t>
            </a:r>
            <a:endParaRPr lang="en-US" sz="1600">
              <a:cs typeface="Segoe UI"/>
            </a:endParaRPr>
          </a:p>
          <a:p>
            <a:pPr lvl="1">
              <a:lnSpc>
                <a:spcPct val="100000"/>
              </a:lnSpc>
              <a:spcBef>
                <a:spcPts val="0"/>
              </a:spcBef>
              <a:spcAft>
                <a:spcPts val="200"/>
              </a:spcAft>
            </a:pPr>
            <a:r>
              <a:rPr lang="en-US" sz="1600"/>
              <a:t>Program will conclude 6/30/23</a:t>
            </a:r>
            <a:endParaRPr lang="en-US" sz="1600">
              <a:cs typeface="Segoe UI"/>
            </a:endParaRPr>
          </a:p>
          <a:p>
            <a:pPr marL="0" indent="0">
              <a:lnSpc>
                <a:spcPct val="100000"/>
              </a:lnSpc>
              <a:spcBef>
                <a:spcPts val="0"/>
              </a:spcBef>
              <a:spcAft>
                <a:spcPts val="200"/>
              </a:spcAft>
              <a:buNone/>
            </a:pPr>
            <a:r>
              <a:rPr lang="en-US" sz="2000" b="1"/>
              <a:t>Smart Cities &amp; Mobility Innovations (SCMI) Program</a:t>
            </a:r>
            <a:endParaRPr lang="en-US" sz="2000" b="1">
              <a:cs typeface="Segoe UI"/>
            </a:endParaRPr>
          </a:p>
          <a:p>
            <a:pPr>
              <a:lnSpc>
                <a:spcPct val="100000"/>
              </a:lnSpc>
              <a:spcBef>
                <a:spcPts val="0"/>
              </a:spcBef>
              <a:spcAft>
                <a:spcPts val="200"/>
              </a:spcAft>
            </a:pPr>
            <a:r>
              <a:rPr lang="en-US" sz="1600"/>
              <a:t>Supports the Implementation of 2020 Connect SoCal &amp; Three Specific Key Connections:</a:t>
            </a:r>
            <a:endParaRPr lang="en-US" sz="1600">
              <a:cs typeface="Segoe UI"/>
            </a:endParaRPr>
          </a:p>
          <a:p>
            <a:pPr lvl="1">
              <a:lnSpc>
                <a:spcPct val="100000"/>
              </a:lnSpc>
              <a:spcBef>
                <a:spcPts val="0"/>
              </a:spcBef>
              <a:spcAft>
                <a:spcPts val="200"/>
              </a:spcAft>
            </a:pPr>
            <a:r>
              <a:rPr lang="en-US" sz="1600"/>
              <a:t>Shared Mobility and Mobility as a Service </a:t>
            </a:r>
            <a:r>
              <a:rPr lang="en-US" sz="1600" i="1"/>
              <a:t>(</a:t>
            </a:r>
            <a:r>
              <a:rPr lang="en-US" sz="1600" i="1" err="1"/>
              <a:t>MaaS</a:t>
            </a:r>
            <a:r>
              <a:rPr lang="en-US" sz="1600" i="1"/>
              <a:t>)</a:t>
            </a:r>
            <a:endParaRPr lang="en-US" sz="1600" i="1">
              <a:cs typeface="Segoe UI"/>
            </a:endParaRPr>
          </a:p>
          <a:p>
            <a:pPr lvl="1">
              <a:lnSpc>
                <a:spcPct val="100000"/>
              </a:lnSpc>
              <a:spcBef>
                <a:spcPts val="0"/>
              </a:spcBef>
              <a:spcAft>
                <a:spcPts val="200"/>
              </a:spcAft>
            </a:pPr>
            <a:r>
              <a:rPr lang="en-US" sz="1600"/>
              <a:t>Smart Cities &amp; Job Centers</a:t>
            </a:r>
            <a:endParaRPr lang="en-US" sz="1600">
              <a:cs typeface="Segoe UI"/>
            </a:endParaRPr>
          </a:p>
          <a:p>
            <a:pPr lvl="1">
              <a:lnSpc>
                <a:spcPct val="100000"/>
              </a:lnSpc>
              <a:spcBef>
                <a:spcPts val="0"/>
              </a:spcBef>
              <a:spcAft>
                <a:spcPts val="200"/>
              </a:spcAft>
            </a:pPr>
            <a:r>
              <a:rPr lang="en-US" sz="1600"/>
              <a:t>Go Zones</a:t>
            </a:r>
            <a:endParaRPr lang="en-US" sz="1600">
              <a:cs typeface="Segoe UI"/>
            </a:endParaRPr>
          </a:p>
          <a:p>
            <a:pPr>
              <a:lnSpc>
                <a:spcPct val="100000"/>
              </a:lnSpc>
              <a:spcBef>
                <a:spcPts val="0"/>
              </a:spcBef>
              <a:spcAft>
                <a:spcPts val="200"/>
              </a:spcAft>
            </a:pPr>
            <a:r>
              <a:rPr lang="en-US" sz="1600">
                <a:cs typeface="Segoe UI"/>
              </a:rPr>
              <a:t>Part of the Sustainable Communities Program </a:t>
            </a:r>
            <a:r>
              <a:rPr lang="en-US" sz="1600" i="1">
                <a:cs typeface="Segoe UI"/>
              </a:rPr>
              <a:t>(2020-2021 SCP Cycle)</a:t>
            </a:r>
          </a:p>
          <a:p>
            <a:pPr>
              <a:lnSpc>
                <a:spcPct val="100000"/>
              </a:lnSpc>
              <a:spcBef>
                <a:spcPts val="0"/>
              </a:spcBef>
              <a:spcAft>
                <a:spcPts val="200"/>
              </a:spcAft>
            </a:pPr>
            <a:r>
              <a:rPr lang="en-US" sz="1600"/>
              <a:t>Utilizes Technology and Innovation to Implement Curb Space Management Measurements</a:t>
            </a:r>
            <a:endParaRPr lang="en-US" sz="1600">
              <a:cs typeface="Segoe UI"/>
            </a:endParaRPr>
          </a:p>
          <a:p>
            <a:pPr>
              <a:lnSpc>
                <a:spcPct val="100000"/>
              </a:lnSpc>
              <a:spcBef>
                <a:spcPts val="0"/>
              </a:spcBef>
              <a:spcAft>
                <a:spcPts val="200"/>
              </a:spcAft>
            </a:pPr>
            <a:r>
              <a:rPr lang="en-US" sz="1600"/>
              <a:t>$2.5M Program with Eight Participating Agencies</a:t>
            </a:r>
            <a:endParaRPr lang="en-US" sz="1600">
              <a:cs typeface="Segoe UI"/>
            </a:endParaRPr>
          </a:p>
          <a:p>
            <a:pPr>
              <a:lnSpc>
                <a:spcPct val="100000"/>
              </a:lnSpc>
              <a:spcBef>
                <a:spcPts val="0"/>
              </a:spcBef>
              <a:spcAft>
                <a:spcPts val="200"/>
              </a:spcAft>
            </a:pPr>
            <a:r>
              <a:rPr lang="en-US" sz="1600"/>
              <a:t>Program will Conclude June 30, 2024</a:t>
            </a:r>
            <a:endParaRPr lang="en-US" sz="2000">
              <a:cs typeface="Segoe UI"/>
            </a:endParaRPr>
          </a:p>
        </p:txBody>
      </p:sp>
      <p:sp>
        <p:nvSpPr>
          <p:cNvPr id="4" name="Text Placeholder 3">
            <a:extLst>
              <a:ext uri="{FF2B5EF4-FFF2-40B4-BE49-F238E27FC236}">
                <a16:creationId xmlns:a16="http://schemas.microsoft.com/office/drawing/2014/main" id="{28F32B4A-80A5-BF99-3268-40F7BF51DA6B}"/>
              </a:ext>
            </a:extLst>
          </p:cNvPr>
          <p:cNvSpPr>
            <a:spLocks noGrp="1"/>
          </p:cNvSpPr>
          <p:nvPr>
            <p:ph type="body" sz="quarter" idx="11"/>
          </p:nvPr>
        </p:nvSpPr>
        <p:spPr>
          <a:xfrm>
            <a:off x="381000" y="304801"/>
            <a:ext cx="11430000" cy="265113"/>
          </a:xfrm>
        </p:spPr>
        <p:txBody>
          <a:bodyPr/>
          <a:lstStyle/>
          <a:p>
            <a:r>
              <a:rPr lang="en-US"/>
              <a:t>WHAT WE DO</a:t>
            </a:r>
          </a:p>
        </p:txBody>
      </p:sp>
      <p:pic>
        <p:nvPicPr>
          <p:cNvPr id="14" name="Picture 13" descr="Shape&#10;&#10;Description automatically generated with low confidence">
            <a:extLst>
              <a:ext uri="{FF2B5EF4-FFF2-40B4-BE49-F238E27FC236}">
                <a16:creationId xmlns:a16="http://schemas.microsoft.com/office/drawing/2014/main" id="{FC010D13-CFA5-902D-3537-960C733160E4}"/>
              </a:ext>
            </a:extLst>
          </p:cNvPr>
          <p:cNvPicPr>
            <a:picLocks noChangeAspect="1"/>
          </p:cNvPicPr>
          <p:nvPr/>
        </p:nvPicPr>
        <p:blipFill rotWithShape="1">
          <a:blip r:embed="rId3">
            <a:extLst>
              <a:ext uri="{28A0092B-C50C-407E-A947-70E740481C1C}">
                <a14:useLocalDpi xmlns:a14="http://schemas.microsoft.com/office/drawing/2010/main" val="0"/>
              </a:ext>
            </a:extLst>
          </a:blip>
          <a:srcRect t="-1" b="59062"/>
          <a:stretch/>
        </p:blipFill>
        <p:spPr>
          <a:xfrm>
            <a:off x="10226298" y="1670400"/>
            <a:ext cx="1483860" cy="1817311"/>
          </a:xfrm>
          <a:prstGeom prst="rect">
            <a:avLst/>
          </a:prstGeom>
        </p:spPr>
      </p:pic>
    </p:spTree>
    <p:extLst>
      <p:ext uri="{BB962C8B-B14F-4D97-AF65-F5344CB8AC3E}">
        <p14:creationId xmlns:p14="http://schemas.microsoft.com/office/powerpoint/2010/main" val="18958469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75969C7-69B7-4A24-8FBC-ACF30A4FC97B}"/>
              </a:ext>
            </a:extLst>
          </p:cNvPr>
          <p:cNvPicPr>
            <a:picLocks noChangeAspect="1"/>
          </p:cNvPicPr>
          <p:nvPr/>
        </p:nvPicPr>
        <p:blipFill rotWithShape="1">
          <a:blip r:embed="rId3"/>
          <a:srcRect l="17924" r="17924"/>
          <a:stretch/>
        </p:blipFill>
        <p:spPr>
          <a:xfrm>
            <a:off x="9096556" y="428667"/>
            <a:ext cx="3174717" cy="3174372"/>
          </a:xfrm>
          <a:prstGeom prst="ellipse">
            <a:avLst/>
          </a:prstGeom>
          <a:ln w="63500" cap="rnd">
            <a:noFill/>
          </a:ln>
          <a:effectLst/>
        </p:spPr>
      </p:pic>
      <p:sp>
        <p:nvSpPr>
          <p:cNvPr id="4" name="Title 3">
            <a:extLst>
              <a:ext uri="{FF2B5EF4-FFF2-40B4-BE49-F238E27FC236}">
                <a16:creationId xmlns:a16="http://schemas.microsoft.com/office/drawing/2014/main" id="{D84006B2-07D6-4CD0-8E87-9C29FF66D9C0}"/>
              </a:ext>
            </a:extLst>
          </p:cNvPr>
          <p:cNvSpPr>
            <a:spLocks noGrp="1"/>
          </p:cNvSpPr>
          <p:nvPr>
            <p:ph type="title"/>
          </p:nvPr>
        </p:nvSpPr>
        <p:spPr/>
        <p:txBody>
          <a:bodyPr/>
          <a:lstStyle/>
          <a:p>
            <a:r>
              <a:rPr lang="en-US"/>
              <a:t>SCAG’s Commitment to Equity </a:t>
            </a:r>
            <a:br>
              <a:rPr lang="en-US"/>
            </a:br>
            <a:r>
              <a:rPr lang="en-US"/>
              <a:t>&amp; Social Justice</a:t>
            </a:r>
          </a:p>
        </p:txBody>
      </p:sp>
      <p:sp>
        <p:nvSpPr>
          <p:cNvPr id="5" name="Content Placeholder 4">
            <a:extLst>
              <a:ext uri="{FF2B5EF4-FFF2-40B4-BE49-F238E27FC236}">
                <a16:creationId xmlns:a16="http://schemas.microsoft.com/office/drawing/2014/main" id="{CC071B60-C4F9-454A-B8AA-3DD18A149F31}"/>
              </a:ext>
            </a:extLst>
          </p:cNvPr>
          <p:cNvSpPr>
            <a:spLocks noGrp="1"/>
          </p:cNvSpPr>
          <p:nvPr>
            <p:ph sz="quarter" idx="10"/>
          </p:nvPr>
        </p:nvSpPr>
        <p:spPr>
          <a:xfrm>
            <a:off x="381000" y="1828800"/>
            <a:ext cx="8253334" cy="4724399"/>
          </a:xfrm>
        </p:spPr>
        <p:txBody>
          <a:bodyPr>
            <a:noAutofit/>
          </a:bodyPr>
          <a:lstStyle/>
          <a:p>
            <a:pPr marL="0" indent="0">
              <a:buNone/>
            </a:pPr>
            <a:r>
              <a:rPr lang="en-US" b="1"/>
              <a:t>Researching &amp; Understanding Our Baseline</a:t>
            </a:r>
          </a:p>
          <a:p>
            <a:pPr>
              <a:spcBef>
                <a:spcPts val="0"/>
              </a:spcBef>
            </a:pPr>
            <a:r>
              <a:rPr lang="en-US" sz="2400"/>
              <a:t>Analysis of Existing Disparities &amp; Inequities</a:t>
            </a:r>
          </a:p>
          <a:p>
            <a:pPr>
              <a:spcBef>
                <a:spcPts val="0"/>
              </a:spcBef>
            </a:pPr>
            <a:r>
              <a:rPr lang="en-US" sz="2400"/>
              <a:t>Indicators Across Four Main Categories: </a:t>
            </a:r>
          </a:p>
          <a:p>
            <a:pPr marL="971550" lvl="1" indent="-514350">
              <a:spcBef>
                <a:spcPts val="0"/>
              </a:spcBef>
              <a:spcAft>
                <a:spcPts val="400"/>
              </a:spcAft>
              <a:buFont typeface="+mj-lt"/>
              <a:buAutoNum type="arabicPeriod"/>
            </a:pPr>
            <a:r>
              <a:rPr lang="en-US"/>
              <a:t>Economic Vitality </a:t>
            </a:r>
          </a:p>
          <a:p>
            <a:pPr marL="971550" lvl="1" indent="-514350">
              <a:spcBef>
                <a:spcPts val="0"/>
              </a:spcBef>
              <a:spcAft>
                <a:spcPts val="400"/>
              </a:spcAft>
              <a:buFont typeface="+mj-lt"/>
              <a:buAutoNum type="arabicPeriod"/>
            </a:pPr>
            <a:r>
              <a:rPr lang="en-US"/>
              <a:t>Healthy &amp; Complete Communities</a:t>
            </a:r>
          </a:p>
          <a:p>
            <a:pPr marL="971550" lvl="1" indent="-514350">
              <a:spcBef>
                <a:spcPts val="0"/>
              </a:spcBef>
              <a:spcAft>
                <a:spcPts val="400"/>
              </a:spcAft>
              <a:buFont typeface="+mj-lt"/>
              <a:buAutoNum type="arabicPeriod"/>
            </a:pPr>
            <a:r>
              <a:rPr lang="en-US"/>
              <a:t>Mobility</a:t>
            </a:r>
          </a:p>
          <a:p>
            <a:pPr marL="971550" lvl="1" indent="-514350">
              <a:spcBef>
                <a:spcPts val="0"/>
              </a:spcBef>
              <a:spcAft>
                <a:spcPts val="400"/>
              </a:spcAft>
              <a:buFont typeface="+mj-lt"/>
              <a:buAutoNum type="arabicPeriod"/>
            </a:pPr>
            <a:r>
              <a:rPr lang="en-US"/>
              <a:t>Environment </a:t>
            </a:r>
          </a:p>
          <a:p>
            <a:pPr>
              <a:spcBef>
                <a:spcPts val="0"/>
              </a:spcBef>
            </a:pPr>
            <a:r>
              <a:rPr lang="en-US" sz="2400"/>
              <a:t>Informed Racial Equity Early Action Plan </a:t>
            </a:r>
            <a:br>
              <a:rPr lang="en-US" sz="2400"/>
            </a:br>
            <a:r>
              <a:rPr lang="en-US" sz="2400"/>
              <a:t>&amp; Future Work</a:t>
            </a:r>
          </a:p>
        </p:txBody>
      </p:sp>
      <p:sp>
        <p:nvSpPr>
          <p:cNvPr id="6" name="Text Placeholder 5">
            <a:extLst>
              <a:ext uri="{FF2B5EF4-FFF2-40B4-BE49-F238E27FC236}">
                <a16:creationId xmlns:a16="http://schemas.microsoft.com/office/drawing/2014/main" id="{91531E24-4A17-4E88-800D-97465ED0E668}"/>
              </a:ext>
            </a:extLst>
          </p:cNvPr>
          <p:cNvSpPr>
            <a:spLocks noGrp="1"/>
          </p:cNvSpPr>
          <p:nvPr>
            <p:ph type="body" sz="quarter" idx="11"/>
          </p:nvPr>
        </p:nvSpPr>
        <p:spPr/>
        <p:txBody>
          <a:bodyPr/>
          <a:lstStyle/>
          <a:p>
            <a:r>
              <a:rPr lang="en-US"/>
              <a:t>WHAT WE DO</a:t>
            </a:r>
          </a:p>
        </p:txBody>
      </p:sp>
      <p:pic>
        <p:nvPicPr>
          <p:cNvPr id="7" name="Picture 6">
            <a:extLst>
              <a:ext uri="{FF2B5EF4-FFF2-40B4-BE49-F238E27FC236}">
                <a16:creationId xmlns:a16="http://schemas.microsoft.com/office/drawing/2014/main" id="{D09169CD-A103-45C6-BA94-B7BD612FBFF4}"/>
              </a:ext>
            </a:extLst>
          </p:cNvPr>
          <p:cNvPicPr/>
          <p:nvPr/>
        </p:nvPicPr>
        <p:blipFill rotWithShape="1">
          <a:blip r:embed="rId4" cstate="print">
            <a:extLst>
              <a:ext uri="{28A0092B-C50C-407E-A947-70E740481C1C}">
                <a14:useLocalDpi xmlns:a14="http://schemas.microsoft.com/office/drawing/2010/main" val="0"/>
              </a:ext>
            </a:extLst>
          </a:blip>
          <a:srcRect l="14211" t="-4" r="19290" b="7"/>
          <a:stretch/>
        </p:blipFill>
        <p:spPr>
          <a:xfrm>
            <a:off x="7750456" y="2547522"/>
            <a:ext cx="2513538" cy="2513538"/>
          </a:xfrm>
          <a:custGeom>
            <a:avLst/>
            <a:gdLst/>
            <a:ahLst/>
            <a:cxnLst/>
            <a:rect l="l" t="t" r="r" b="b"/>
            <a:pathLst>
              <a:path w="2880360" h="2880360">
                <a:moveTo>
                  <a:pt x="1440180" y="0"/>
                </a:moveTo>
                <a:cubicBezTo>
                  <a:pt x="2235569" y="0"/>
                  <a:pt x="2880360" y="644791"/>
                  <a:pt x="2880360" y="1440180"/>
                </a:cubicBezTo>
                <a:cubicBezTo>
                  <a:pt x="2880360" y="2235569"/>
                  <a:pt x="2235569" y="2880360"/>
                  <a:pt x="1440180" y="2880360"/>
                </a:cubicBezTo>
                <a:cubicBezTo>
                  <a:pt x="644791" y="2880360"/>
                  <a:pt x="0" y="2235569"/>
                  <a:pt x="0" y="1440180"/>
                </a:cubicBezTo>
                <a:cubicBezTo>
                  <a:pt x="0" y="644791"/>
                  <a:pt x="644791" y="0"/>
                  <a:pt x="1440180" y="0"/>
                </a:cubicBezTo>
                <a:close/>
              </a:path>
            </a:pathLst>
          </a:custGeom>
        </p:spPr>
      </p:pic>
      <p:pic>
        <p:nvPicPr>
          <p:cNvPr id="9" name="Picture 8" descr="A picture containing outdoor, grass, food, person&#10;&#10;Description automatically generated">
            <a:extLst>
              <a:ext uri="{FF2B5EF4-FFF2-40B4-BE49-F238E27FC236}">
                <a16:creationId xmlns:a16="http://schemas.microsoft.com/office/drawing/2014/main" id="{0B4681E2-8DE9-4280-8555-A766939DB56C}"/>
              </a:ext>
            </a:extLst>
          </p:cNvPr>
          <p:cNvPicPr/>
          <p:nvPr/>
        </p:nvPicPr>
        <p:blipFill rotWithShape="1">
          <a:blip r:embed="rId5" cstate="print">
            <a:extLst>
              <a:ext uri="{28A0092B-C50C-407E-A947-70E740481C1C}">
                <a14:useLocalDpi xmlns:a14="http://schemas.microsoft.com/office/drawing/2010/main" val="0"/>
              </a:ext>
            </a:extLst>
          </a:blip>
          <a:srcRect l="12210" t="2" r="17013" b="2"/>
          <a:stretch/>
        </p:blipFill>
        <p:spPr>
          <a:xfrm>
            <a:off x="8776091" y="3962400"/>
            <a:ext cx="3415910" cy="2895600"/>
          </a:xfrm>
          <a:custGeom>
            <a:avLst/>
            <a:gdLst/>
            <a:ahLst/>
            <a:cxnLst/>
            <a:rect l="l" t="t" r="r" b="b"/>
            <a:pathLst>
              <a:path w="3138912" h="2660795">
                <a:moveTo>
                  <a:pt x="1723644" y="0"/>
                </a:moveTo>
                <a:cubicBezTo>
                  <a:pt x="2259111" y="0"/>
                  <a:pt x="2737550" y="244172"/>
                  <a:pt x="3053691" y="627247"/>
                </a:cubicBezTo>
                <a:lnTo>
                  <a:pt x="3138912" y="741211"/>
                </a:lnTo>
                <a:lnTo>
                  <a:pt x="3138912" y="2660795"/>
                </a:lnTo>
                <a:lnTo>
                  <a:pt x="278239" y="2660795"/>
                </a:lnTo>
                <a:lnTo>
                  <a:pt x="208035" y="2545235"/>
                </a:lnTo>
                <a:cubicBezTo>
                  <a:pt x="75362" y="2301006"/>
                  <a:pt x="0" y="2021126"/>
                  <a:pt x="0" y="1723644"/>
                </a:cubicBezTo>
                <a:cubicBezTo>
                  <a:pt x="0" y="771702"/>
                  <a:pt x="771702" y="0"/>
                  <a:pt x="1723644" y="0"/>
                </a:cubicBezTo>
                <a:close/>
              </a:path>
            </a:pathLst>
          </a:custGeom>
        </p:spPr>
      </p:pic>
    </p:spTree>
    <p:extLst>
      <p:ext uri="{BB962C8B-B14F-4D97-AF65-F5344CB8AC3E}">
        <p14:creationId xmlns:p14="http://schemas.microsoft.com/office/powerpoint/2010/main" val="21222976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3D2DD-81EC-485B-9B06-68BBD8F951C5}"/>
              </a:ext>
            </a:extLst>
          </p:cNvPr>
          <p:cNvSpPr>
            <a:spLocks noGrp="1"/>
          </p:cNvSpPr>
          <p:nvPr>
            <p:ph type="title"/>
          </p:nvPr>
        </p:nvSpPr>
        <p:spPr/>
        <p:txBody>
          <a:bodyPr/>
          <a:lstStyle/>
          <a:p>
            <a:r>
              <a:rPr lang="en-US"/>
              <a:t>SCAG’s Work on Equity &amp; Social Justice</a:t>
            </a:r>
          </a:p>
        </p:txBody>
      </p:sp>
      <p:sp>
        <p:nvSpPr>
          <p:cNvPr id="5" name="Text Placeholder 4">
            <a:extLst>
              <a:ext uri="{FF2B5EF4-FFF2-40B4-BE49-F238E27FC236}">
                <a16:creationId xmlns:a16="http://schemas.microsoft.com/office/drawing/2014/main" id="{C730BD4C-9006-48B3-8895-F5DF7F82A4E4}"/>
              </a:ext>
            </a:extLst>
          </p:cNvPr>
          <p:cNvSpPr>
            <a:spLocks noGrp="1"/>
          </p:cNvSpPr>
          <p:nvPr>
            <p:ph type="body" sz="quarter" idx="11"/>
          </p:nvPr>
        </p:nvSpPr>
        <p:spPr/>
        <p:txBody>
          <a:bodyPr/>
          <a:lstStyle/>
          <a:p>
            <a:r>
              <a:rPr lang="en-US"/>
              <a:t>WHAT WE DO</a:t>
            </a:r>
          </a:p>
        </p:txBody>
      </p:sp>
      <p:pic>
        <p:nvPicPr>
          <p:cNvPr id="7" name="Picture 6">
            <a:extLst>
              <a:ext uri="{FF2B5EF4-FFF2-40B4-BE49-F238E27FC236}">
                <a16:creationId xmlns:a16="http://schemas.microsoft.com/office/drawing/2014/main" id="{143655EF-603E-4D64-9EBD-5B41963BF481}"/>
              </a:ext>
            </a:extLst>
          </p:cNvPr>
          <p:cNvPicPr>
            <a:picLocks noChangeAspect="1"/>
          </p:cNvPicPr>
          <p:nvPr/>
        </p:nvPicPr>
        <p:blipFill>
          <a:blip r:embed="rId3"/>
          <a:stretch>
            <a:fillRect/>
          </a:stretch>
        </p:blipFill>
        <p:spPr>
          <a:xfrm>
            <a:off x="600773" y="1939572"/>
            <a:ext cx="3402377" cy="4396086"/>
          </a:xfrm>
          <a:prstGeom prst="rect">
            <a:avLst/>
          </a:prstGeom>
          <a:ln>
            <a:noFill/>
          </a:ln>
          <a:effectLst>
            <a:outerShdw blurRad="190500" dist="38100" dir="5580000" sx="101000" sy="101000" algn="tl" rotWithShape="0">
              <a:prstClr val="black">
                <a:alpha val="42000"/>
              </a:prstClr>
            </a:outerShdw>
          </a:effectLst>
        </p:spPr>
      </p:pic>
      <p:pic>
        <p:nvPicPr>
          <p:cNvPr id="8" name="Picture 7">
            <a:extLst>
              <a:ext uri="{FF2B5EF4-FFF2-40B4-BE49-F238E27FC236}">
                <a16:creationId xmlns:a16="http://schemas.microsoft.com/office/drawing/2014/main" id="{EF8CB1F9-CD0E-4988-8173-CE0A8EEAA712}"/>
              </a:ext>
            </a:extLst>
          </p:cNvPr>
          <p:cNvPicPr>
            <a:picLocks noChangeAspect="1"/>
          </p:cNvPicPr>
          <p:nvPr/>
        </p:nvPicPr>
        <p:blipFill>
          <a:blip r:embed="rId4"/>
          <a:stretch>
            <a:fillRect/>
          </a:stretch>
        </p:blipFill>
        <p:spPr>
          <a:xfrm>
            <a:off x="4455355" y="1939572"/>
            <a:ext cx="3402377" cy="4396087"/>
          </a:xfrm>
          <a:prstGeom prst="rect">
            <a:avLst/>
          </a:prstGeom>
          <a:ln>
            <a:noFill/>
          </a:ln>
          <a:effectLst>
            <a:outerShdw blurRad="190500" dist="38100" dir="5580000" sx="101000" sy="101000" algn="tl" rotWithShape="0">
              <a:prstClr val="black">
                <a:alpha val="42000"/>
              </a:prstClr>
            </a:outerShdw>
          </a:effectLst>
        </p:spPr>
      </p:pic>
      <p:pic>
        <p:nvPicPr>
          <p:cNvPr id="9" name="Picture 8">
            <a:extLst>
              <a:ext uri="{FF2B5EF4-FFF2-40B4-BE49-F238E27FC236}">
                <a16:creationId xmlns:a16="http://schemas.microsoft.com/office/drawing/2014/main" id="{A39DF91E-7C58-4F1F-A5B1-1EEFAB532A3D}"/>
              </a:ext>
            </a:extLst>
          </p:cNvPr>
          <p:cNvPicPr>
            <a:picLocks noChangeAspect="1"/>
          </p:cNvPicPr>
          <p:nvPr/>
        </p:nvPicPr>
        <p:blipFill>
          <a:blip r:embed="rId5"/>
          <a:stretch>
            <a:fillRect/>
          </a:stretch>
        </p:blipFill>
        <p:spPr>
          <a:xfrm>
            <a:off x="8309938" y="1940352"/>
            <a:ext cx="3402377" cy="4391957"/>
          </a:xfrm>
          <a:prstGeom prst="rect">
            <a:avLst/>
          </a:prstGeom>
          <a:ln>
            <a:noFill/>
          </a:ln>
          <a:effectLst>
            <a:outerShdw blurRad="190500" dist="38100" dir="5580000" sx="101000" sy="101000" algn="tl" rotWithShape="0">
              <a:prstClr val="black">
                <a:alpha val="42000"/>
              </a:prstClr>
            </a:outerShdw>
          </a:effectLst>
        </p:spPr>
      </p:pic>
    </p:spTree>
    <p:extLst>
      <p:ext uri="{BB962C8B-B14F-4D97-AF65-F5344CB8AC3E}">
        <p14:creationId xmlns:p14="http://schemas.microsoft.com/office/powerpoint/2010/main" val="1908955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54E77C0-53CB-5348-FB77-82EB1A1E5B95}"/>
              </a:ext>
            </a:extLst>
          </p:cNvPr>
          <p:cNvSpPr>
            <a:spLocks noGrp="1"/>
          </p:cNvSpPr>
          <p:nvPr>
            <p:ph type="body" sz="quarter" idx="10"/>
          </p:nvPr>
        </p:nvSpPr>
        <p:spPr/>
        <p:txBody>
          <a:bodyPr/>
          <a:lstStyle/>
          <a:p>
            <a:r>
              <a:rPr lang="en-US"/>
              <a:t>A Resource For the Region</a:t>
            </a:r>
          </a:p>
        </p:txBody>
      </p:sp>
      <p:sp>
        <p:nvSpPr>
          <p:cNvPr id="2" name="Text Placeholder 1">
            <a:extLst>
              <a:ext uri="{FF2B5EF4-FFF2-40B4-BE49-F238E27FC236}">
                <a16:creationId xmlns:a16="http://schemas.microsoft.com/office/drawing/2014/main" id="{2BD6042A-0151-2DCF-1CD4-351D8CDE4EB0}"/>
              </a:ext>
            </a:extLst>
          </p:cNvPr>
          <p:cNvSpPr>
            <a:spLocks noGrp="1"/>
          </p:cNvSpPr>
          <p:nvPr>
            <p:ph type="body" sz="quarter" idx="11"/>
          </p:nvPr>
        </p:nvSpPr>
        <p:spPr/>
        <p:txBody>
          <a:bodyPr/>
          <a:lstStyle/>
          <a:p>
            <a:endParaRPr lang="en-US"/>
          </a:p>
        </p:txBody>
      </p:sp>
      <p:sp>
        <p:nvSpPr>
          <p:cNvPr id="3" name="Picture Placeholder 2">
            <a:extLst>
              <a:ext uri="{FF2B5EF4-FFF2-40B4-BE49-F238E27FC236}">
                <a16:creationId xmlns:a16="http://schemas.microsoft.com/office/drawing/2014/main" id="{EB41D8E7-0130-2A3D-583D-F641DDEA43B6}"/>
              </a:ext>
            </a:extLst>
          </p:cNvPr>
          <p:cNvSpPr>
            <a:spLocks noGrp="1"/>
          </p:cNvSpPr>
          <p:nvPr>
            <p:ph type="pic" sz="quarter" idx="24"/>
          </p:nvPr>
        </p:nvSpPr>
        <p:spPr/>
      </p:sp>
    </p:spTree>
    <p:extLst>
      <p:ext uri="{BB962C8B-B14F-4D97-AF65-F5344CB8AC3E}">
        <p14:creationId xmlns:p14="http://schemas.microsoft.com/office/powerpoint/2010/main" val="1685232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22B2A26-D290-4B62-9F7A-936D90B452FD}"/>
              </a:ext>
            </a:extLst>
          </p:cNvPr>
          <p:cNvSpPr>
            <a:spLocks noGrp="1"/>
          </p:cNvSpPr>
          <p:nvPr>
            <p:ph type="title"/>
          </p:nvPr>
        </p:nvSpPr>
        <p:spPr/>
        <p:txBody>
          <a:bodyPr/>
          <a:lstStyle/>
          <a:p>
            <a:r>
              <a:rPr lang="en-US"/>
              <a:t>A Unique Regional Forum</a:t>
            </a:r>
          </a:p>
        </p:txBody>
      </p:sp>
      <p:sp>
        <p:nvSpPr>
          <p:cNvPr id="7" name="Text Placeholder 6">
            <a:extLst>
              <a:ext uri="{FF2B5EF4-FFF2-40B4-BE49-F238E27FC236}">
                <a16:creationId xmlns:a16="http://schemas.microsoft.com/office/drawing/2014/main" id="{7A5F6A0A-6E85-454A-BC7C-7512E69BFA13}"/>
              </a:ext>
            </a:extLst>
          </p:cNvPr>
          <p:cNvSpPr>
            <a:spLocks noGrp="1"/>
          </p:cNvSpPr>
          <p:nvPr>
            <p:ph type="body" sz="quarter" idx="11"/>
          </p:nvPr>
        </p:nvSpPr>
        <p:spPr/>
        <p:txBody>
          <a:bodyPr/>
          <a:lstStyle/>
          <a:p>
            <a:r>
              <a:rPr lang="en-US"/>
              <a:t>A RESOURCE FOR THE REGION</a:t>
            </a:r>
          </a:p>
        </p:txBody>
      </p:sp>
      <p:pic>
        <p:nvPicPr>
          <p:cNvPr id="14" name="Picture Placeholder 13" descr="A person giving a presentation to an audience&#10;&#10;Description automatically generated with medium confidence">
            <a:extLst>
              <a:ext uri="{FF2B5EF4-FFF2-40B4-BE49-F238E27FC236}">
                <a16:creationId xmlns:a16="http://schemas.microsoft.com/office/drawing/2014/main" id="{F5EDD518-0802-4EFD-BDE6-6712EA1F089C}"/>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25016" r="8360"/>
          <a:stretch/>
        </p:blipFill>
        <p:spPr>
          <a:xfrm>
            <a:off x="381000" y="1918008"/>
            <a:ext cx="3657600" cy="3657600"/>
          </a:xfrm>
        </p:spPr>
      </p:pic>
      <p:pic>
        <p:nvPicPr>
          <p:cNvPr id="16" name="Picture Placeholder 15" descr="A person speaking at a podium&#10;&#10;Description automatically generated with low confidence">
            <a:extLst>
              <a:ext uri="{FF2B5EF4-FFF2-40B4-BE49-F238E27FC236}">
                <a16:creationId xmlns:a16="http://schemas.microsoft.com/office/drawing/2014/main" id="{D9489467-D717-4507-8798-682CF3D58F3A}"/>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l="17189" r="20313" b="4762"/>
          <a:stretch/>
        </p:blipFill>
        <p:spPr>
          <a:xfrm>
            <a:off x="4267200" y="1918008"/>
            <a:ext cx="3657600" cy="3657600"/>
          </a:xfrm>
        </p:spPr>
      </p:pic>
      <p:pic>
        <p:nvPicPr>
          <p:cNvPr id="18" name="Picture Placeholder 17" descr="A group of people sitting at tables&#10;&#10;Description automatically generated with low confidence">
            <a:extLst>
              <a:ext uri="{FF2B5EF4-FFF2-40B4-BE49-F238E27FC236}">
                <a16:creationId xmlns:a16="http://schemas.microsoft.com/office/drawing/2014/main" id="{E44C6B53-7461-4D62-AC1D-F59EE8FF83E1}"/>
              </a:ext>
            </a:extLst>
          </p:cNvPr>
          <p:cNvPicPr>
            <a:picLocks noGrp="1" noChangeAspect="1"/>
          </p:cNvPicPr>
          <p:nvPr>
            <p:ph type="pic" sz="quarter" idx="14"/>
          </p:nvPr>
        </p:nvPicPr>
        <p:blipFill rotWithShape="1">
          <a:blip r:embed="rId5">
            <a:extLst>
              <a:ext uri="{28A0092B-C50C-407E-A947-70E740481C1C}">
                <a14:useLocalDpi xmlns:a14="http://schemas.microsoft.com/office/drawing/2010/main" val="0"/>
              </a:ext>
            </a:extLst>
          </a:blip>
          <a:srcRect l="20313" r="17189" b="4762"/>
          <a:stretch/>
        </p:blipFill>
        <p:spPr>
          <a:xfrm>
            <a:off x="8153400" y="1918008"/>
            <a:ext cx="3657600" cy="3657600"/>
          </a:xfrm>
        </p:spPr>
      </p:pic>
      <p:sp>
        <p:nvSpPr>
          <p:cNvPr id="19" name="TextBox 18">
            <a:extLst>
              <a:ext uri="{FF2B5EF4-FFF2-40B4-BE49-F238E27FC236}">
                <a16:creationId xmlns:a16="http://schemas.microsoft.com/office/drawing/2014/main" id="{513B373D-4A3A-4DFF-9C9E-6FB598A5E52B}"/>
              </a:ext>
            </a:extLst>
          </p:cNvPr>
          <p:cNvSpPr txBox="1"/>
          <p:nvPr/>
        </p:nvSpPr>
        <p:spPr>
          <a:xfrm>
            <a:off x="425974" y="5791201"/>
            <a:ext cx="3657599" cy="707886"/>
          </a:xfrm>
          <a:prstGeom prst="rect">
            <a:avLst/>
          </a:prstGeom>
          <a:noFill/>
        </p:spPr>
        <p:txBody>
          <a:bodyPr wrap="square" lIns="0" tIns="0" rIns="0" bIns="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tx2"/>
                </a:solidFill>
                <a:effectLst/>
                <a:uLnTx/>
                <a:uFillTx/>
                <a:latin typeface="Segoe UI"/>
                <a:ea typeface="+mn-ea"/>
                <a:cs typeface="+mn-cs"/>
              </a:rPr>
              <a:t>Regional Conference &amp;</a:t>
            </a:r>
            <a:br>
              <a:rPr kumimoji="0" lang="en-US" sz="2000" b="1" i="0" u="none" strike="noStrike" kern="1200" cap="none" spc="0" normalizeH="0" baseline="0" noProof="0">
                <a:ln>
                  <a:noFill/>
                </a:ln>
                <a:solidFill>
                  <a:schemeClr val="tx2"/>
                </a:solidFill>
                <a:effectLst/>
                <a:uLnTx/>
                <a:uFillTx/>
                <a:latin typeface="Segoe UI"/>
                <a:ea typeface="+mn-ea"/>
                <a:cs typeface="+mn-cs"/>
              </a:rPr>
            </a:br>
            <a:r>
              <a:rPr kumimoji="0" lang="en-US" sz="2000" b="1" i="0" u="none" strike="noStrike" kern="1200" cap="none" spc="0" normalizeH="0" baseline="0" noProof="0">
                <a:ln>
                  <a:noFill/>
                </a:ln>
                <a:solidFill>
                  <a:schemeClr val="tx2"/>
                </a:solidFill>
                <a:effectLst/>
                <a:uLnTx/>
                <a:uFillTx/>
                <a:latin typeface="Segoe UI"/>
                <a:ea typeface="+mn-ea"/>
                <a:cs typeface="+mn-cs"/>
              </a:rPr>
              <a:t>General Assembly</a:t>
            </a:r>
          </a:p>
        </p:txBody>
      </p:sp>
      <p:sp>
        <p:nvSpPr>
          <p:cNvPr id="20" name="TextBox 19">
            <a:extLst>
              <a:ext uri="{FF2B5EF4-FFF2-40B4-BE49-F238E27FC236}">
                <a16:creationId xmlns:a16="http://schemas.microsoft.com/office/drawing/2014/main" id="{5BE880B5-FD4F-47B3-AC8F-D5648431F835}"/>
              </a:ext>
            </a:extLst>
          </p:cNvPr>
          <p:cNvSpPr txBox="1"/>
          <p:nvPr/>
        </p:nvSpPr>
        <p:spPr>
          <a:xfrm>
            <a:off x="4312175" y="5791201"/>
            <a:ext cx="3657598" cy="707886"/>
          </a:xfrm>
          <a:prstGeom prst="rect">
            <a:avLst/>
          </a:prstGeom>
          <a:noFill/>
        </p:spPr>
        <p:txBody>
          <a:bodyPr wrap="square" lIns="0" tIns="0" rIns="0" bIns="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tx2"/>
                </a:solidFill>
                <a:effectLst/>
                <a:uLnTx/>
                <a:uFillTx/>
                <a:latin typeface="Segoe UI"/>
                <a:ea typeface="+mn-ea"/>
                <a:cs typeface="+mn-cs"/>
              </a:rPr>
              <a:t>Southern California</a:t>
            </a:r>
            <a:br>
              <a:rPr kumimoji="0" lang="en-US" sz="2000" b="1" i="0" u="none" strike="noStrike" kern="1200" cap="none" spc="0" normalizeH="0" baseline="0" noProof="0">
                <a:ln>
                  <a:noFill/>
                </a:ln>
                <a:solidFill>
                  <a:schemeClr val="tx2"/>
                </a:solidFill>
                <a:effectLst/>
                <a:uLnTx/>
                <a:uFillTx/>
                <a:latin typeface="Segoe UI"/>
                <a:ea typeface="+mn-ea"/>
                <a:cs typeface="+mn-cs"/>
              </a:rPr>
            </a:br>
            <a:r>
              <a:rPr kumimoji="0" lang="en-US" sz="2000" b="1" i="0" u="none" strike="noStrike" kern="1200" cap="none" spc="0" normalizeH="0" baseline="0" noProof="0">
                <a:ln>
                  <a:noFill/>
                </a:ln>
                <a:solidFill>
                  <a:schemeClr val="tx2"/>
                </a:solidFill>
                <a:effectLst/>
                <a:uLnTx/>
                <a:uFillTx/>
                <a:latin typeface="Segoe UI"/>
                <a:ea typeface="+mn-ea"/>
                <a:cs typeface="+mn-cs"/>
              </a:rPr>
              <a:t>Economic Summit</a:t>
            </a:r>
          </a:p>
        </p:txBody>
      </p:sp>
      <p:sp>
        <p:nvSpPr>
          <p:cNvPr id="21" name="TextBox 20">
            <a:extLst>
              <a:ext uri="{FF2B5EF4-FFF2-40B4-BE49-F238E27FC236}">
                <a16:creationId xmlns:a16="http://schemas.microsoft.com/office/drawing/2014/main" id="{FF2271B2-96C1-4657-8A8C-3526962550C6}"/>
              </a:ext>
            </a:extLst>
          </p:cNvPr>
          <p:cNvSpPr txBox="1"/>
          <p:nvPr/>
        </p:nvSpPr>
        <p:spPr>
          <a:xfrm>
            <a:off x="8198376" y="5791200"/>
            <a:ext cx="3657597" cy="700950"/>
          </a:xfrm>
          <a:prstGeom prst="rect">
            <a:avLst/>
          </a:prstGeom>
          <a:noFill/>
        </p:spPr>
        <p:txBody>
          <a:bodyPr wrap="square" lIns="0" tIns="0" rIns="0" bIns="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tx2"/>
                </a:solidFill>
                <a:effectLst/>
                <a:uLnTx/>
                <a:uFillTx/>
                <a:latin typeface="Segoe UI"/>
                <a:ea typeface="+mn-ea"/>
                <a:cs typeface="+mn-cs"/>
              </a:rPr>
              <a:t>Demographic Workshop</a:t>
            </a:r>
          </a:p>
        </p:txBody>
      </p:sp>
      <p:cxnSp>
        <p:nvCxnSpPr>
          <p:cNvPr id="2" name="Straight Connector 1">
            <a:extLst>
              <a:ext uri="{FF2B5EF4-FFF2-40B4-BE49-F238E27FC236}">
                <a16:creationId xmlns:a16="http://schemas.microsoft.com/office/drawing/2014/main" id="{DA30C78B-4B96-CCFF-D6C3-94999ADB9380}"/>
              </a:ext>
            </a:extLst>
          </p:cNvPr>
          <p:cNvCxnSpPr>
            <a:cxnSpLocks/>
          </p:cNvCxnSpPr>
          <p:nvPr/>
        </p:nvCxnSpPr>
        <p:spPr>
          <a:xfrm>
            <a:off x="381000" y="5610943"/>
            <a:ext cx="365760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5477474-1F39-3790-7A74-0D327E8D8C31}"/>
              </a:ext>
            </a:extLst>
          </p:cNvPr>
          <p:cNvCxnSpPr>
            <a:cxnSpLocks/>
          </p:cNvCxnSpPr>
          <p:nvPr/>
        </p:nvCxnSpPr>
        <p:spPr>
          <a:xfrm>
            <a:off x="4263453" y="5610943"/>
            <a:ext cx="365760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7712DFC-4CBB-F17E-F42D-2157CCB46696}"/>
              </a:ext>
            </a:extLst>
          </p:cNvPr>
          <p:cNvCxnSpPr>
            <a:cxnSpLocks/>
          </p:cNvCxnSpPr>
          <p:nvPr/>
        </p:nvCxnSpPr>
        <p:spPr>
          <a:xfrm>
            <a:off x="8155899" y="5610943"/>
            <a:ext cx="365760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28152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22B2A26-D290-4B62-9F7A-936D90B452FD}"/>
              </a:ext>
            </a:extLst>
          </p:cNvPr>
          <p:cNvSpPr>
            <a:spLocks noGrp="1"/>
          </p:cNvSpPr>
          <p:nvPr>
            <p:ph type="title"/>
          </p:nvPr>
        </p:nvSpPr>
        <p:spPr/>
        <p:txBody>
          <a:bodyPr/>
          <a:lstStyle/>
          <a:p>
            <a:r>
              <a:rPr lang="en-US"/>
              <a:t>Resources, Data &amp; Training</a:t>
            </a:r>
          </a:p>
        </p:txBody>
      </p:sp>
      <p:sp>
        <p:nvSpPr>
          <p:cNvPr id="7" name="Text Placeholder 6">
            <a:extLst>
              <a:ext uri="{FF2B5EF4-FFF2-40B4-BE49-F238E27FC236}">
                <a16:creationId xmlns:a16="http://schemas.microsoft.com/office/drawing/2014/main" id="{7A5F6A0A-6E85-454A-BC7C-7512E69BFA13}"/>
              </a:ext>
            </a:extLst>
          </p:cNvPr>
          <p:cNvSpPr>
            <a:spLocks noGrp="1"/>
          </p:cNvSpPr>
          <p:nvPr>
            <p:ph type="body" sz="quarter" idx="11"/>
          </p:nvPr>
        </p:nvSpPr>
        <p:spPr/>
        <p:txBody>
          <a:bodyPr/>
          <a:lstStyle/>
          <a:p>
            <a:r>
              <a:rPr lang="en-US"/>
              <a:t>A RESOURCE FOR THE REGION</a:t>
            </a:r>
          </a:p>
        </p:txBody>
      </p:sp>
      <p:pic>
        <p:nvPicPr>
          <p:cNvPr id="14" name="Picture Placeholder 13">
            <a:extLst>
              <a:ext uri="{FF2B5EF4-FFF2-40B4-BE49-F238E27FC236}">
                <a16:creationId xmlns:a16="http://schemas.microsoft.com/office/drawing/2014/main" id="{F5EDD518-0802-4EFD-BDE6-6712EA1F089C}"/>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a:stretch/>
        </p:blipFill>
        <p:spPr>
          <a:xfrm>
            <a:off x="381000" y="1918008"/>
            <a:ext cx="3657600" cy="3657600"/>
          </a:xfrm>
        </p:spPr>
      </p:pic>
      <p:pic>
        <p:nvPicPr>
          <p:cNvPr id="16" name="Picture Placeholder 15">
            <a:extLst>
              <a:ext uri="{FF2B5EF4-FFF2-40B4-BE49-F238E27FC236}">
                <a16:creationId xmlns:a16="http://schemas.microsoft.com/office/drawing/2014/main" id="{D9489467-D717-4507-8798-682CF3D58F3A}"/>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l="50752" t="8959" r="11774" b="1032"/>
          <a:stretch/>
        </p:blipFill>
        <p:spPr>
          <a:xfrm>
            <a:off x="4267200" y="1918008"/>
            <a:ext cx="3657600" cy="3657600"/>
          </a:xfrm>
        </p:spPr>
      </p:pic>
      <p:pic>
        <p:nvPicPr>
          <p:cNvPr id="4" name="Picture 3" descr="A picture containing text, clipart&#10;&#10;Description automatically generated">
            <a:extLst>
              <a:ext uri="{FF2B5EF4-FFF2-40B4-BE49-F238E27FC236}">
                <a16:creationId xmlns:a16="http://schemas.microsoft.com/office/drawing/2014/main" id="{8C87C6E8-459D-4AE7-BDF9-8FD3DD63CB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974" y="5893416"/>
            <a:ext cx="1756032" cy="469495"/>
          </a:xfrm>
          <a:prstGeom prst="rect">
            <a:avLst/>
          </a:prstGeom>
        </p:spPr>
      </p:pic>
      <p:pic>
        <p:nvPicPr>
          <p:cNvPr id="15" name="Picture Placeholder 17">
            <a:extLst>
              <a:ext uri="{FF2B5EF4-FFF2-40B4-BE49-F238E27FC236}">
                <a16:creationId xmlns:a16="http://schemas.microsoft.com/office/drawing/2014/main" id="{8D5F69C5-ADC5-D7CC-7ACC-6848688D8912}"/>
              </a:ext>
            </a:extLst>
          </p:cNvPr>
          <p:cNvPicPr>
            <a:picLocks noGrp="1" noChangeAspect="1"/>
          </p:cNvPicPr>
          <p:nvPr>
            <p:ph type="pic" sz="quarter" idx="14"/>
          </p:nvPr>
        </p:nvPicPr>
        <p:blipFill>
          <a:blip r:embed="rId6">
            <a:extLst>
              <a:ext uri="{28A0092B-C50C-407E-A947-70E740481C1C}">
                <a14:useLocalDpi xmlns:a14="http://schemas.microsoft.com/office/drawing/2010/main" val="0"/>
              </a:ext>
            </a:extLst>
          </a:blip>
          <a:srcRect/>
          <a:stretch/>
        </p:blipFill>
        <p:spPr>
          <a:xfrm>
            <a:off x="8153400" y="1918008"/>
            <a:ext cx="3657600" cy="3657600"/>
          </a:xfrm>
          <a:blipFill>
            <a:blip r:embed="rId7"/>
            <a:tile tx="0" ty="0" sx="100000" sy="100000" flip="none" algn="tl"/>
          </a:blipFill>
        </p:spPr>
      </p:pic>
      <p:sp>
        <p:nvSpPr>
          <p:cNvPr id="2" name="TextBox 1">
            <a:extLst>
              <a:ext uri="{FF2B5EF4-FFF2-40B4-BE49-F238E27FC236}">
                <a16:creationId xmlns:a16="http://schemas.microsoft.com/office/drawing/2014/main" id="{B31511DE-A787-1D8D-6E0C-129CA53A9BAC}"/>
              </a:ext>
            </a:extLst>
          </p:cNvPr>
          <p:cNvSpPr txBox="1"/>
          <p:nvPr/>
        </p:nvSpPr>
        <p:spPr>
          <a:xfrm>
            <a:off x="425974" y="5859750"/>
            <a:ext cx="3657599" cy="707886"/>
          </a:xfrm>
          <a:prstGeom prst="rect">
            <a:avLst/>
          </a:prstGeom>
          <a:noFill/>
        </p:spPr>
        <p:txBody>
          <a:bodyPr wrap="square" lIns="0" tIns="0" rIns="0" bIns="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chemeClr val="tx2"/>
              </a:solidFill>
              <a:effectLst/>
              <a:uLnTx/>
              <a:uFillTx/>
              <a:latin typeface="Segoe UI"/>
              <a:ea typeface="+mn-ea"/>
              <a:cs typeface="+mn-cs"/>
            </a:endParaRPr>
          </a:p>
        </p:txBody>
      </p:sp>
      <p:sp>
        <p:nvSpPr>
          <p:cNvPr id="3" name="TextBox 2">
            <a:extLst>
              <a:ext uri="{FF2B5EF4-FFF2-40B4-BE49-F238E27FC236}">
                <a16:creationId xmlns:a16="http://schemas.microsoft.com/office/drawing/2014/main" id="{1F24BC6B-BD0A-7869-CEF7-64FC30DBE27B}"/>
              </a:ext>
            </a:extLst>
          </p:cNvPr>
          <p:cNvSpPr txBox="1"/>
          <p:nvPr/>
        </p:nvSpPr>
        <p:spPr>
          <a:xfrm>
            <a:off x="4312175" y="5859750"/>
            <a:ext cx="3657598" cy="707886"/>
          </a:xfrm>
          <a:prstGeom prst="rect">
            <a:avLst/>
          </a:prstGeom>
          <a:noFill/>
        </p:spPr>
        <p:txBody>
          <a:bodyPr wrap="square" lIns="0" tIns="0" rIns="0" bIns="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2"/>
                </a:solidFill>
                <a:effectLst/>
                <a:uLnTx/>
                <a:uFillTx/>
                <a:latin typeface="Segoe UI"/>
                <a:ea typeface="+mn-ea"/>
                <a:cs typeface="+mn-cs"/>
              </a:rPr>
              <a:t>Regional Data Platform</a:t>
            </a:r>
          </a:p>
        </p:txBody>
      </p:sp>
      <p:sp>
        <p:nvSpPr>
          <p:cNvPr id="5" name="TextBox 4">
            <a:extLst>
              <a:ext uri="{FF2B5EF4-FFF2-40B4-BE49-F238E27FC236}">
                <a16:creationId xmlns:a16="http://schemas.microsoft.com/office/drawing/2014/main" id="{32FB836E-373D-585E-D50D-20FBDE2D7E22}"/>
              </a:ext>
            </a:extLst>
          </p:cNvPr>
          <p:cNvSpPr txBox="1"/>
          <p:nvPr/>
        </p:nvSpPr>
        <p:spPr>
          <a:xfrm>
            <a:off x="8198376" y="5859749"/>
            <a:ext cx="3657597" cy="700950"/>
          </a:xfrm>
          <a:prstGeom prst="rect">
            <a:avLst/>
          </a:prstGeom>
          <a:noFill/>
        </p:spPr>
        <p:txBody>
          <a:bodyPr wrap="square" lIns="0" tIns="0" rIns="0" bIns="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chemeClr val="tx2"/>
                </a:solidFill>
                <a:effectLst/>
                <a:uLnTx/>
                <a:uFillTx/>
                <a:latin typeface="Segoe UI"/>
                <a:ea typeface="+mn-ea"/>
                <a:cs typeface="+mn-cs"/>
              </a:rPr>
              <a:t>Toolbox Tuesday Trainings</a:t>
            </a:r>
          </a:p>
        </p:txBody>
      </p:sp>
      <p:cxnSp>
        <p:nvCxnSpPr>
          <p:cNvPr id="8" name="Straight Connector 7">
            <a:extLst>
              <a:ext uri="{FF2B5EF4-FFF2-40B4-BE49-F238E27FC236}">
                <a16:creationId xmlns:a16="http://schemas.microsoft.com/office/drawing/2014/main" id="{3744671D-0083-5793-BBA0-DC9AADB17D61}"/>
              </a:ext>
            </a:extLst>
          </p:cNvPr>
          <p:cNvCxnSpPr>
            <a:cxnSpLocks/>
          </p:cNvCxnSpPr>
          <p:nvPr/>
        </p:nvCxnSpPr>
        <p:spPr>
          <a:xfrm>
            <a:off x="381000" y="5610943"/>
            <a:ext cx="365760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5E8B6A-98E1-8A0D-EED7-8D2C096D4B8B}"/>
              </a:ext>
            </a:extLst>
          </p:cNvPr>
          <p:cNvCxnSpPr>
            <a:cxnSpLocks/>
          </p:cNvCxnSpPr>
          <p:nvPr/>
        </p:nvCxnSpPr>
        <p:spPr>
          <a:xfrm>
            <a:off x="4263453" y="5610943"/>
            <a:ext cx="365760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11DC8D3-7D52-41D6-12DC-88F3A063F499}"/>
              </a:ext>
            </a:extLst>
          </p:cNvPr>
          <p:cNvCxnSpPr>
            <a:cxnSpLocks/>
          </p:cNvCxnSpPr>
          <p:nvPr/>
        </p:nvCxnSpPr>
        <p:spPr>
          <a:xfrm>
            <a:off x="8155899" y="5610943"/>
            <a:ext cx="3657600" cy="0"/>
          </a:xfrm>
          <a:prstGeom prst="line">
            <a:avLst/>
          </a:prstGeom>
          <a:ln w="857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1902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04F75BF-05F0-4E3F-9B09-A580FB661050}"/>
              </a:ext>
            </a:extLst>
          </p:cNvPr>
          <p:cNvSpPr>
            <a:spLocks noGrp="1"/>
          </p:cNvSpPr>
          <p:nvPr>
            <p:ph type="body" sz="quarter" idx="11"/>
          </p:nvPr>
        </p:nvSpPr>
        <p:spPr/>
        <p:txBody>
          <a:bodyPr/>
          <a:lstStyle/>
          <a:p>
            <a:r>
              <a:rPr lang="en-US"/>
              <a:t>www.scag.ca.gov</a:t>
            </a:r>
          </a:p>
        </p:txBody>
      </p:sp>
      <p:sp>
        <p:nvSpPr>
          <p:cNvPr id="2" name="Picture Placeholder 1">
            <a:extLst>
              <a:ext uri="{FF2B5EF4-FFF2-40B4-BE49-F238E27FC236}">
                <a16:creationId xmlns:a16="http://schemas.microsoft.com/office/drawing/2014/main" id="{603AF1B1-1FE6-05E6-0105-8B4AD847D8C2}"/>
              </a:ext>
            </a:extLst>
          </p:cNvPr>
          <p:cNvSpPr>
            <a:spLocks noGrp="1"/>
          </p:cNvSpPr>
          <p:nvPr>
            <p:ph type="pic" sz="quarter" idx="24"/>
          </p:nvPr>
        </p:nvSpPr>
        <p:spPr/>
      </p:sp>
    </p:spTree>
    <p:extLst>
      <p:ext uri="{BB962C8B-B14F-4D97-AF65-F5344CB8AC3E}">
        <p14:creationId xmlns:p14="http://schemas.microsoft.com/office/powerpoint/2010/main" val="3431322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3">
            <a:extLst>
              <a:ext uri="{FF2B5EF4-FFF2-40B4-BE49-F238E27FC236}">
                <a16:creationId xmlns:a16="http://schemas.microsoft.com/office/drawing/2014/main" id="{1041E108-C6C4-4FF6-C716-5DD251CA74CD}"/>
              </a:ext>
            </a:extLst>
          </p:cNvPr>
          <p:cNvSpPr>
            <a:spLocks noGrp="1"/>
          </p:cNvSpPr>
          <p:nvPr>
            <p:ph type="body" sz="quarter" idx="11"/>
          </p:nvPr>
        </p:nvSpPr>
        <p:spPr>
          <a:xfrm>
            <a:off x="381000" y="304800"/>
            <a:ext cx="11430000" cy="265113"/>
          </a:xfrm>
        </p:spPr>
        <p:txBody>
          <a:bodyPr/>
          <a:lstStyle/>
          <a:p>
            <a:r>
              <a:rPr lang="en-US"/>
              <a:t>ABOUT SCAG</a:t>
            </a:r>
          </a:p>
        </p:txBody>
      </p:sp>
    </p:spTree>
    <p:extLst>
      <p:ext uri="{BB962C8B-B14F-4D97-AF65-F5344CB8AC3E}">
        <p14:creationId xmlns:p14="http://schemas.microsoft.com/office/powerpoint/2010/main" val="4208430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13">
            <a:extLst>
              <a:ext uri="{FF2B5EF4-FFF2-40B4-BE49-F238E27FC236}">
                <a16:creationId xmlns:a16="http://schemas.microsoft.com/office/drawing/2014/main" id="{4D5842F1-7E34-058C-BD7F-BD04BA7938B0}"/>
              </a:ext>
            </a:extLst>
          </p:cNvPr>
          <p:cNvSpPr>
            <a:spLocks noGrp="1"/>
          </p:cNvSpPr>
          <p:nvPr>
            <p:ph type="body" sz="quarter" idx="11"/>
          </p:nvPr>
        </p:nvSpPr>
        <p:spPr>
          <a:xfrm>
            <a:off x="381000" y="304800"/>
            <a:ext cx="11430000" cy="265113"/>
          </a:xfrm>
        </p:spPr>
        <p:txBody>
          <a:bodyPr/>
          <a:lstStyle/>
          <a:p>
            <a:r>
              <a:rPr lang="en-US"/>
              <a:t>ABOUT SCAG</a:t>
            </a:r>
          </a:p>
        </p:txBody>
      </p:sp>
    </p:spTree>
    <p:extLst>
      <p:ext uri="{BB962C8B-B14F-4D97-AF65-F5344CB8AC3E}">
        <p14:creationId xmlns:p14="http://schemas.microsoft.com/office/powerpoint/2010/main" val="3262256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113E22F-81EF-A05F-332A-4E44FF10DB7A}"/>
              </a:ext>
            </a:extLst>
          </p:cNvPr>
          <p:cNvSpPr>
            <a:spLocks noGrp="1"/>
          </p:cNvSpPr>
          <p:nvPr>
            <p:ph type="body" sz="quarter" idx="11"/>
          </p:nvPr>
        </p:nvSpPr>
        <p:spPr/>
        <p:txBody>
          <a:bodyPr/>
          <a:lstStyle/>
          <a:p>
            <a:r>
              <a:rPr lang="en-US"/>
              <a:t>ABOUT SCAG</a:t>
            </a:r>
          </a:p>
        </p:txBody>
      </p:sp>
    </p:spTree>
    <p:extLst>
      <p:ext uri="{BB962C8B-B14F-4D97-AF65-F5344CB8AC3E}">
        <p14:creationId xmlns:p14="http://schemas.microsoft.com/office/powerpoint/2010/main" val="563579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4B5CF50-6459-FDE7-FABB-9A2CC1BC8E1F}"/>
              </a:ext>
            </a:extLst>
          </p:cNvPr>
          <p:cNvSpPr>
            <a:spLocks noGrp="1"/>
          </p:cNvSpPr>
          <p:nvPr>
            <p:ph type="body" sz="quarter" idx="11"/>
          </p:nvPr>
        </p:nvSpPr>
        <p:spPr/>
        <p:txBody>
          <a:bodyPr/>
          <a:lstStyle/>
          <a:p>
            <a:r>
              <a:rPr lang="en-US"/>
              <a:t>ABOUT SCAG</a:t>
            </a:r>
          </a:p>
        </p:txBody>
      </p:sp>
    </p:spTree>
    <p:extLst>
      <p:ext uri="{BB962C8B-B14F-4D97-AF65-F5344CB8AC3E}">
        <p14:creationId xmlns:p14="http://schemas.microsoft.com/office/powerpoint/2010/main" val="4145411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285D8B5F-EF6F-5FC6-2C53-E23B73175FC1}"/>
              </a:ext>
            </a:extLst>
          </p:cNvPr>
          <p:cNvSpPr>
            <a:spLocks noGrp="1"/>
          </p:cNvSpPr>
          <p:nvPr>
            <p:ph type="body" sz="quarter" idx="11"/>
          </p:nvPr>
        </p:nvSpPr>
        <p:spPr/>
        <p:txBody>
          <a:bodyPr/>
          <a:lstStyle/>
          <a:p>
            <a:r>
              <a:rPr lang="en-US"/>
              <a:t>ABOUT SCAG</a:t>
            </a:r>
          </a:p>
        </p:txBody>
      </p:sp>
    </p:spTree>
    <p:extLst>
      <p:ext uri="{BB962C8B-B14F-4D97-AF65-F5344CB8AC3E}">
        <p14:creationId xmlns:p14="http://schemas.microsoft.com/office/powerpoint/2010/main" val="3174217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31">
            <a:extLst>
              <a:ext uri="{FF2B5EF4-FFF2-40B4-BE49-F238E27FC236}">
                <a16:creationId xmlns:a16="http://schemas.microsoft.com/office/drawing/2014/main" id="{B859B920-33D6-ADD7-DC97-DA9D5A63C2A0}"/>
              </a:ext>
            </a:extLst>
          </p:cNvPr>
          <p:cNvSpPr>
            <a:spLocks noGrp="1"/>
          </p:cNvSpPr>
          <p:nvPr>
            <p:ph type="body" sz="quarter" idx="11"/>
          </p:nvPr>
        </p:nvSpPr>
        <p:spPr/>
        <p:txBody>
          <a:bodyPr/>
          <a:lstStyle/>
          <a:p>
            <a:r>
              <a:rPr lang="en-US"/>
              <a:t>ABOUT SCAG</a:t>
            </a:r>
          </a:p>
        </p:txBody>
      </p:sp>
    </p:spTree>
    <p:extLst>
      <p:ext uri="{BB962C8B-B14F-4D97-AF65-F5344CB8AC3E}">
        <p14:creationId xmlns:p14="http://schemas.microsoft.com/office/powerpoint/2010/main" val="2803516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3981E41-CEEF-6D4B-3529-7B1A9D42D213}"/>
              </a:ext>
            </a:extLst>
          </p:cNvPr>
          <p:cNvSpPr>
            <a:spLocks noGrp="1"/>
          </p:cNvSpPr>
          <p:nvPr>
            <p:ph type="body" sz="quarter" idx="11"/>
          </p:nvPr>
        </p:nvSpPr>
        <p:spPr/>
        <p:txBody>
          <a:bodyPr/>
          <a:lstStyle/>
          <a:p>
            <a:r>
              <a:rPr lang="en-US"/>
              <a:t>ABOUT SCAG</a:t>
            </a:r>
          </a:p>
        </p:txBody>
      </p:sp>
    </p:spTree>
    <p:extLst>
      <p:ext uri="{BB962C8B-B14F-4D97-AF65-F5344CB8AC3E}">
        <p14:creationId xmlns:p14="http://schemas.microsoft.com/office/powerpoint/2010/main" val="31284324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VERS">
  <a:themeElements>
    <a:clrScheme name="SCAG Colors">
      <a:dk1>
        <a:srgbClr val="033E51"/>
      </a:dk1>
      <a:lt1>
        <a:sysClr val="window" lastClr="FFFFFF"/>
      </a:lt1>
      <a:dk2>
        <a:srgbClr val="3E6079"/>
      </a:dk2>
      <a:lt2>
        <a:srgbClr val="E7E6E6"/>
      </a:lt2>
      <a:accent1>
        <a:srgbClr val="6B485F"/>
      </a:accent1>
      <a:accent2>
        <a:srgbClr val="8F245C"/>
      </a:accent2>
      <a:accent3>
        <a:srgbClr val="A63E26"/>
      </a:accent3>
      <a:accent4>
        <a:srgbClr val="BF7129"/>
      </a:accent4>
      <a:accent5>
        <a:srgbClr val="82A34D"/>
      </a:accent5>
      <a:accent6>
        <a:srgbClr val="579E9E"/>
      </a:accent6>
      <a:hlink>
        <a:srgbClr val="00AEEF"/>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IVIDERS">
  <a:themeElements>
    <a:clrScheme name="SCAG-Report">
      <a:dk1>
        <a:srgbClr val="033E51"/>
      </a:dk1>
      <a:lt1>
        <a:sysClr val="window" lastClr="FFFFFF"/>
      </a:lt1>
      <a:dk2>
        <a:srgbClr val="3E6079"/>
      </a:dk2>
      <a:lt2>
        <a:srgbClr val="E7E6E6"/>
      </a:lt2>
      <a:accent1>
        <a:srgbClr val="BF7129"/>
      </a:accent1>
      <a:accent2>
        <a:srgbClr val="6B485F"/>
      </a:accent2>
      <a:accent3>
        <a:srgbClr val="579E9E"/>
      </a:accent3>
      <a:accent4>
        <a:srgbClr val="A63E26"/>
      </a:accent4>
      <a:accent5>
        <a:srgbClr val="82A34D"/>
      </a:accent5>
      <a:accent6>
        <a:srgbClr val="8F245C"/>
      </a:accent6>
      <a:hlink>
        <a:srgbClr val="00AEEF"/>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TENT">
  <a:themeElements>
    <a:clrScheme name="SCAG Colors">
      <a:dk1>
        <a:srgbClr val="033E51"/>
      </a:dk1>
      <a:lt1>
        <a:sysClr val="window" lastClr="FFFFFF"/>
      </a:lt1>
      <a:dk2>
        <a:srgbClr val="3E6079"/>
      </a:dk2>
      <a:lt2>
        <a:srgbClr val="E7E6E6"/>
      </a:lt2>
      <a:accent1>
        <a:srgbClr val="6B485F"/>
      </a:accent1>
      <a:accent2>
        <a:srgbClr val="8F245C"/>
      </a:accent2>
      <a:accent3>
        <a:srgbClr val="A63E26"/>
      </a:accent3>
      <a:accent4>
        <a:srgbClr val="BF7129"/>
      </a:accent4>
      <a:accent5>
        <a:srgbClr val="82A34D"/>
      </a:accent5>
      <a:accent6>
        <a:srgbClr val="579E9E"/>
      </a:accent6>
      <a:hlink>
        <a:srgbClr val="00AEEF"/>
      </a:hlink>
      <a:folHlink>
        <a:srgbClr val="954F72"/>
      </a:folHlink>
    </a:clrScheme>
    <a:fontScheme name="SCAG-PPTFonts">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About SCAG">
  <a:themeElements>
    <a:clrScheme name="SCAG-Report">
      <a:dk1>
        <a:srgbClr val="033E51"/>
      </a:dk1>
      <a:lt1>
        <a:sysClr val="window" lastClr="FFFFFF"/>
      </a:lt1>
      <a:dk2>
        <a:srgbClr val="3E6079"/>
      </a:dk2>
      <a:lt2>
        <a:srgbClr val="E7E6E6"/>
      </a:lt2>
      <a:accent1>
        <a:srgbClr val="BF7129"/>
      </a:accent1>
      <a:accent2>
        <a:srgbClr val="6B485F"/>
      </a:accent2>
      <a:accent3>
        <a:srgbClr val="579E9E"/>
      </a:accent3>
      <a:accent4>
        <a:srgbClr val="A63E26"/>
      </a:accent4>
      <a:accent5>
        <a:srgbClr val="82A34D"/>
      </a:accent5>
      <a:accent6>
        <a:srgbClr val="8F245C"/>
      </a:accent6>
      <a:hlink>
        <a:srgbClr val="00AEEF"/>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oolkit Guidance">
  <a:themeElements>
    <a:clrScheme name="SCAG Colors">
      <a:dk1>
        <a:srgbClr val="033E51"/>
      </a:dk1>
      <a:lt1>
        <a:sysClr val="window" lastClr="FFFFFF"/>
      </a:lt1>
      <a:dk2>
        <a:srgbClr val="3E6079"/>
      </a:dk2>
      <a:lt2>
        <a:srgbClr val="E7E6E6"/>
      </a:lt2>
      <a:accent1>
        <a:srgbClr val="6B485F"/>
      </a:accent1>
      <a:accent2>
        <a:srgbClr val="8F245C"/>
      </a:accent2>
      <a:accent3>
        <a:srgbClr val="A63E26"/>
      </a:accent3>
      <a:accent4>
        <a:srgbClr val="BF7129"/>
      </a:accent4>
      <a:accent5>
        <a:srgbClr val="82A34D"/>
      </a:accent5>
      <a:accent6>
        <a:srgbClr val="579E9E"/>
      </a:accent6>
      <a:hlink>
        <a:srgbClr val="00AEEF"/>
      </a:hlink>
      <a:folHlink>
        <a:srgbClr val="954F72"/>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43BC591E44EA4190F4A5A39B373F10" ma:contentTypeVersion="16" ma:contentTypeDescription="Create a new document." ma:contentTypeScope="" ma:versionID="a60763d03f35035cd9b1ac50e7efbc7b">
  <xsd:schema xmlns:xsd="http://www.w3.org/2001/XMLSchema" xmlns:xs="http://www.w3.org/2001/XMLSchema" xmlns:p="http://schemas.microsoft.com/office/2006/metadata/properties" xmlns:ns2="112693fd-ee3f-4a80-a395-9c45324ba524" xmlns:ns3="b93148a0-7c15-4773-bb58-270547bf40cb" targetNamespace="http://schemas.microsoft.com/office/2006/metadata/properties" ma:root="true" ma:fieldsID="656e98e4db10aeb4b84efa5f43ccf037" ns2:_="" ns3:_="">
    <xsd:import namespace="112693fd-ee3f-4a80-a395-9c45324ba524"/>
    <xsd:import namespace="b93148a0-7c15-4773-bb58-270547bf40c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2693fd-ee3f-4a80-a395-9c45324ba5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46e92d8-d189-4dbe-9e5d-bbe89fcde1f8" ma:termSetId="09814cd3-568e-fe90-9814-8d621ff8fb84" ma:anchorId="fba54fb3-c3e1-fe81-a776-ca4b69148c4d" ma:open="true" ma:isKeyword="false">
      <xsd:complexType>
        <xsd:sequence>
          <xsd:element ref="pc:Terms" minOccurs="0" maxOccurs="1"/>
        </xsd:sequence>
      </xsd:complexType>
    </xsd:element>
    <xsd:element name="MediaLengthInSeconds" ma:index="2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93148a0-7c15-4773-bb58-270547bf40c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c444c41a-d28c-4703-859c-0b226b951f2a}" ma:internalName="TaxCatchAll" ma:showField="CatchAllData" ma:web="b93148a0-7c15-4773-bb58-270547bf40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93148a0-7c15-4773-bb58-270547bf40cb" xsi:nil="true"/>
    <lcf76f155ced4ddcb4097134ff3c332f xmlns="112693fd-ee3f-4a80-a395-9c45324ba52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01B4F2-BDE1-4B88-BBD4-0A036604BC90}">
  <ds:schemaRefs>
    <ds:schemaRef ds:uri="112693fd-ee3f-4a80-a395-9c45324ba524"/>
    <ds:schemaRef ds:uri="b93148a0-7c15-4773-bb58-270547bf40c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FCE7ECD-D5A8-4231-987F-1D5ECB957CBE}">
  <ds:schemaRefs>
    <ds:schemaRef ds:uri="http://purl.org/dc/terms/"/>
    <ds:schemaRef ds:uri="http://purl.org/dc/elements/1.1/"/>
    <ds:schemaRef ds:uri="http://schemas.microsoft.com/office/2006/metadata/properties"/>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b93148a0-7c15-4773-bb58-270547bf40cb"/>
    <ds:schemaRef ds:uri="112693fd-ee3f-4a80-a395-9c45324ba524"/>
    <ds:schemaRef ds:uri="http://purl.org/dc/dcmitype/"/>
  </ds:schemaRefs>
</ds:datastoreItem>
</file>

<file path=customXml/itemProps3.xml><?xml version="1.0" encoding="utf-8"?>
<ds:datastoreItem xmlns:ds="http://schemas.openxmlformats.org/officeDocument/2006/customXml" ds:itemID="{A677AF31-84CA-4C7C-9771-FEEB224864D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SCAGReport_general</Template>
  <TotalTime>121</TotalTime>
  <Words>3090</Words>
  <Application>Microsoft Office PowerPoint</Application>
  <PresentationFormat>Widescreen</PresentationFormat>
  <Paragraphs>283</Paragraphs>
  <Slides>27</Slides>
  <Notes>10</Notes>
  <HiddenSlides>0</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27</vt:i4>
      </vt:variant>
    </vt:vector>
  </HeadingPairs>
  <TitlesOfParts>
    <vt:vector size="41" baseType="lpstr">
      <vt:lpstr>Arial</vt:lpstr>
      <vt:lpstr>Segoe UI Semibold</vt:lpstr>
      <vt:lpstr>Times New Roman</vt:lpstr>
      <vt:lpstr>Segoe UI</vt:lpstr>
      <vt:lpstr>Proxima Nova Semibold</vt:lpstr>
      <vt:lpstr>Calibri Light</vt:lpstr>
      <vt:lpstr>Symbol</vt:lpstr>
      <vt:lpstr>Calibri</vt:lpstr>
      <vt:lpstr>Office Theme</vt:lpstr>
      <vt:lpstr>COVERS</vt:lpstr>
      <vt:lpstr>DIVIDERS</vt:lpstr>
      <vt:lpstr>CONTENT</vt:lpstr>
      <vt:lpstr>About SCAG</vt:lpstr>
      <vt:lpstr>Toolkit Guidance</vt:lpstr>
      <vt:lpstr>SCAG 101: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Legislative Advocacy – Federal Efforts</vt:lpstr>
      <vt:lpstr>PowerPoint Presentation</vt:lpstr>
      <vt:lpstr>Legislative Advocacy – State Efforts</vt:lpstr>
      <vt:lpstr>PowerPoint Presentation</vt:lpstr>
      <vt:lpstr>Regional Issues</vt:lpstr>
      <vt:lpstr>Regional Issues</vt:lpstr>
      <vt:lpstr>What is Connect SoCal?</vt:lpstr>
      <vt:lpstr>Connect SoCal</vt:lpstr>
      <vt:lpstr>SCAG Goods Movement Initiatives</vt:lpstr>
      <vt:lpstr>Broadband</vt:lpstr>
      <vt:lpstr>SCAG Smart Cities &amp; Innovative Projects</vt:lpstr>
      <vt:lpstr>SCAG’s Commitment to Equity  &amp; Social Justice</vt:lpstr>
      <vt:lpstr>SCAG’s Work on Equity &amp; Social Justice</vt:lpstr>
      <vt:lpstr>PowerPoint Presentation</vt:lpstr>
      <vt:lpstr>A Unique Regional Forum</vt:lpstr>
      <vt:lpstr>Resources, Data &amp; Training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SCAG 101 Presentation Full Base Template</dc:title>
  <dc:creator>SCAG</dc:creator>
  <cp:lastModifiedBy>Becky Romero</cp:lastModifiedBy>
  <cp:revision>15</cp:revision>
  <dcterms:created xsi:type="dcterms:W3CDTF">2022-03-02T19:11:39Z</dcterms:created>
  <dcterms:modified xsi:type="dcterms:W3CDTF">2023-01-24T20:39:44Z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0x0101001C800743138AC84E944CEA1412A31FFD</vt:lpwstr>
  </property>
  <property fmtid="{D5CDD505-2E9C-101B-9397-08002B2CF9AE}" pid="3" name="MediaServiceImageTags">
    <vt:lpwstr/>
  </property>
</Properties>
</file>