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8.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9.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0.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1.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2.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60" r:id="rId4"/>
  </p:sldMasterIdLst>
  <p:notesMasterIdLst>
    <p:notesMasterId r:id="rId18"/>
  </p:notesMasterIdLst>
  <p:sldIdLst>
    <p:sldId id="257" r:id="rId5"/>
    <p:sldId id="455" r:id="rId6"/>
    <p:sldId id="374" r:id="rId7"/>
    <p:sldId id="461" r:id="rId8"/>
    <p:sldId id="405" r:id="rId9"/>
    <p:sldId id="462" r:id="rId10"/>
    <p:sldId id="407" r:id="rId11"/>
    <p:sldId id="470" r:id="rId12"/>
    <p:sldId id="471" r:id="rId13"/>
    <p:sldId id="418" r:id="rId14"/>
    <p:sldId id="472" r:id="rId15"/>
    <p:sldId id="474" r:id="rId16"/>
    <p:sldId id="382" r:id="rId17"/>
  </p:sldIdLst>
  <p:sldSz cx="9144000" cy="5143500" type="screen16x9"/>
  <p:notesSz cx="7010400" cy="9296400"/>
  <p:defaultTex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avid Munoz" initials="DM" lastIdx="1" clrIdx="0">
    <p:extLst>
      <p:ext uri="{19B8F6BF-5375-455C-9EA6-DF929625EA0E}">
        <p15:presenceInfo xmlns:p15="http://schemas.microsoft.com/office/powerpoint/2012/main" userId="S-1-5-21-1428888354-2934421446-3740288532-1171" providerId="AD"/>
      </p:ext>
    </p:extLst>
  </p:cmAuthor>
  <p:cmAuthor id="2" name="David Munoz" initials="DM [2]" lastIdx="2" clrIdx="1">
    <p:extLst>
      <p:ext uri="{19B8F6BF-5375-455C-9EA6-DF929625EA0E}">
        <p15:presenceInfo xmlns:p15="http://schemas.microsoft.com/office/powerpoint/2012/main" userId="S::dmunoz@MDGAssociates.onmicrosoft.com::2f663be2-0e37-47c6-bc2d-e49b9f1b656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A88A3"/>
    <a:srgbClr val="203864"/>
    <a:srgbClr val="4A566C"/>
    <a:srgbClr val="EC991F"/>
    <a:srgbClr val="DEC320"/>
    <a:srgbClr val="DAE3F3"/>
    <a:srgbClr val="8FAADC"/>
    <a:srgbClr val="8BD8BC"/>
    <a:srgbClr val="92D050"/>
    <a:srgbClr val="CC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854" autoAdjust="0"/>
    <p:restoredTop sz="89894" autoAdjust="0"/>
  </p:normalViewPr>
  <p:slideViewPr>
    <p:cSldViewPr snapToGrid="0">
      <p:cViewPr varScale="1">
        <p:scale>
          <a:sx n="193" d="100"/>
          <a:sy n="193" d="100"/>
        </p:scale>
        <p:origin x="762" y="144"/>
      </p:cViewPr>
      <p:guideLst>
        <p:guide orient="horz" pos="1620"/>
        <p:guide pos="2880"/>
      </p:guideLst>
    </p:cSldViewPr>
  </p:slideViewPr>
  <p:outlineViewPr>
    <p:cViewPr>
      <p:scale>
        <a:sx n="33" d="100"/>
        <a:sy n="33" d="100"/>
      </p:scale>
      <p:origin x="0" y="0"/>
    </p:cViewPr>
  </p:outlineViewPr>
  <p:notesTextViewPr>
    <p:cViewPr>
      <p:scale>
        <a:sx n="125" d="100"/>
        <a:sy n="125" d="100"/>
      </p:scale>
      <p:origin x="0" y="0"/>
    </p:cViewPr>
  </p:notesTextViewPr>
  <p:sorterViewPr>
    <p:cViewPr>
      <p:scale>
        <a:sx n="100" d="100"/>
        <a:sy n="100" d="100"/>
      </p:scale>
      <p:origin x="0" y="-304"/>
    </p:cViewPr>
  </p:sorterViewPr>
  <p:notesViewPr>
    <p:cSldViewPr snapToGrid="0">
      <p:cViewPr varScale="1">
        <p:scale>
          <a:sx n="85" d="100"/>
          <a:sy n="85" d="100"/>
        </p:scale>
        <p:origin x="3846" y="10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diagrams/_rels/data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image" Target="../media/image4.png"/><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7.svg"/></Relationships>
</file>

<file path=ppt/diagrams/_rels/drawing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image" Target="../media/image4.png"/><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7.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B2C644A-44DF-4CA6-96D4-E7B8C992F5D9}" type="doc">
      <dgm:prSet loTypeId="urn:microsoft.com/office/officeart/2011/layout/RadialPictureList" loCatId="picture" qsTypeId="urn:microsoft.com/office/officeart/2005/8/quickstyle/simple1" qsCatId="simple" csTypeId="urn:microsoft.com/office/officeart/2005/8/colors/accent1_2" csCatId="accent1" phldr="1"/>
      <dgm:spPr/>
      <dgm:t>
        <a:bodyPr/>
        <a:lstStyle/>
        <a:p>
          <a:endParaRPr lang="en-US"/>
        </a:p>
      </dgm:t>
    </dgm:pt>
    <dgm:pt modelId="{7802A80E-CC73-4BDE-9C03-A3A70BB11C2D}">
      <dgm:prSet phldrT="[Text]" custT="1"/>
      <dgm:spPr>
        <a:solidFill>
          <a:srgbClr val="203864"/>
        </a:solidFill>
        <a:ln>
          <a:solidFill>
            <a:srgbClr val="DAE3F3"/>
          </a:solidFill>
        </a:ln>
      </dgm:spPr>
      <dgm:t>
        <a:bodyPr/>
        <a:lstStyle/>
        <a:p>
          <a:r>
            <a:rPr lang="en-US" sz="2000" dirty="0">
              <a:latin typeface="Arial Nova Light" panose="020B0304020202020204" pitchFamily="34" charset="0"/>
            </a:rPr>
            <a:t>HCD Act of 1974</a:t>
          </a:r>
        </a:p>
      </dgm:t>
    </dgm:pt>
    <dgm:pt modelId="{D83CCEE4-BDA3-44BF-884A-E237FE63A6D7}" type="parTrans" cxnId="{DB668305-26B5-4879-AE8E-0D9552C7E9B7}">
      <dgm:prSet/>
      <dgm:spPr/>
      <dgm:t>
        <a:bodyPr/>
        <a:lstStyle/>
        <a:p>
          <a:endParaRPr lang="en-US"/>
        </a:p>
      </dgm:t>
    </dgm:pt>
    <dgm:pt modelId="{A1917A44-896C-455E-AA36-27F1A5DF258D}" type="sibTrans" cxnId="{DB668305-26B5-4879-AE8E-0D9552C7E9B7}">
      <dgm:prSet/>
      <dgm:spPr/>
      <dgm:t>
        <a:bodyPr/>
        <a:lstStyle/>
        <a:p>
          <a:endParaRPr lang="en-US"/>
        </a:p>
      </dgm:t>
    </dgm:pt>
    <dgm:pt modelId="{CE54B6AA-1569-4B19-A481-263F5C03D260}">
      <dgm:prSet phldrT="[Text]" custT="1"/>
      <dgm:spPr/>
      <dgm:t>
        <a:bodyPr/>
        <a:lstStyle/>
        <a:p>
          <a:pPr algn="l"/>
          <a:r>
            <a:rPr lang="en-US" sz="2000" dirty="0">
              <a:latin typeface="Arial Nova Light" panose="020B0304020202020204" pitchFamily="34" charset="0"/>
            </a:rPr>
            <a:t>Provide decent housing</a:t>
          </a:r>
        </a:p>
      </dgm:t>
    </dgm:pt>
    <dgm:pt modelId="{EB930E35-991B-4CF7-8DAC-881FF782C007}" type="parTrans" cxnId="{5A6DE70E-0B38-4180-A6FF-C4AC45821E43}">
      <dgm:prSet/>
      <dgm:spPr/>
      <dgm:t>
        <a:bodyPr/>
        <a:lstStyle/>
        <a:p>
          <a:endParaRPr lang="en-US"/>
        </a:p>
      </dgm:t>
    </dgm:pt>
    <dgm:pt modelId="{E59C1EE7-F676-4AAA-A3D0-BCC92568BF6C}" type="sibTrans" cxnId="{5A6DE70E-0B38-4180-A6FF-C4AC45821E43}">
      <dgm:prSet/>
      <dgm:spPr/>
      <dgm:t>
        <a:bodyPr/>
        <a:lstStyle/>
        <a:p>
          <a:endParaRPr lang="en-US"/>
        </a:p>
      </dgm:t>
    </dgm:pt>
    <dgm:pt modelId="{BA81326A-027E-4186-AB5C-4318D4CA8BDB}">
      <dgm:prSet phldrT="[Text]" custT="1"/>
      <dgm:spPr/>
      <dgm:t>
        <a:bodyPr/>
        <a:lstStyle/>
        <a:p>
          <a:pPr algn="l"/>
          <a:r>
            <a:rPr lang="en-US" sz="2000" dirty="0">
              <a:latin typeface="Arial Nova Light" panose="020B0304020202020204" pitchFamily="34" charset="0"/>
            </a:rPr>
            <a:t>Create suitable living environments</a:t>
          </a:r>
        </a:p>
      </dgm:t>
    </dgm:pt>
    <dgm:pt modelId="{810595EB-8E59-467F-B993-144D530A9F1F}" type="parTrans" cxnId="{F09FC110-E1B7-468E-8257-9BEE7DAECA49}">
      <dgm:prSet/>
      <dgm:spPr/>
      <dgm:t>
        <a:bodyPr/>
        <a:lstStyle/>
        <a:p>
          <a:endParaRPr lang="en-US"/>
        </a:p>
      </dgm:t>
    </dgm:pt>
    <dgm:pt modelId="{A3317FEF-87FD-4CEB-A6E0-098A00F61613}" type="sibTrans" cxnId="{F09FC110-E1B7-468E-8257-9BEE7DAECA49}">
      <dgm:prSet/>
      <dgm:spPr/>
      <dgm:t>
        <a:bodyPr/>
        <a:lstStyle/>
        <a:p>
          <a:endParaRPr lang="en-US"/>
        </a:p>
      </dgm:t>
    </dgm:pt>
    <dgm:pt modelId="{03709A91-7711-4847-93BF-25E69AB6FBD2}">
      <dgm:prSet phldrT="[Text]" custT="1"/>
      <dgm:spPr/>
      <dgm:t>
        <a:bodyPr/>
        <a:lstStyle/>
        <a:p>
          <a:pPr algn="l"/>
          <a:r>
            <a:rPr lang="en-US" sz="2000" dirty="0">
              <a:latin typeface="Arial Nova Light" panose="020B0304020202020204" pitchFamily="34" charset="0"/>
            </a:rPr>
            <a:t>Expand economic opportunities</a:t>
          </a:r>
        </a:p>
      </dgm:t>
    </dgm:pt>
    <dgm:pt modelId="{4387F991-16BE-49D6-B7E3-F92FBF2A64FE}" type="parTrans" cxnId="{AAF281C0-FD1D-48A9-8A36-BB0FA21B83EC}">
      <dgm:prSet/>
      <dgm:spPr/>
      <dgm:t>
        <a:bodyPr/>
        <a:lstStyle/>
        <a:p>
          <a:endParaRPr lang="en-US"/>
        </a:p>
      </dgm:t>
    </dgm:pt>
    <dgm:pt modelId="{777CF540-7DD0-4553-AAFA-5DD9F5E93CF5}" type="sibTrans" cxnId="{AAF281C0-FD1D-48A9-8A36-BB0FA21B83EC}">
      <dgm:prSet/>
      <dgm:spPr/>
      <dgm:t>
        <a:bodyPr/>
        <a:lstStyle/>
        <a:p>
          <a:endParaRPr lang="en-US"/>
        </a:p>
      </dgm:t>
    </dgm:pt>
    <dgm:pt modelId="{235BF651-46C6-4BCA-A61D-AA371236B828}" type="pres">
      <dgm:prSet presAssocID="{EB2C644A-44DF-4CA6-96D4-E7B8C992F5D9}" presName="Name0" presStyleCnt="0">
        <dgm:presLayoutVars>
          <dgm:chMax val="1"/>
          <dgm:chPref val="1"/>
          <dgm:dir/>
          <dgm:resizeHandles/>
        </dgm:presLayoutVars>
      </dgm:prSet>
      <dgm:spPr/>
    </dgm:pt>
    <dgm:pt modelId="{66E67531-1C6E-4590-B85A-9F94CF3540B9}" type="pres">
      <dgm:prSet presAssocID="{7802A80E-CC73-4BDE-9C03-A3A70BB11C2D}" presName="Parent" presStyleLbl="node1" presStyleIdx="0" presStyleCnt="2">
        <dgm:presLayoutVars>
          <dgm:chMax val="4"/>
          <dgm:chPref val="3"/>
        </dgm:presLayoutVars>
      </dgm:prSet>
      <dgm:spPr/>
    </dgm:pt>
    <dgm:pt modelId="{CEE27F6C-2900-4E44-B687-8255D64C02BC}" type="pres">
      <dgm:prSet presAssocID="{CE54B6AA-1569-4B19-A481-263F5C03D260}" presName="Accent" presStyleLbl="node1" presStyleIdx="1" presStyleCnt="2"/>
      <dgm:spPr>
        <a:solidFill>
          <a:srgbClr val="DAE3F3"/>
        </a:solidFill>
      </dgm:spPr>
    </dgm:pt>
    <dgm:pt modelId="{A7647F62-629C-4847-8D7B-87A780E24F57}" type="pres">
      <dgm:prSet presAssocID="{CE54B6AA-1569-4B19-A481-263F5C03D260}" presName="Image1" presStyleLbl="fgImgPlac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a:solidFill>
            <a:srgbClr val="203864"/>
          </a:solidFill>
        </a:ln>
      </dgm:spPr>
      <dgm:extLst>
        <a:ext uri="{E40237B7-FDA0-4F09-8148-C483321AD2D9}">
          <dgm14:cNvPr xmlns:dgm14="http://schemas.microsoft.com/office/drawing/2010/diagram" id="0" name="" descr="House outline"/>
        </a:ext>
      </dgm:extLst>
    </dgm:pt>
    <dgm:pt modelId="{94ABA239-1F8C-4659-A37B-726DF7A3C815}" type="pres">
      <dgm:prSet presAssocID="{CE54B6AA-1569-4B19-A481-263F5C03D260}" presName="Child1" presStyleLbl="revTx" presStyleIdx="0" presStyleCnt="3" custScaleX="223982" custLinFactNeighborX="77978" custLinFactNeighborY="-11945">
        <dgm:presLayoutVars>
          <dgm:chMax val="0"/>
          <dgm:chPref val="0"/>
          <dgm:bulletEnabled val="1"/>
        </dgm:presLayoutVars>
      </dgm:prSet>
      <dgm:spPr/>
    </dgm:pt>
    <dgm:pt modelId="{6738534D-A1BB-46F1-92D5-52E0CFD873E3}" type="pres">
      <dgm:prSet presAssocID="{BA81326A-027E-4186-AB5C-4318D4CA8BDB}" presName="Image2" presStyleCnt="0"/>
      <dgm:spPr/>
    </dgm:pt>
    <dgm:pt modelId="{9B10DFD2-A3E9-4C12-B106-469E8A05F556}" type="pres">
      <dgm:prSet presAssocID="{BA81326A-027E-4186-AB5C-4318D4CA8BDB}" presName="Image" presStyleLbl="fgImgPlac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a:solidFill>
            <a:srgbClr val="203864"/>
          </a:solidFill>
        </a:ln>
      </dgm:spPr>
      <dgm:extLst>
        <a:ext uri="{E40237B7-FDA0-4F09-8148-C483321AD2D9}">
          <dgm14:cNvPr xmlns:dgm14="http://schemas.microsoft.com/office/drawing/2010/diagram" id="0" name="" descr="Agriculture outline"/>
        </a:ext>
      </dgm:extLst>
    </dgm:pt>
    <dgm:pt modelId="{FC298DE0-3083-4AF5-A34C-9EDC79BD5FF8}" type="pres">
      <dgm:prSet presAssocID="{BA81326A-027E-4186-AB5C-4318D4CA8BDB}" presName="Child2" presStyleLbl="revTx" presStyleIdx="1" presStyleCnt="3" custScaleX="306293" custLinFactX="16073" custLinFactNeighborX="100000" custLinFactNeighborY="-4168">
        <dgm:presLayoutVars>
          <dgm:chMax val="0"/>
          <dgm:chPref val="0"/>
          <dgm:bulletEnabled val="1"/>
        </dgm:presLayoutVars>
      </dgm:prSet>
      <dgm:spPr/>
    </dgm:pt>
    <dgm:pt modelId="{DBBF5BC1-2172-49AB-A417-7704AF4D3887}" type="pres">
      <dgm:prSet presAssocID="{03709A91-7711-4847-93BF-25E69AB6FBD2}" presName="Image3" presStyleCnt="0"/>
      <dgm:spPr/>
    </dgm:pt>
    <dgm:pt modelId="{BF065CF0-7D5C-4147-B7A9-2F2E2F7639B1}" type="pres">
      <dgm:prSet presAssocID="{03709A91-7711-4847-93BF-25E69AB6FBD2}" presName="Image" presStyleLbl="fgImgPlac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a:ln>
          <a:solidFill>
            <a:srgbClr val="203864"/>
          </a:solidFill>
        </a:ln>
      </dgm:spPr>
      <dgm:extLst>
        <a:ext uri="{E40237B7-FDA0-4F09-8148-C483321AD2D9}">
          <dgm14:cNvPr xmlns:dgm14="http://schemas.microsoft.com/office/drawing/2010/diagram" id="0" name="" descr="Business Growth outline"/>
        </a:ext>
      </dgm:extLst>
    </dgm:pt>
    <dgm:pt modelId="{1804473E-9DBA-4E7B-8EC2-88979C4D0C24}" type="pres">
      <dgm:prSet presAssocID="{03709A91-7711-4847-93BF-25E69AB6FBD2}" presName="Child3" presStyleLbl="revTx" presStyleIdx="2" presStyleCnt="3" custScaleX="314781" custLinFactX="19784" custLinFactNeighborX="100000" custLinFactNeighborY="17678">
        <dgm:presLayoutVars>
          <dgm:chMax val="0"/>
          <dgm:chPref val="0"/>
          <dgm:bulletEnabled val="1"/>
        </dgm:presLayoutVars>
      </dgm:prSet>
      <dgm:spPr/>
    </dgm:pt>
  </dgm:ptLst>
  <dgm:cxnLst>
    <dgm:cxn modelId="{DB668305-26B5-4879-AE8E-0D9552C7E9B7}" srcId="{EB2C644A-44DF-4CA6-96D4-E7B8C992F5D9}" destId="{7802A80E-CC73-4BDE-9C03-A3A70BB11C2D}" srcOrd="0" destOrd="0" parTransId="{D83CCEE4-BDA3-44BF-884A-E237FE63A6D7}" sibTransId="{A1917A44-896C-455E-AA36-27F1A5DF258D}"/>
    <dgm:cxn modelId="{5A6DE70E-0B38-4180-A6FF-C4AC45821E43}" srcId="{7802A80E-CC73-4BDE-9C03-A3A70BB11C2D}" destId="{CE54B6AA-1569-4B19-A481-263F5C03D260}" srcOrd="0" destOrd="0" parTransId="{EB930E35-991B-4CF7-8DAC-881FF782C007}" sibTransId="{E59C1EE7-F676-4AAA-A3D0-BCC92568BF6C}"/>
    <dgm:cxn modelId="{F09FC110-E1B7-468E-8257-9BEE7DAECA49}" srcId="{7802A80E-CC73-4BDE-9C03-A3A70BB11C2D}" destId="{BA81326A-027E-4186-AB5C-4318D4CA8BDB}" srcOrd="1" destOrd="0" parTransId="{810595EB-8E59-467F-B993-144D530A9F1F}" sibTransId="{A3317FEF-87FD-4CEB-A6E0-098A00F61613}"/>
    <dgm:cxn modelId="{979FAD63-2897-4890-901E-0A04A21593B9}" type="presOf" srcId="{7802A80E-CC73-4BDE-9C03-A3A70BB11C2D}" destId="{66E67531-1C6E-4590-B85A-9F94CF3540B9}" srcOrd="0" destOrd="0" presId="urn:microsoft.com/office/officeart/2011/layout/RadialPictureList"/>
    <dgm:cxn modelId="{FB037057-D10C-4198-B61C-F49964ED0270}" type="presOf" srcId="{CE54B6AA-1569-4B19-A481-263F5C03D260}" destId="{94ABA239-1F8C-4659-A37B-726DF7A3C815}" srcOrd="0" destOrd="0" presId="urn:microsoft.com/office/officeart/2011/layout/RadialPictureList"/>
    <dgm:cxn modelId="{AAF281C0-FD1D-48A9-8A36-BB0FA21B83EC}" srcId="{7802A80E-CC73-4BDE-9C03-A3A70BB11C2D}" destId="{03709A91-7711-4847-93BF-25E69AB6FBD2}" srcOrd="2" destOrd="0" parTransId="{4387F991-16BE-49D6-B7E3-F92FBF2A64FE}" sibTransId="{777CF540-7DD0-4553-AAFA-5DD9F5E93CF5}"/>
    <dgm:cxn modelId="{C17315C4-FD1E-48B0-8373-B1BDBDB2E0B2}" type="presOf" srcId="{BA81326A-027E-4186-AB5C-4318D4CA8BDB}" destId="{FC298DE0-3083-4AF5-A34C-9EDC79BD5FF8}" srcOrd="0" destOrd="0" presId="urn:microsoft.com/office/officeart/2011/layout/RadialPictureList"/>
    <dgm:cxn modelId="{8A0F95CE-7CF4-4416-821D-2038B760495C}" type="presOf" srcId="{03709A91-7711-4847-93BF-25E69AB6FBD2}" destId="{1804473E-9DBA-4E7B-8EC2-88979C4D0C24}" srcOrd="0" destOrd="0" presId="urn:microsoft.com/office/officeart/2011/layout/RadialPictureList"/>
    <dgm:cxn modelId="{A1F77DD3-1D90-4181-BB71-B36581CF5FA8}" type="presOf" srcId="{EB2C644A-44DF-4CA6-96D4-E7B8C992F5D9}" destId="{235BF651-46C6-4BCA-A61D-AA371236B828}" srcOrd="0" destOrd="0" presId="urn:microsoft.com/office/officeart/2011/layout/RadialPictureList"/>
    <dgm:cxn modelId="{8735584C-3D24-4D4B-AACA-981E570B678A}" type="presParOf" srcId="{235BF651-46C6-4BCA-A61D-AA371236B828}" destId="{66E67531-1C6E-4590-B85A-9F94CF3540B9}" srcOrd="0" destOrd="0" presId="urn:microsoft.com/office/officeart/2011/layout/RadialPictureList"/>
    <dgm:cxn modelId="{2487749E-378F-44E2-B9F3-0E69897CC837}" type="presParOf" srcId="{235BF651-46C6-4BCA-A61D-AA371236B828}" destId="{CEE27F6C-2900-4E44-B687-8255D64C02BC}" srcOrd="1" destOrd="0" presId="urn:microsoft.com/office/officeart/2011/layout/RadialPictureList"/>
    <dgm:cxn modelId="{61A2B32B-3610-4455-AE91-2861C24E7613}" type="presParOf" srcId="{235BF651-46C6-4BCA-A61D-AA371236B828}" destId="{A7647F62-629C-4847-8D7B-87A780E24F57}" srcOrd="2" destOrd="0" presId="urn:microsoft.com/office/officeart/2011/layout/RadialPictureList"/>
    <dgm:cxn modelId="{D717480B-44D8-47B0-B4C8-18162036004A}" type="presParOf" srcId="{235BF651-46C6-4BCA-A61D-AA371236B828}" destId="{94ABA239-1F8C-4659-A37B-726DF7A3C815}" srcOrd="3" destOrd="0" presId="urn:microsoft.com/office/officeart/2011/layout/RadialPictureList"/>
    <dgm:cxn modelId="{AF306328-81AF-44F7-B7AD-7D1E9A3D7B22}" type="presParOf" srcId="{235BF651-46C6-4BCA-A61D-AA371236B828}" destId="{6738534D-A1BB-46F1-92D5-52E0CFD873E3}" srcOrd="4" destOrd="0" presId="urn:microsoft.com/office/officeart/2011/layout/RadialPictureList"/>
    <dgm:cxn modelId="{58401853-7C7B-4C45-A5F5-6B074CA98A8F}" type="presParOf" srcId="{6738534D-A1BB-46F1-92D5-52E0CFD873E3}" destId="{9B10DFD2-A3E9-4C12-B106-469E8A05F556}" srcOrd="0" destOrd="0" presId="urn:microsoft.com/office/officeart/2011/layout/RadialPictureList"/>
    <dgm:cxn modelId="{9F16D92D-C01C-4934-BEBD-5068A31234B6}" type="presParOf" srcId="{235BF651-46C6-4BCA-A61D-AA371236B828}" destId="{FC298DE0-3083-4AF5-A34C-9EDC79BD5FF8}" srcOrd="5" destOrd="0" presId="urn:microsoft.com/office/officeart/2011/layout/RadialPictureList"/>
    <dgm:cxn modelId="{FCB4C5CE-544D-4B76-8DAD-A2720200D7B9}" type="presParOf" srcId="{235BF651-46C6-4BCA-A61D-AA371236B828}" destId="{DBBF5BC1-2172-49AB-A417-7704AF4D3887}" srcOrd="6" destOrd="0" presId="urn:microsoft.com/office/officeart/2011/layout/RadialPictureList"/>
    <dgm:cxn modelId="{435BC42E-D49A-481B-A3D7-727C71C824E5}" type="presParOf" srcId="{DBBF5BC1-2172-49AB-A417-7704AF4D3887}" destId="{BF065CF0-7D5C-4147-B7A9-2F2E2F7639B1}" srcOrd="0" destOrd="0" presId="urn:microsoft.com/office/officeart/2011/layout/RadialPictureList"/>
    <dgm:cxn modelId="{15B37199-6C21-45A4-A6DD-A4DED3EA945A}" type="presParOf" srcId="{235BF651-46C6-4BCA-A61D-AA371236B828}" destId="{1804473E-9DBA-4E7B-8EC2-88979C4D0C24}" srcOrd="7" destOrd="0" presId="urn:microsoft.com/office/officeart/2011/layout/RadialPicture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BF50A126-B5A1-4B02-9325-B6374F248125}"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04734E9C-AA47-49E9-BAE7-DAE1821CB19E}">
      <dgm:prSet phldrT="[Text]" custT="1"/>
      <dgm:spPr>
        <a:solidFill>
          <a:srgbClr val="DAE3F3">
            <a:alpha val="90000"/>
          </a:srgbClr>
        </a:solidFill>
      </dgm:spPr>
      <dgm: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400" dirty="0"/>
            <a:t> Substantial Amendment to Reallocate Available Unallocated Funding</a:t>
          </a:r>
          <a:endParaRPr lang="en-US" sz="800" dirty="0">
            <a:latin typeface="Arial Nova Light" panose="020B0304020202020204" pitchFamily="34" charset="0"/>
          </a:endParaRPr>
        </a:p>
      </dgm:t>
    </dgm:pt>
    <dgm:pt modelId="{D0AE887C-85D4-4CC3-8B21-C964C0AE905C}" type="parTrans" cxnId="{F0EC5842-D65C-41CB-A381-E6148422B233}">
      <dgm:prSet/>
      <dgm:spPr/>
      <dgm:t>
        <a:bodyPr/>
        <a:lstStyle/>
        <a:p>
          <a:endParaRPr lang="en-US"/>
        </a:p>
      </dgm:t>
    </dgm:pt>
    <dgm:pt modelId="{444B9F66-5C44-4FD5-B5A0-C4FF157A55ED}" type="sibTrans" cxnId="{F0EC5842-D65C-41CB-A381-E6148422B233}">
      <dgm:prSet/>
      <dgm:spPr/>
      <dgm:t>
        <a:bodyPr/>
        <a:lstStyle/>
        <a:p>
          <a:endParaRPr lang="en-US"/>
        </a:p>
      </dgm:t>
    </dgm:pt>
    <dgm:pt modelId="{A8B2546F-B6A0-431D-BDF4-402984338051}">
      <dgm:prSet phldrT="[Text]" custT="1"/>
      <dgm:spPr>
        <a:solidFill>
          <a:srgbClr val="203864"/>
        </a:solidFill>
      </dgm:spPr>
      <dgm:t>
        <a:bodyPr/>
        <a:lstStyle/>
        <a:p>
          <a:endParaRPr lang="en-US" sz="1600" dirty="0">
            <a:latin typeface="Arial Nova Light" panose="020B0304020202020204" pitchFamily="34" charset="0"/>
          </a:endParaRPr>
        </a:p>
      </dgm:t>
    </dgm:pt>
    <dgm:pt modelId="{C641FD8C-1CFA-4AD0-B877-D84355C0AD51}" type="sibTrans" cxnId="{EE049F77-26EF-4529-85BD-49B164461DC8}">
      <dgm:prSet/>
      <dgm:spPr/>
      <dgm:t>
        <a:bodyPr/>
        <a:lstStyle/>
        <a:p>
          <a:endParaRPr lang="en-US"/>
        </a:p>
      </dgm:t>
    </dgm:pt>
    <dgm:pt modelId="{9CB55586-3CED-408D-9292-9712D3C67E1B}" type="parTrans" cxnId="{EE049F77-26EF-4529-85BD-49B164461DC8}">
      <dgm:prSet/>
      <dgm:spPr/>
      <dgm:t>
        <a:bodyPr/>
        <a:lstStyle/>
        <a:p>
          <a:endParaRPr lang="en-US"/>
        </a:p>
      </dgm:t>
    </dgm:pt>
    <dgm:pt modelId="{36B13F48-014A-4095-AB45-8D31002EDBB8}">
      <dgm:prSet phldrT="[Text]" custT="1"/>
      <dgm:spPr>
        <a:solidFill>
          <a:srgbClr val="DAE3F3">
            <a:alpha val="90000"/>
          </a:srgbClr>
        </a:solidFill>
      </dgm:spPr>
      <dgm:t>
        <a:bodyPr/>
        <a:lstStyle/>
        <a:p>
          <a:pPr marL="0" marR="0" lvl="0" indent="0" defTabSz="914400" eaLnBrk="1" fontAlgn="auto" latinLnBrk="0" hangingPunct="1">
            <a:lnSpc>
              <a:spcPct val="100000"/>
            </a:lnSpc>
            <a:spcBef>
              <a:spcPts val="0"/>
            </a:spcBef>
            <a:spcAft>
              <a:spcPts val="0"/>
            </a:spcAft>
            <a:buClrTx/>
            <a:buSzTx/>
            <a:buFont typeface="+mj-lt"/>
            <a:buNone/>
            <a:tabLst/>
            <a:defRPr/>
          </a:pPr>
          <a:r>
            <a:rPr lang="en-US" sz="2400" dirty="0"/>
            <a:t>	1. Develop Work Out Plan</a:t>
          </a:r>
          <a:endParaRPr lang="en-US" sz="800" dirty="0">
            <a:latin typeface="Arial Nova Light" panose="020B0304020202020204" pitchFamily="34" charset="0"/>
          </a:endParaRPr>
        </a:p>
      </dgm:t>
    </dgm:pt>
    <dgm:pt modelId="{25C5A59B-4503-4C41-84A8-CCB30B0BF42D}" type="parTrans" cxnId="{9C6BE1E1-6C7B-4851-8EE9-4E8175FE16A5}">
      <dgm:prSet/>
      <dgm:spPr/>
      <dgm:t>
        <a:bodyPr/>
        <a:lstStyle/>
        <a:p>
          <a:endParaRPr lang="en-US"/>
        </a:p>
      </dgm:t>
    </dgm:pt>
    <dgm:pt modelId="{FEBFF1B7-B786-4582-81C0-8ADB5FE32712}" type="sibTrans" cxnId="{9C6BE1E1-6C7B-4851-8EE9-4E8175FE16A5}">
      <dgm:prSet/>
      <dgm:spPr/>
      <dgm:t>
        <a:bodyPr/>
        <a:lstStyle/>
        <a:p>
          <a:endParaRPr lang="en-US"/>
        </a:p>
      </dgm:t>
    </dgm:pt>
    <dgm:pt modelId="{635DFEEA-7AED-4256-BC18-2601DC8F1C53}">
      <dgm:prSet phldrT="[Text]" custT="1"/>
      <dgm:spPr>
        <a:solidFill>
          <a:srgbClr val="DAE3F3">
            <a:alpha val="90000"/>
          </a:srgbClr>
        </a:solidFill>
      </dgm:spPr>
      <dgm:t>
        <a:bodyPr/>
        <a:lstStyle/>
        <a:p>
          <a:pPr marL="0" marR="0" lvl="0" indent="0" defTabSz="914400" eaLnBrk="1" fontAlgn="auto" latinLnBrk="0" hangingPunct="1">
            <a:lnSpc>
              <a:spcPct val="100000"/>
            </a:lnSpc>
            <a:spcBef>
              <a:spcPts val="0"/>
            </a:spcBef>
            <a:spcAft>
              <a:spcPts val="0"/>
            </a:spcAft>
            <a:buClrTx/>
            <a:buSzTx/>
            <a:buFont typeface="+mj-lt"/>
            <a:buNone/>
            <a:tabLst/>
            <a:defRPr/>
          </a:pPr>
          <a:r>
            <a:rPr lang="en-US" sz="2400" dirty="0"/>
            <a:t>	3. Recommend shovel ready project/activity</a:t>
          </a:r>
          <a:endParaRPr lang="en-US" sz="800" dirty="0">
            <a:latin typeface="Arial Nova Light" panose="020B0304020202020204" pitchFamily="34" charset="0"/>
          </a:endParaRPr>
        </a:p>
      </dgm:t>
    </dgm:pt>
    <dgm:pt modelId="{8D7D7B89-BB6B-456C-AA55-9EAF946ADB6C}" type="parTrans" cxnId="{6B5CBFB4-4FBB-4487-950F-8A5FF3A06138}">
      <dgm:prSet/>
      <dgm:spPr/>
      <dgm:t>
        <a:bodyPr/>
        <a:lstStyle/>
        <a:p>
          <a:endParaRPr lang="en-US"/>
        </a:p>
      </dgm:t>
    </dgm:pt>
    <dgm:pt modelId="{761AA246-5FAB-4BDF-ADFB-CC52AF3D9706}" type="sibTrans" cxnId="{6B5CBFB4-4FBB-4487-950F-8A5FF3A06138}">
      <dgm:prSet/>
      <dgm:spPr/>
      <dgm:t>
        <a:bodyPr/>
        <a:lstStyle/>
        <a:p>
          <a:endParaRPr lang="en-US"/>
        </a:p>
      </dgm:t>
    </dgm:pt>
    <dgm:pt modelId="{64FA9A94-5B5D-4EB9-8D63-BB0CDBA1BF2D}">
      <dgm:prSet phldrT="[Text]" custT="1"/>
      <dgm:spPr>
        <a:solidFill>
          <a:srgbClr val="DAE3F3">
            <a:alpha val="90000"/>
          </a:srgbClr>
        </a:solidFill>
      </dgm:spPr>
      <dgm: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800" dirty="0">
            <a:latin typeface="Arial Nova Light" panose="020B0304020202020204" pitchFamily="34" charset="0"/>
          </a:endParaRPr>
        </a:p>
      </dgm:t>
    </dgm:pt>
    <dgm:pt modelId="{1C223A5A-9F35-4650-A527-0EF51A650AB0}" type="parTrans" cxnId="{D26B875B-FC26-4B43-BD39-C9784D69A238}">
      <dgm:prSet/>
      <dgm:spPr/>
      <dgm:t>
        <a:bodyPr/>
        <a:lstStyle/>
        <a:p>
          <a:endParaRPr lang="en-US"/>
        </a:p>
      </dgm:t>
    </dgm:pt>
    <dgm:pt modelId="{EFBB3F69-88DD-44DF-8E4A-F7ED4D7DA53C}" type="sibTrans" cxnId="{D26B875B-FC26-4B43-BD39-C9784D69A238}">
      <dgm:prSet/>
      <dgm:spPr/>
      <dgm:t>
        <a:bodyPr/>
        <a:lstStyle/>
        <a:p>
          <a:endParaRPr lang="en-US"/>
        </a:p>
      </dgm:t>
    </dgm:pt>
    <dgm:pt modelId="{B34EE446-FF45-4D66-80D4-BBA5B2989D99}">
      <dgm:prSet phldrT="[Text]" custT="1"/>
      <dgm:spPr>
        <a:solidFill>
          <a:srgbClr val="DAE3F3">
            <a:alpha val="90000"/>
          </a:srgbClr>
        </a:solidFill>
      </dgm:spPr>
      <dgm: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lang="en-US" sz="2400" dirty="0"/>
            <a:t>	2. Expend funds expeditiously by May 2, 2024</a:t>
          </a:r>
          <a:endParaRPr lang="en-US" sz="800" dirty="0">
            <a:latin typeface="Arial Nova Light" panose="020B0304020202020204" pitchFamily="34" charset="0"/>
          </a:endParaRPr>
        </a:p>
      </dgm:t>
    </dgm:pt>
    <dgm:pt modelId="{231A0C64-C8F9-40CD-8C5B-6C8DF5A5D40B}" type="parTrans" cxnId="{6E1D9E31-B784-4A66-8890-642B19C0A84A}">
      <dgm:prSet/>
      <dgm:spPr/>
      <dgm:t>
        <a:bodyPr/>
        <a:lstStyle/>
        <a:p>
          <a:endParaRPr lang="en-US"/>
        </a:p>
      </dgm:t>
    </dgm:pt>
    <dgm:pt modelId="{E91EBC8F-F5C6-48B2-92FE-ADD57EFF8735}" type="sibTrans" cxnId="{6E1D9E31-B784-4A66-8890-642B19C0A84A}">
      <dgm:prSet/>
      <dgm:spPr/>
      <dgm:t>
        <a:bodyPr/>
        <a:lstStyle/>
        <a:p>
          <a:endParaRPr lang="en-US"/>
        </a:p>
      </dgm:t>
    </dgm:pt>
    <dgm:pt modelId="{C3564C75-57A8-4A3A-9105-F3DF45402B53}" type="pres">
      <dgm:prSet presAssocID="{BF50A126-B5A1-4B02-9325-B6374F248125}" presName="Name0" presStyleCnt="0">
        <dgm:presLayoutVars>
          <dgm:dir/>
          <dgm:animLvl val="lvl"/>
          <dgm:resizeHandles val="exact"/>
        </dgm:presLayoutVars>
      </dgm:prSet>
      <dgm:spPr/>
    </dgm:pt>
    <dgm:pt modelId="{C56A0FDA-0971-45A5-B407-7A91E4C6C670}" type="pres">
      <dgm:prSet presAssocID="{A8B2546F-B6A0-431D-BDF4-402984338051}" presName="composite" presStyleCnt="0"/>
      <dgm:spPr/>
    </dgm:pt>
    <dgm:pt modelId="{F6677B25-67BE-4BD5-AD29-DFE85C3CE400}" type="pres">
      <dgm:prSet presAssocID="{A8B2546F-B6A0-431D-BDF4-402984338051}" presName="parTx" presStyleLbl="alignNode1" presStyleIdx="0" presStyleCnt="1" custScaleX="214002" custLinFactNeighborX="-4495" custLinFactNeighborY="-505">
        <dgm:presLayoutVars>
          <dgm:chMax val="0"/>
          <dgm:chPref val="0"/>
          <dgm:bulletEnabled val="1"/>
        </dgm:presLayoutVars>
      </dgm:prSet>
      <dgm:spPr/>
    </dgm:pt>
    <dgm:pt modelId="{AEE813B6-4D14-40D9-8407-1E4571852145}" type="pres">
      <dgm:prSet presAssocID="{A8B2546F-B6A0-431D-BDF4-402984338051}" presName="desTx" presStyleLbl="alignAccFollowNode1" presStyleIdx="0" presStyleCnt="1" custScaleX="212732" custScaleY="100843" custLinFactNeighborX="1045" custLinFactNeighborY="-1088">
        <dgm:presLayoutVars>
          <dgm:bulletEnabled val="1"/>
        </dgm:presLayoutVars>
      </dgm:prSet>
      <dgm:spPr/>
    </dgm:pt>
  </dgm:ptLst>
  <dgm:cxnLst>
    <dgm:cxn modelId="{8A937905-DEE8-49C4-A44A-DA19EDE7A009}" type="presOf" srcId="{64FA9A94-5B5D-4EB9-8D63-BB0CDBA1BF2D}" destId="{AEE813B6-4D14-40D9-8407-1E4571852145}" srcOrd="0" destOrd="1" presId="urn:microsoft.com/office/officeart/2005/8/layout/hList1"/>
    <dgm:cxn modelId="{E775C823-DC37-4F59-BB22-D4677DD027FA}" type="presOf" srcId="{04734E9C-AA47-49E9-BAE7-DAE1821CB19E}" destId="{AEE813B6-4D14-40D9-8407-1E4571852145}" srcOrd="0" destOrd="0" presId="urn:microsoft.com/office/officeart/2005/8/layout/hList1"/>
    <dgm:cxn modelId="{84E06124-398A-40EC-97B6-0E1FF79B78C3}" type="presOf" srcId="{BF50A126-B5A1-4B02-9325-B6374F248125}" destId="{C3564C75-57A8-4A3A-9105-F3DF45402B53}" srcOrd="0" destOrd="0" presId="urn:microsoft.com/office/officeart/2005/8/layout/hList1"/>
    <dgm:cxn modelId="{6E1D9E31-B784-4A66-8890-642B19C0A84A}" srcId="{36B13F48-014A-4095-AB45-8D31002EDBB8}" destId="{B34EE446-FF45-4D66-80D4-BBA5B2989D99}" srcOrd="0" destOrd="0" parTransId="{231A0C64-C8F9-40CD-8C5B-6C8DF5A5D40B}" sibTransId="{E91EBC8F-F5C6-48B2-92FE-ADD57EFF8735}"/>
    <dgm:cxn modelId="{4BCC9A3C-B456-49B9-88DD-EB976568F241}" type="presOf" srcId="{B34EE446-FF45-4D66-80D4-BBA5B2989D99}" destId="{AEE813B6-4D14-40D9-8407-1E4571852145}" srcOrd="0" destOrd="3" presId="urn:microsoft.com/office/officeart/2005/8/layout/hList1"/>
    <dgm:cxn modelId="{D26B875B-FC26-4B43-BD39-C9784D69A238}" srcId="{A8B2546F-B6A0-431D-BDF4-402984338051}" destId="{64FA9A94-5B5D-4EB9-8D63-BB0CDBA1BF2D}" srcOrd="1" destOrd="0" parTransId="{1C223A5A-9F35-4650-A527-0EF51A650AB0}" sibTransId="{EFBB3F69-88DD-44DF-8E4A-F7ED4D7DA53C}"/>
    <dgm:cxn modelId="{F6E65262-8EB5-4887-AA14-C7DD602F705E}" type="presOf" srcId="{36B13F48-014A-4095-AB45-8D31002EDBB8}" destId="{AEE813B6-4D14-40D9-8407-1E4571852145}" srcOrd="0" destOrd="2" presId="urn:microsoft.com/office/officeart/2005/8/layout/hList1"/>
    <dgm:cxn modelId="{F0EC5842-D65C-41CB-A381-E6148422B233}" srcId="{A8B2546F-B6A0-431D-BDF4-402984338051}" destId="{04734E9C-AA47-49E9-BAE7-DAE1821CB19E}" srcOrd="0" destOrd="0" parTransId="{D0AE887C-85D4-4CC3-8B21-C964C0AE905C}" sibTransId="{444B9F66-5C44-4FD5-B5A0-C4FF157A55ED}"/>
    <dgm:cxn modelId="{EF750173-356B-46EE-9A17-8FB5167F9CBC}" type="presOf" srcId="{635DFEEA-7AED-4256-BC18-2601DC8F1C53}" destId="{AEE813B6-4D14-40D9-8407-1E4571852145}" srcOrd="0" destOrd="4" presId="urn:microsoft.com/office/officeart/2005/8/layout/hList1"/>
    <dgm:cxn modelId="{EE049F77-26EF-4529-85BD-49B164461DC8}" srcId="{BF50A126-B5A1-4B02-9325-B6374F248125}" destId="{A8B2546F-B6A0-431D-BDF4-402984338051}" srcOrd="0" destOrd="0" parTransId="{9CB55586-3CED-408D-9292-9712D3C67E1B}" sibTransId="{C641FD8C-1CFA-4AD0-B877-D84355C0AD51}"/>
    <dgm:cxn modelId="{E2F393A0-AD38-4C45-8153-0BDFEE25118F}" type="presOf" srcId="{A8B2546F-B6A0-431D-BDF4-402984338051}" destId="{F6677B25-67BE-4BD5-AD29-DFE85C3CE400}" srcOrd="0" destOrd="0" presId="urn:microsoft.com/office/officeart/2005/8/layout/hList1"/>
    <dgm:cxn modelId="{6B5CBFB4-4FBB-4487-950F-8A5FF3A06138}" srcId="{B34EE446-FF45-4D66-80D4-BBA5B2989D99}" destId="{635DFEEA-7AED-4256-BC18-2601DC8F1C53}" srcOrd="0" destOrd="0" parTransId="{8D7D7B89-BB6B-456C-AA55-9EAF946ADB6C}" sibTransId="{761AA246-5FAB-4BDF-ADFB-CC52AF3D9706}"/>
    <dgm:cxn modelId="{9C6BE1E1-6C7B-4851-8EE9-4E8175FE16A5}" srcId="{A8B2546F-B6A0-431D-BDF4-402984338051}" destId="{36B13F48-014A-4095-AB45-8D31002EDBB8}" srcOrd="2" destOrd="0" parTransId="{25C5A59B-4503-4C41-84A8-CCB30B0BF42D}" sibTransId="{FEBFF1B7-B786-4582-81C0-8ADB5FE32712}"/>
    <dgm:cxn modelId="{363E27A1-7647-4BA6-B810-09A372678D28}" type="presParOf" srcId="{C3564C75-57A8-4A3A-9105-F3DF45402B53}" destId="{C56A0FDA-0971-45A5-B407-7A91E4C6C670}" srcOrd="0" destOrd="0" presId="urn:microsoft.com/office/officeart/2005/8/layout/hList1"/>
    <dgm:cxn modelId="{3ADD56C0-1866-4B36-B000-C571BBB4C59C}" type="presParOf" srcId="{C56A0FDA-0971-45A5-B407-7A91E4C6C670}" destId="{F6677B25-67BE-4BD5-AD29-DFE85C3CE400}" srcOrd="0" destOrd="0" presId="urn:microsoft.com/office/officeart/2005/8/layout/hList1"/>
    <dgm:cxn modelId="{6E0C5E3F-4D5B-4534-B349-95FE5EB99B22}" type="presParOf" srcId="{C56A0FDA-0971-45A5-B407-7A91E4C6C670}" destId="{AEE813B6-4D14-40D9-8407-1E4571852145}"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F50A126-B5A1-4B02-9325-B6374F248125}"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E9790A17-6273-4C97-BFAA-0DEDA3A8F087}">
      <dgm:prSet phldrT="[Text]" custT="1"/>
      <dgm:spPr>
        <a:solidFill>
          <a:srgbClr val="DAE3F3">
            <a:alpha val="90000"/>
          </a:srgbClr>
        </a:solidFill>
      </dgm:spPr>
      <dgm:t>
        <a:bodyPr/>
        <a:lstStyle/>
        <a:p>
          <a:pPr>
            <a:lnSpc>
              <a:spcPct val="100000"/>
            </a:lnSpc>
          </a:pPr>
          <a:endParaRPr lang="en-US" sz="1400" dirty="0">
            <a:latin typeface="Arial Nova Light" panose="020B0304020202020204" pitchFamily="34" charset="0"/>
          </a:endParaRPr>
        </a:p>
      </dgm:t>
    </dgm:pt>
    <dgm:pt modelId="{B474E170-A59D-4B13-8288-FD9D2FCEAEFE}" type="parTrans" cxnId="{C198D319-501F-48CC-9965-E10C58437874}">
      <dgm:prSet/>
      <dgm:spPr/>
      <dgm:t>
        <a:bodyPr/>
        <a:lstStyle/>
        <a:p>
          <a:endParaRPr lang="en-US"/>
        </a:p>
      </dgm:t>
    </dgm:pt>
    <dgm:pt modelId="{9F83309A-354A-4289-9D73-9F437EA12E28}" type="sibTrans" cxnId="{C198D319-501F-48CC-9965-E10C58437874}">
      <dgm:prSet/>
      <dgm:spPr/>
      <dgm:t>
        <a:bodyPr/>
        <a:lstStyle/>
        <a:p>
          <a:endParaRPr lang="en-US"/>
        </a:p>
      </dgm:t>
    </dgm:pt>
    <dgm:pt modelId="{04734E9C-AA47-49E9-BAE7-DAE1821CB19E}">
      <dgm:prSet phldrT="[Text]" custT="1"/>
      <dgm:spPr>
        <a:solidFill>
          <a:srgbClr val="DAE3F3">
            <a:alpha val="90000"/>
          </a:srgbClr>
        </a:solidFill>
      </dgm:spPr>
      <dgm:t>
        <a:bodyPr/>
        <a:lstStyle/>
        <a:p>
          <a:pPr>
            <a:lnSpc>
              <a:spcPct val="100000"/>
            </a:lnSpc>
          </a:pPr>
          <a:r>
            <a:rPr lang="en-US" sz="1050" dirty="0">
              <a:latin typeface="Arial Nova Light" panose="020B0304020202020204" pitchFamily="34" charset="0"/>
            </a:rPr>
            <a:t>Program Administration (Max. 20%)</a:t>
          </a:r>
        </a:p>
      </dgm:t>
    </dgm:pt>
    <dgm:pt modelId="{D0AE887C-85D4-4CC3-8B21-C964C0AE905C}" type="parTrans" cxnId="{F0EC5842-D65C-41CB-A381-E6148422B233}">
      <dgm:prSet/>
      <dgm:spPr/>
      <dgm:t>
        <a:bodyPr/>
        <a:lstStyle/>
        <a:p>
          <a:endParaRPr lang="en-US"/>
        </a:p>
      </dgm:t>
    </dgm:pt>
    <dgm:pt modelId="{444B9F66-5C44-4FD5-B5A0-C4FF157A55ED}" type="sibTrans" cxnId="{F0EC5842-D65C-41CB-A381-E6148422B233}">
      <dgm:prSet/>
      <dgm:spPr/>
      <dgm:t>
        <a:bodyPr/>
        <a:lstStyle/>
        <a:p>
          <a:endParaRPr lang="en-US"/>
        </a:p>
      </dgm:t>
    </dgm:pt>
    <dgm:pt modelId="{D7684C2E-7109-47F0-8E9D-ABF0697CC6DE}">
      <dgm:prSet phldrT="[Text]" custT="1"/>
      <dgm:spPr>
        <a:solidFill>
          <a:srgbClr val="DAE3F3">
            <a:alpha val="90000"/>
          </a:srgbClr>
        </a:solidFill>
      </dgm:spPr>
      <dgm:t>
        <a:bodyPr/>
        <a:lstStyle/>
        <a:p>
          <a:r>
            <a:rPr lang="en-US" sz="1100" dirty="0">
              <a:latin typeface="Arial Nova Light" panose="020B0304020202020204" pitchFamily="34" charset="0"/>
            </a:rPr>
            <a:t>Acquisition, construction, or reconstruction of buildings for the general conduct of government</a:t>
          </a:r>
        </a:p>
      </dgm:t>
    </dgm:pt>
    <dgm:pt modelId="{EEBAEBE2-4CFF-4A31-913A-4531E3C0F634}" type="parTrans" cxnId="{A69A3778-FCA8-431D-9F5D-A801BCD64D2F}">
      <dgm:prSet/>
      <dgm:spPr/>
      <dgm:t>
        <a:bodyPr/>
        <a:lstStyle/>
        <a:p>
          <a:endParaRPr lang="en-US"/>
        </a:p>
      </dgm:t>
    </dgm:pt>
    <dgm:pt modelId="{137292C0-DC26-407C-8892-3A50B7BBFE2F}" type="sibTrans" cxnId="{A69A3778-FCA8-431D-9F5D-A801BCD64D2F}">
      <dgm:prSet/>
      <dgm:spPr/>
      <dgm:t>
        <a:bodyPr/>
        <a:lstStyle/>
        <a:p>
          <a:endParaRPr lang="en-US"/>
        </a:p>
      </dgm:t>
    </dgm:pt>
    <dgm:pt modelId="{58313B5F-7423-4EB5-AE5B-2F328F91922F}">
      <dgm:prSet phldrT="[Text]" custT="1"/>
      <dgm:spPr>
        <a:solidFill>
          <a:srgbClr val="DAE3F3">
            <a:alpha val="90000"/>
          </a:srgbClr>
        </a:solidFill>
      </dgm:spPr>
      <dgm:t>
        <a:bodyPr/>
        <a:lstStyle/>
        <a:p>
          <a:r>
            <a:rPr lang="en-US" sz="800" b="1" dirty="0">
              <a:latin typeface="Arial Nova Light" panose="020B0304020202020204" pitchFamily="34" charset="0"/>
            </a:rPr>
            <a:t>Acquisition of Real Property</a:t>
          </a:r>
        </a:p>
      </dgm:t>
    </dgm:pt>
    <dgm:pt modelId="{B0B68CFE-620C-4C42-A331-B0B5F6960BC4}" type="sibTrans" cxnId="{1705A11E-3AFB-474E-A4B2-02662CB05868}">
      <dgm:prSet/>
      <dgm:spPr/>
      <dgm:t>
        <a:bodyPr/>
        <a:lstStyle/>
        <a:p>
          <a:endParaRPr lang="en-US"/>
        </a:p>
      </dgm:t>
    </dgm:pt>
    <dgm:pt modelId="{F176DCC5-864C-4713-B071-C2B7B3672D8E}" type="parTrans" cxnId="{1705A11E-3AFB-474E-A4B2-02662CB05868}">
      <dgm:prSet/>
      <dgm:spPr/>
      <dgm:t>
        <a:bodyPr/>
        <a:lstStyle/>
        <a:p>
          <a:endParaRPr lang="en-US"/>
        </a:p>
      </dgm:t>
    </dgm:pt>
    <dgm:pt modelId="{DD704B8C-9D71-4D96-8B15-575E1DA1DE67}">
      <dgm:prSet phldrT="[Text]" custT="1"/>
      <dgm:spPr>
        <a:solidFill>
          <a:srgbClr val="203864"/>
        </a:solidFill>
      </dgm:spPr>
      <dgm:t>
        <a:bodyPr/>
        <a:lstStyle/>
        <a:p>
          <a:r>
            <a:rPr lang="en-US" sz="1600" dirty="0">
              <a:latin typeface="Arial Nova Light" panose="020B0304020202020204" pitchFamily="34" charset="0"/>
            </a:rPr>
            <a:t>Eligible Activity Categories</a:t>
          </a:r>
        </a:p>
      </dgm:t>
    </dgm:pt>
    <dgm:pt modelId="{4C31B8D4-421E-4DEC-95C1-03B0B5DA1064}" type="sibTrans" cxnId="{F7DB72DC-1CBD-40CE-8E17-BD7C61165DC7}">
      <dgm:prSet/>
      <dgm:spPr/>
      <dgm:t>
        <a:bodyPr/>
        <a:lstStyle/>
        <a:p>
          <a:endParaRPr lang="en-US"/>
        </a:p>
      </dgm:t>
    </dgm:pt>
    <dgm:pt modelId="{D898FBE6-247F-4718-A1F7-34C8600E7B97}" type="parTrans" cxnId="{F7DB72DC-1CBD-40CE-8E17-BD7C61165DC7}">
      <dgm:prSet/>
      <dgm:spPr/>
      <dgm:t>
        <a:bodyPr/>
        <a:lstStyle/>
        <a:p>
          <a:endParaRPr lang="en-US"/>
        </a:p>
      </dgm:t>
    </dgm:pt>
    <dgm:pt modelId="{A8B2546F-B6A0-431D-BDF4-402984338051}">
      <dgm:prSet phldrT="[Text]" custT="1"/>
      <dgm:spPr>
        <a:solidFill>
          <a:srgbClr val="203864"/>
        </a:solidFill>
      </dgm:spPr>
      <dgm:t>
        <a:bodyPr/>
        <a:lstStyle/>
        <a:p>
          <a:r>
            <a:rPr lang="en-US" sz="1600" dirty="0" err="1">
              <a:latin typeface="Arial Nova Light" panose="020B0304020202020204" pitchFamily="34" charset="0"/>
            </a:rPr>
            <a:t>ConPlan</a:t>
          </a:r>
          <a:r>
            <a:rPr lang="en-US" sz="1600" dirty="0">
              <a:latin typeface="Arial Nova Light" panose="020B0304020202020204" pitchFamily="34" charset="0"/>
            </a:rPr>
            <a:t> Goals</a:t>
          </a:r>
        </a:p>
      </dgm:t>
    </dgm:pt>
    <dgm:pt modelId="{C641FD8C-1CFA-4AD0-B877-D84355C0AD51}" type="sibTrans" cxnId="{EE049F77-26EF-4529-85BD-49B164461DC8}">
      <dgm:prSet/>
      <dgm:spPr/>
      <dgm:t>
        <a:bodyPr/>
        <a:lstStyle/>
        <a:p>
          <a:endParaRPr lang="en-US"/>
        </a:p>
      </dgm:t>
    </dgm:pt>
    <dgm:pt modelId="{9CB55586-3CED-408D-9292-9712D3C67E1B}" type="parTrans" cxnId="{EE049F77-26EF-4529-85BD-49B164461DC8}">
      <dgm:prSet/>
      <dgm:spPr/>
      <dgm:t>
        <a:bodyPr/>
        <a:lstStyle/>
        <a:p>
          <a:endParaRPr lang="en-US"/>
        </a:p>
      </dgm:t>
    </dgm:pt>
    <dgm:pt modelId="{CC277972-5B08-400E-A16C-4FB3DEC1D4ED}">
      <dgm:prSet phldrT="[Text]" custT="1"/>
      <dgm:spPr>
        <a:solidFill>
          <a:srgbClr val="203864"/>
        </a:solidFill>
      </dgm:spPr>
      <dgm:t>
        <a:bodyPr/>
        <a:lstStyle/>
        <a:p>
          <a:r>
            <a:rPr lang="en-US" sz="1600" dirty="0">
              <a:latin typeface="Arial Nova Light" panose="020B0304020202020204" pitchFamily="34" charset="0"/>
            </a:rPr>
            <a:t>General Ineligible Activities</a:t>
          </a:r>
        </a:p>
      </dgm:t>
    </dgm:pt>
    <dgm:pt modelId="{9B386581-E5BD-4E47-8A11-CA28408D50A4}" type="sibTrans" cxnId="{FFC4FFC3-1652-408A-BF49-3E00659F679B}">
      <dgm:prSet/>
      <dgm:spPr/>
      <dgm:t>
        <a:bodyPr/>
        <a:lstStyle/>
        <a:p>
          <a:endParaRPr lang="en-US"/>
        </a:p>
      </dgm:t>
    </dgm:pt>
    <dgm:pt modelId="{34F6E1DD-E1D5-4E14-A5DF-9FA0CC6A67D0}" type="parTrans" cxnId="{FFC4FFC3-1652-408A-BF49-3E00659F679B}">
      <dgm:prSet/>
      <dgm:spPr/>
      <dgm:t>
        <a:bodyPr/>
        <a:lstStyle/>
        <a:p>
          <a:endParaRPr lang="en-US"/>
        </a:p>
      </dgm:t>
    </dgm:pt>
    <dgm:pt modelId="{24043C0C-F43C-49A1-8B22-81DCA1F4CA35}">
      <dgm:prSet phldrT="[Text]" custT="1"/>
      <dgm:spPr>
        <a:solidFill>
          <a:srgbClr val="DAE3F3">
            <a:alpha val="90000"/>
          </a:srgbClr>
        </a:solidFill>
      </dgm:spPr>
      <dgm:t>
        <a:bodyPr/>
        <a:lstStyle/>
        <a:p>
          <a:endParaRPr lang="en-US" sz="1200" dirty="0">
            <a:latin typeface="Arial Nova Light" panose="020B0304020202020204" pitchFamily="34" charset="0"/>
          </a:endParaRPr>
        </a:p>
      </dgm:t>
    </dgm:pt>
    <dgm:pt modelId="{DAB9EF54-3135-4D54-A8D5-57A1CAA31807}" type="parTrans" cxnId="{D49F8F86-D6C6-4F5E-A4C4-C8122674A338}">
      <dgm:prSet/>
      <dgm:spPr/>
      <dgm:t>
        <a:bodyPr/>
        <a:lstStyle/>
        <a:p>
          <a:endParaRPr lang="en-US"/>
        </a:p>
      </dgm:t>
    </dgm:pt>
    <dgm:pt modelId="{07541453-C882-462F-9B5C-C270738DBD64}" type="sibTrans" cxnId="{D49F8F86-D6C6-4F5E-A4C4-C8122674A338}">
      <dgm:prSet/>
      <dgm:spPr/>
      <dgm:t>
        <a:bodyPr/>
        <a:lstStyle/>
        <a:p>
          <a:endParaRPr lang="en-US"/>
        </a:p>
      </dgm:t>
    </dgm:pt>
    <dgm:pt modelId="{135ED077-DD6B-41AE-8FB6-9850E01AA955}">
      <dgm:prSet phldrT="[Text]" custT="1"/>
      <dgm:spPr>
        <a:solidFill>
          <a:srgbClr val="DAE3F3">
            <a:alpha val="90000"/>
          </a:srgbClr>
        </a:solidFill>
      </dgm:spPr>
      <dgm:t>
        <a:bodyPr/>
        <a:lstStyle/>
        <a:p>
          <a:r>
            <a:rPr lang="en-US" sz="1100" dirty="0">
              <a:latin typeface="Arial Nova Light" panose="020B0304020202020204" pitchFamily="34" charset="0"/>
            </a:rPr>
            <a:t>Political activities</a:t>
          </a:r>
        </a:p>
      </dgm:t>
    </dgm:pt>
    <dgm:pt modelId="{83437ACF-C8E5-428A-AE52-695F9D42327F}" type="parTrans" cxnId="{AD03A458-AA37-46FE-89A7-20958D76122E}">
      <dgm:prSet/>
      <dgm:spPr/>
      <dgm:t>
        <a:bodyPr/>
        <a:lstStyle/>
        <a:p>
          <a:endParaRPr lang="en-US"/>
        </a:p>
      </dgm:t>
    </dgm:pt>
    <dgm:pt modelId="{9E69F326-3AFE-4D3E-93DB-D3B9B8F6812A}" type="sibTrans" cxnId="{AD03A458-AA37-46FE-89A7-20958D76122E}">
      <dgm:prSet/>
      <dgm:spPr/>
      <dgm:t>
        <a:bodyPr/>
        <a:lstStyle/>
        <a:p>
          <a:endParaRPr lang="en-US"/>
        </a:p>
      </dgm:t>
    </dgm:pt>
    <dgm:pt modelId="{3A50D791-C906-4CF4-A780-5150A54E3BCF}">
      <dgm:prSet phldrT="[Text]" custT="1"/>
      <dgm:spPr>
        <a:solidFill>
          <a:srgbClr val="DAE3F3">
            <a:alpha val="90000"/>
          </a:srgbClr>
        </a:solidFill>
      </dgm:spPr>
      <dgm:t>
        <a:bodyPr/>
        <a:lstStyle/>
        <a:p>
          <a:r>
            <a:rPr lang="en-US" sz="1100" dirty="0">
              <a:latin typeface="Arial Nova Light" panose="020B0304020202020204" pitchFamily="34" charset="0"/>
            </a:rPr>
            <a:t>Certain income payments</a:t>
          </a:r>
        </a:p>
      </dgm:t>
    </dgm:pt>
    <dgm:pt modelId="{7BB98136-1E0F-42D4-9DA1-E869081CE7FC}" type="parTrans" cxnId="{F89A5A0B-99EB-4B3A-B8F1-4FC4158E89E5}">
      <dgm:prSet/>
      <dgm:spPr/>
      <dgm:t>
        <a:bodyPr/>
        <a:lstStyle/>
        <a:p>
          <a:endParaRPr lang="en-US"/>
        </a:p>
      </dgm:t>
    </dgm:pt>
    <dgm:pt modelId="{49C68DBB-8B83-4467-AB20-5490251DE78F}" type="sibTrans" cxnId="{F89A5A0B-99EB-4B3A-B8F1-4FC4158E89E5}">
      <dgm:prSet/>
      <dgm:spPr/>
      <dgm:t>
        <a:bodyPr/>
        <a:lstStyle/>
        <a:p>
          <a:endParaRPr lang="en-US"/>
        </a:p>
      </dgm:t>
    </dgm:pt>
    <dgm:pt modelId="{AA78F908-96AE-498A-810B-EC81D1D7BD9F}">
      <dgm:prSet phldrT="[Text]" custT="1"/>
      <dgm:spPr>
        <a:solidFill>
          <a:srgbClr val="DAE3F3">
            <a:alpha val="90000"/>
          </a:srgbClr>
        </a:solidFill>
      </dgm:spPr>
      <dgm:t>
        <a:bodyPr/>
        <a:lstStyle/>
        <a:p>
          <a:r>
            <a:rPr lang="en-US" sz="1100" dirty="0">
              <a:latin typeface="Arial Nova Light" panose="020B0304020202020204" pitchFamily="34" charset="0"/>
            </a:rPr>
            <a:t>Construction of new housing</a:t>
          </a:r>
        </a:p>
      </dgm:t>
    </dgm:pt>
    <dgm:pt modelId="{A492BD90-7163-40B7-A878-CE5B9D6B6138}" type="parTrans" cxnId="{96C284D3-0F14-4E6B-98F6-12FE2F0BBA66}">
      <dgm:prSet/>
      <dgm:spPr/>
      <dgm:t>
        <a:bodyPr/>
        <a:lstStyle/>
        <a:p>
          <a:endParaRPr lang="en-US"/>
        </a:p>
      </dgm:t>
    </dgm:pt>
    <dgm:pt modelId="{FA09F794-2140-42EC-843C-219DF310EBEB}" type="sibTrans" cxnId="{96C284D3-0F14-4E6B-98F6-12FE2F0BBA66}">
      <dgm:prSet/>
      <dgm:spPr/>
      <dgm:t>
        <a:bodyPr/>
        <a:lstStyle/>
        <a:p>
          <a:endParaRPr lang="en-US"/>
        </a:p>
      </dgm:t>
    </dgm:pt>
    <dgm:pt modelId="{1ECEF7B7-81C8-43D2-A7D0-AD4765B71A7F}">
      <dgm:prSet phldrT="[Text]" custT="1"/>
      <dgm:spPr>
        <a:solidFill>
          <a:srgbClr val="DAE3F3">
            <a:alpha val="90000"/>
          </a:srgbClr>
        </a:solidFill>
      </dgm:spPr>
      <dgm:t>
        <a:bodyPr/>
        <a:lstStyle/>
        <a:p>
          <a:pPr>
            <a:lnSpc>
              <a:spcPct val="100000"/>
            </a:lnSpc>
          </a:pPr>
          <a:r>
            <a:rPr lang="en-US" sz="1050" dirty="0">
              <a:latin typeface="Arial Nova Light" panose="020B0304020202020204" pitchFamily="34" charset="0"/>
            </a:rPr>
            <a:t>Fair Housing Services</a:t>
          </a:r>
        </a:p>
      </dgm:t>
    </dgm:pt>
    <dgm:pt modelId="{A5D4F91F-AADC-42FF-9AFB-406F30B1D8B4}" type="parTrans" cxnId="{B3F7EB7D-10F9-4218-94C7-EA16F8FEA73D}">
      <dgm:prSet/>
      <dgm:spPr/>
      <dgm:t>
        <a:bodyPr/>
        <a:lstStyle/>
        <a:p>
          <a:endParaRPr lang="en-US"/>
        </a:p>
      </dgm:t>
    </dgm:pt>
    <dgm:pt modelId="{9E730866-C7B9-4971-B21E-CD5F95AD8E10}" type="sibTrans" cxnId="{B3F7EB7D-10F9-4218-94C7-EA16F8FEA73D}">
      <dgm:prSet/>
      <dgm:spPr/>
      <dgm:t>
        <a:bodyPr/>
        <a:lstStyle/>
        <a:p>
          <a:endParaRPr lang="en-US"/>
        </a:p>
      </dgm:t>
    </dgm:pt>
    <dgm:pt modelId="{4DAA00FB-8ABC-45FF-8FCF-F0907711E55A}">
      <dgm:prSet phldrT="[Text]" custT="1"/>
      <dgm:spPr>
        <a:solidFill>
          <a:srgbClr val="DAE3F3">
            <a:alpha val="90000"/>
          </a:srgbClr>
        </a:solidFill>
      </dgm:spPr>
      <dgm:t>
        <a:bodyPr/>
        <a:lstStyle/>
        <a:p>
          <a:pPr>
            <a:lnSpc>
              <a:spcPct val="100000"/>
            </a:lnSpc>
          </a:pPr>
          <a:r>
            <a:rPr lang="en-US" sz="1050" dirty="0">
              <a:latin typeface="Arial Nova Light" panose="020B0304020202020204" pitchFamily="34" charset="0"/>
            </a:rPr>
            <a:t>Services for Low &amp; Moderate Income Persons (Max.15%)</a:t>
          </a:r>
        </a:p>
      </dgm:t>
    </dgm:pt>
    <dgm:pt modelId="{B917DB37-645B-489D-961E-97F5E992E6A7}" type="parTrans" cxnId="{4255E9A7-251D-4CF5-BF9D-E67A8A8F8691}">
      <dgm:prSet/>
      <dgm:spPr/>
      <dgm:t>
        <a:bodyPr/>
        <a:lstStyle/>
        <a:p>
          <a:endParaRPr lang="en-US"/>
        </a:p>
      </dgm:t>
    </dgm:pt>
    <dgm:pt modelId="{6F2B2417-9994-48A6-812D-91075DB9A6A3}" type="sibTrans" cxnId="{4255E9A7-251D-4CF5-BF9D-E67A8A8F8691}">
      <dgm:prSet/>
      <dgm:spPr/>
      <dgm:t>
        <a:bodyPr/>
        <a:lstStyle/>
        <a:p>
          <a:endParaRPr lang="en-US"/>
        </a:p>
      </dgm:t>
    </dgm:pt>
    <dgm:pt modelId="{337A224C-5D79-4A71-A9C0-D43BB34B1F11}">
      <dgm:prSet phldrT="[Text]" custT="1"/>
      <dgm:spPr>
        <a:solidFill>
          <a:srgbClr val="DAE3F3">
            <a:alpha val="90000"/>
          </a:srgbClr>
        </a:solidFill>
      </dgm:spPr>
      <dgm:t>
        <a:bodyPr/>
        <a:lstStyle/>
        <a:p>
          <a:pPr>
            <a:lnSpc>
              <a:spcPct val="100000"/>
            </a:lnSpc>
          </a:pPr>
          <a:r>
            <a:rPr lang="en-US" sz="1050" dirty="0">
              <a:latin typeface="Arial Nova Light" panose="020B0304020202020204" pitchFamily="34" charset="0"/>
            </a:rPr>
            <a:t>Public Infrastructure (Street Improvements)</a:t>
          </a:r>
        </a:p>
      </dgm:t>
    </dgm:pt>
    <dgm:pt modelId="{C9EDF649-3239-47E9-B711-B0F7F8A17A35}" type="parTrans" cxnId="{049BA255-A363-41B4-A6B7-A6074D80AA67}">
      <dgm:prSet/>
      <dgm:spPr/>
      <dgm:t>
        <a:bodyPr/>
        <a:lstStyle/>
        <a:p>
          <a:endParaRPr lang="en-US"/>
        </a:p>
      </dgm:t>
    </dgm:pt>
    <dgm:pt modelId="{31F4FBB5-7A12-45DD-9839-7890463BE8C2}" type="sibTrans" cxnId="{049BA255-A363-41B4-A6B7-A6074D80AA67}">
      <dgm:prSet/>
      <dgm:spPr/>
      <dgm:t>
        <a:bodyPr/>
        <a:lstStyle/>
        <a:p>
          <a:endParaRPr lang="en-US"/>
        </a:p>
      </dgm:t>
    </dgm:pt>
    <dgm:pt modelId="{C2DB4EF3-83A3-4342-ACDD-D5C0C2668771}">
      <dgm:prSet phldrT="[Text]" custT="1"/>
      <dgm:spPr>
        <a:solidFill>
          <a:srgbClr val="DAE3F3">
            <a:alpha val="90000"/>
          </a:srgbClr>
        </a:solidFill>
      </dgm:spPr>
      <dgm:t>
        <a:bodyPr/>
        <a:lstStyle/>
        <a:p>
          <a:pPr>
            <a:lnSpc>
              <a:spcPct val="100000"/>
            </a:lnSpc>
          </a:pPr>
          <a:r>
            <a:rPr lang="en-US" sz="1050" dirty="0">
              <a:latin typeface="Arial Nova Light" panose="020B0304020202020204" pitchFamily="34" charset="0"/>
            </a:rPr>
            <a:t>Public Facilities (Park Improvements)</a:t>
          </a:r>
        </a:p>
      </dgm:t>
    </dgm:pt>
    <dgm:pt modelId="{A15E41E6-BA0E-4484-9085-9AD2A9D33972}" type="parTrans" cxnId="{04359CB7-3CB9-42C1-9922-EC39E3C49889}">
      <dgm:prSet/>
      <dgm:spPr/>
      <dgm:t>
        <a:bodyPr/>
        <a:lstStyle/>
        <a:p>
          <a:endParaRPr lang="en-US"/>
        </a:p>
      </dgm:t>
    </dgm:pt>
    <dgm:pt modelId="{7DBA0529-2846-4EC9-9C42-4A57EF2C49DB}" type="sibTrans" cxnId="{04359CB7-3CB9-42C1-9922-EC39E3C49889}">
      <dgm:prSet/>
      <dgm:spPr/>
      <dgm:t>
        <a:bodyPr/>
        <a:lstStyle/>
        <a:p>
          <a:endParaRPr lang="en-US"/>
        </a:p>
      </dgm:t>
    </dgm:pt>
    <dgm:pt modelId="{49E14F83-83F0-487D-90A1-8DDA5BC94206}">
      <dgm:prSet phldrT="[Text]" custT="1"/>
      <dgm:spPr>
        <a:solidFill>
          <a:srgbClr val="DAE3F3">
            <a:alpha val="90000"/>
          </a:srgbClr>
        </a:solidFill>
      </dgm:spPr>
      <dgm:t>
        <a:bodyPr/>
        <a:lstStyle/>
        <a:p>
          <a:pPr>
            <a:lnSpc>
              <a:spcPct val="100000"/>
            </a:lnSpc>
          </a:pPr>
          <a:r>
            <a:rPr lang="en-US" sz="1050" dirty="0">
              <a:latin typeface="Arial Nova Light" panose="020B0304020202020204" pitchFamily="34" charset="0"/>
            </a:rPr>
            <a:t>Code Enforcement</a:t>
          </a:r>
        </a:p>
      </dgm:t>
    </dgm:pt>
    <dgm:pt modelId="{46B41E63-3CDF-464E-9711-D924A76E4BEF}" type="parTrans" cxnId="{37913F82-A57E-4D6A-AD49-1083437A2A88}">
      <dgm:prSet/>
      <dgm:spPr/>
      <dgm:t>
        <a:bodyPr/>
        <a:lstStyle/>
        <a:p>
          <a:endParaRPr lang="en-US"/>
        </a:p>
      </dgm:t>
    </dgm:pt>
    <dgm:pt modelId="{42A0F4D0-6CAF-4896-911A-E4448DDE560F}" type="sibTrans" cxnId="{37913F82-A57E-4D6A-AD49-1083437A2A88}">
      <dgm:prSet/>
      <dgm:spPr/>
      <dgm:t>
        <a:bodyPr/>
        <a:lstStyle/>
        <a:p>
          <a:endParaRPr lang="en-US"/>
        </a:p>
      </dgm:t>
    </dgm:pt>
    <dgm:pt modelId="{F68F134C-7957-4A01-91AF-C32BAF733E3E}">
      <dgm:prSet phldrT="[Text]" custT="1"/>
      <dgm:spPr>
        <a:solidFill>
          <a:srgbClr val="DAE3F3">
            <a:alpha val="90000"/>
          </a:srgbClr>
        </a:solidFill>
      </dgm:spPr>
      <dgm:t>
        <a:bodyPr/>
        <a:lstStyle/>
        <a:p>
          <a:pPr>
            <a:lnSpc>
              <a:spcPct val="100000"/>
            </a:lnSpc>
          </a:pPr>
          <a:r>
            <a:rPr lang="en-US" sz="1050" dirty="0">
              <a:latin typeface="Arial Nova Light" panose="020B0304020202020204" pitchFamily="34" charset="0"/>
            </a:rPr>
            <a:t>Owner-Occupied Rehabilitation</a:t>
          </a:r>
        </a:p>
      </dgm:t>
    </dgm:pt>
    <dgm:pt modelId="{5818B537-D729-4935-8FF5-9E89399790BA}" type="parTrans" cxnId="{41D5289F-502C-4B4B-BD84-1CD86D4704D7}">
      <dgm:prSet/>
      <dgm:spPr/>
      <dgm:t>
        <a:bodyPr/>
        <a:lstStyle/>
        <a:p>
          <a:endParaRPr lang="en-US"/>
        </a:p>
      </dgm:t>
    </dgm:pt>
    <dgm:pt modelId="{F6B6D03C-92F6-4D26-9B0F-8233B5CC6C4D}" type="sibTrans" cxnId="{41D5289F-502C-4B4B-BD84-1CD86D4704D7}">
      <dgm:prSet/>
      <dgm:spPr/>
      <dgm:t>
        <a:bodyPr/>
        <a:lstStyle/>
        <a:p>
          <a:endParaRPr lang="en-US"/>
        </a:p>
      </dgm:t>
    </dgm:pt>
    <dgm:pt modelId="{A9667A66-72C7-4E58-9D4F-E1B78CF6979B}">
      <dgm:prSet phldrT="[Text]" custT="1"/>
      <dgm:spPr>
        <a:solidFill>
          <a:srgbClr val="DAE3F3">
            <a:alpha val="90000"/>
          </a:srgbClr>
        </a:solidFill>
      </dgm:spPr>
      <dgm:t>
        <a:bodyPr/>
        <a:lstStyle/>
        <a:p>
          <a:pPr>
            <a:lnSpc>
              <a:spcPct val="100000"/>
            </a:lnSpc>
          </a:pPr>
          <a:r>
            <a:rPr lang="en-US" sz="1050" dirty="0">
              <a:latin typeface="Arial Nova Light" panose="020B0304020202020204" pitchFamily="34" charset="0"/>
            </a:rPr>
            <a:t>Rental Housing Rehabilitation</a:t>
          </a:r>
        </a:p>
      </dgm:t>
    </dgm:pt>
    <dgm:pt modelId="{A3E73C31-96A5-4751-8E09-337084B4C72A}" type="parTrans" cxnId="{A2717537-F4BA-4EFC-9F8A-CE20F6861AC8}">
      <dgm:prSet/>
      <dgm:spPr/>
      <dgm:t>
        <a:bodyPr/>
        <a:lstStyle/>
        <a:p>
          <a:endParaRPr lang="en-US"/>
        </a:p>
      </dgm:t>
    </dgm:pt>
    <dgm:pt modelId="{9FC3CB3E-FC10-4703-BB21-7370C1676778}" type="sibTrans" cxnId="{A2717537-F4BA-4EFC-9F8A-CE20F6861AC8}">
      <dgm:prSet/>
      <dgm:spPr/>
      <dgm:t>
        <a:bodyPr/>
        <a:lstStyle/>
        <a:p>
          <a:endParaRPr lang="en-US"/>
        </a:p>
      </dgm:t>
    </dgm:pt>
    <dgm:pt modelId="{6B72945F-FECE-45AC-80D0-4CD2C0CF3912}">
      <dgm:prSet phldrT="[Text]" custT="1"/>
      <dgm:spPr>
        <a:solidFill>
          <a:srgbClr val="DAE3F3">
            <a:alpha val="90000"/>
          </a:srgbClr>
        </a:solidFill>
      </dgm:spPr>
      <dgm:t>
        <a:bodyPr/>
        <a:lstStyle/>
        <a:p>
          <a:pPr>
            <a:lnSpc>
              <a:spcPct val="100000"/>
            </a:lnSpc>
          </a:pPr>
          <a:r>
            <a:rPr lang="en-US" sz="1050" dirty="0">
              <a:latin typeface="Arial Nova Light" panose="020B0304020202020204" pitchFamily="34" charset="0"/>
            </a:rPr>
            <a:t>Economic Development</a:t>
          </a:r>
        </a:p>
      </dgm:t>
    </dgm:pt>
    <dgm:pt modelId="{31EA4EA0-F3EB-4E9E-A885-A620A5AC896D}" type="parTrans" cxnId="{E89EEFDD-5394-45A5-A571-0136F068B56F}">
      <dgm:prSet/>
      <dgm:spPr/>
      <dgm:t>
        <a:bodyPr/>
        <a:lstStyle/>
        <a:p>
          <a:endParaRPr lang="en-US"/>
        </a:p>
      </dgm:t>
    </dgm:pt>
    <dgm:pt modelId="{86284CD9-5CCA-4544-A25B-10E55304082C}" type="sibTrans" cxnId="{E89EEFDD-5394-45A5-A571-0136F068B56F}">
      <dgm:prSet/>
      <dgm:spPr/>
      <dgm:t>
        <a:bodyPr/>
        <a:lstStyle/>
        <a:p>
          <a:endParaRPr lang="en-US"/>
        </a:p>
      </dgm:t>
    </dgm:pt>
    <dgm:pt modelId="{DFF4A02E-39B4-4327-B1C1-4B12AD961014}">
      <dgm:prSet phldrT="[Text]" custT="1"/>
      <dgm:spPr>
        <a:solidFill>
          <a:srgbClr val="DAE3F3">
            <a:alpha val="90000"/>
          </a:srgbClr>
        </a:solidFill>
      </dgm:spPr>
      <dgm:t>
        <a:bodyPr/>
        <a:lstStyle/>
        <a:p>
          <a:pPr>
            <a:lnSpc>
              <a:spcPct val="100000"/>
            </a:lnSpc>
          </a:pPr>
          <a:r>
            <a:rPr lang="en-US" sz="1050" dirty="0">
              <a:latin typeface="Arial Nova Light" panose="020B0304020202020204" pitchFamily="34" charset="0"/>
            </a:rPr>
            <a:t>Housing Assistance</a:t>
          </a:r>
        </a:p>
      </dgm:t>
    </dgm:pt>
    <dgm:pt modelId="{DDC4D195-1CF1-49C1-81E0-6A849D825580}" type="parTrans" cxnId="{10B720D2-5C8B-4EA8-A6E8-0F6E994C9102}">
      <dgm:prSet/>
      <dgm:spPr/>
      <dgm:t>
        <a:bodyPr/>
        <a:lstStyle/>
        <a:p>
          <a:endParaRPr lang="en-US"/>
        </a:p>
      </dgm:t>
    </dgm:pt>
    <dgm:pt modelId="{4E09D672-25F6-4981-A29E-7AC31A347ED7}" type="sibTrans" cxnId="{10B720D2-5C8B-4EA8-A6E8-0F6E994C9102}">
      <dgm:prSet/>
      <dgm:spPr/>
      <dgm:t>
        <a:bodyPr/>
        <a:lstStyle/>
        <a:p>
          <a:endParaRPr lang="en-US"/>
        </a:p>
      </dgm:t>
    </dgm:pt>
    <dgm:pt modelId="{FA574368-6A87-472E-9DB6-B3939A060F92}">
      <dgm:prSet phldrT="[Text]" custT="1"/>
      <dgm:spPr>
        <a:solidFill>
          <a:srgbClr val="DAE3F3">
            <a:alpha val="90000"/>
          </a:srgbClr>
        </a:solidFill>
      </dgm:spPr>
      <dgm:t>
        <a:bodyPr/>
        <a:lstStyle/>
        <a:p>
          <a:pPr>
            <a:lnSpc>
              <a:spcPct val="100000"/>
            </a:lnSpc>
          </a:pPr>
          <a:r>
            <a:rPr lang="en-US" sz="1050" dirty="0">
              <a:latin typeface="Arial Nova Light" panose="020B0304020202020204" pitchFamily="34" charset="0"/>
            </a:rPr>
            <a:t>Homeless Assistance</a:t>
          </a:r>
        </a:p>
      </dgm:t>
    </dgm:pt>
    <dgm:pt modelId="{71E707A9-F9EF-4A98-9408-B6D30BAD8CB1}" type="parTrans" cxnId="{24C736DA-FCEE-490F-949C-FCE48CF88DEF}">
      <dgm:prSet/>
      <dgm:spPr/>
      <dgm:t>
        <a:bodyPr/>
        <a:lstStyle/>
        <a:p>
          <a:endParaRPr lang="en-US"/>
        </a:p>
      </dgm:t>
    </dgm:pt>
    <dgm:pt modelId="{EC1861C9-A3A7-4338-9BD1-1F04BCBEFD26}" type="sibTrans" cxnId="{24C736DA-FCEE-490F-949C-FCE48CF88DEF}">
      <dgm:prSet/>
      <dgm:spPr/>
      <dgm:t>
        <a:bodyPr/>
        <a:lstStyle/>
        <a:p>
          <a:endParaRPr lang="en-US"/>
        </a:p>
      </dgm:t>
    </dgm:pt>
    <dgm:pt modelId="{0BFA42F1-B6AF-4AB3-B6D8-1ACBF79FE401}">
      <dgm:prSet phldrT="[Text]" custT="1"/>
      <dgm:spPr>
        <a:solidFill>
          <a:srgbClr val="DAE3F3">
            <a:alpha val="90000"/>
          </a:srgbClr>
        </a:solidFill>
      </dgm:spPr>
      <dgm:t>
        <a:bodyPr/>
        <a:lstStyle/>
        <a:p>
          <a:pPr>
            <a:lnSpc>
              <a:spcPct val="100000"/>
            </a:lnSpc>
          </a:pPr>
          <a:r>
            <a:rPr lang="en-US" sz="1050" dirty="0">
              <a:latin typeface="Arial Nova Light" panose="020B0304020202020204" pitchFamily="34" charset="0"/>
            </a:rPr>
            <a:t>Housing Assistance Vouchers</a:t>
          </a:r>
        </a:p>
      </dgm:t>
    </dgm:pt>
    <dgm:pt modelId="{5053EA68-40DA-44C9-B4DB-CB60A687258B}" type="parTrans" cxnId="{D61C4477-7195-4FBA-A8FF-9B3AE981A874}">
      <dgm:prSet/>
      <dgm:spPr/>
      <dgm:t>
        <a:bodyPr/>
        <a:lstStyle/>
        <a:p>
          <a:endParaRPr lang="en-US"/>
        </a:p>
      </dgm:t>
    </dgm:pt>
    <dgm:pt modelId="{577C7ABA-52EA-489C-8FE5-406038AD69DB}" type="sibTrans" cxnId="{D61C4477-7195-4FBA-A8FF-9B3AE981A874}">
      <dgm:prSet/>
      <dgm:spPr/>
      <dgm:t>
        <a:bodyPr/>
        <a:lstStyle/>
        <a:p>
          <a:endParaRPr lang="en-US"/>
        </a:p>
      </dgm:t>
    </dgm:pt>
    <dgm:pt modelId="{0E49C96A-27B9-483C-88CE-1B320C9344F8}">
      <dgm:prSet custT="1"/>
      <dgm:spPr/>
      <dgm:t>
        <a:bodyPr/>
        <a:lstStyle/>
        <a:p>
          <a:r>
            <a:rPr lang="en-US" sz="800" dirty="0">
              <a:latin typeface="Arial Nova Light" panose="020B0304020202020204" pitchFamily="34" charset="0"/>
            </a:rPr>
            <a:t>Disposition</a:t>
          </a:r>
        </a:p>
      </dgm:t>
    </dgm:pt>
    <dgm:pt modelId="{F723A652-64AC-461B-9142-D28201FA03B4}" type="parTrans" cxnId="{14F1B014-9604-43C7-9A64-15FB720D94D0}">
      <dgm:prSet/>
      <dgm:spPr/>
      <dgm:t>
        <a:bodyPr/>
        <a:lstStyle/>
        <a:p>
          <a:endParaRPr lang="en-US"/>
        </a:p>
      </dgm:t>
    </dgm:pt>
    <dgm:pt modelId="{454FFF25-204A-4E13-BFD6-150462BC6E47}" type="sibTrans" cxnId="{14F1B014-9604-43C7-9A64-15FB720D94D0}">
      <dgm:prSet/>
      <dgm:spPr/>
      <dgm:t>
        <a:bodyPr/>
        <a:lstStyle/>
        <a:p>
          <a:endParaRPr lang="en-US"/>
        </a:p>
      </dgm:t>
    </dgm:pt>
    <dgm:pt modelId="{FB46BAAA-1D20-4520-B9E4-DA55799342D5}">
      <dgm:prSet custT="1"/>
      <dgm:spPr/>
      <dgm:t>
        <a:bodyPr/>
        <a:lstStyle/>
        <a:p>
          <a:r>
            <a:rPr lang="en-US" sz="800" b="1" dirty="0">
              <a:latin typeface="Arial Nova Light" panose="020B0304020202020204" pitchFamily="34" charset="0"/>
            </a:rPr>
            <a:t>Public Facilities and Improvements</a:t>
          </a:r>
        </a:p>
      </dgm:t>
    </dgm:pt>
    <dgm:pt modelId="{7EE4AD17-2E51-4152-956B-CDCB0C69233D}" type="parTrans" cxnId="{8D313A60-5DE4-4706-9BB4-72FD2D9E274D}">
      <dgm:prSet/>
      <dgm:spPr/>
      <dgm:t>
        <a:bodyPr/>
        <a:lstStyle/>
        <a:p>
          <a:endParaRPr lang="en-US"/>
        </a:p>
      </dgm:t>
    </dgm:pt>
    <dgm:pt modelId="{AC929453-EC31-4E7B-9516-C0B6B5BF8062}" type="sibTrans" cxnId="{8D313A60-5DE4-4706-9BB4-72FD2D9E274D}">
      <dgm:prSet/>
      <dgm:spPr/>
      <dgm:t>
        <a:bodyPr/>
        <a:lstStyle/>
        <a:p>
          <a:endParaRPr lang="en-US"/>
        </a:p>
      </dgm:t>
    </dgm:pt>
    <dgm:pt modelId="{EB4A0D18-C558-4C2E-BA85-D416D286A1F3}">
      <dgm:prSet custT="1"/>
      <dgm:spPr/>
      <dgm:t>
        <a:bodyPr/>
        <a:lstStyle/>
        <a:p>
          <a:r>
            <a:rPr lang="en-US" sz="800" b="1" dirty="0">
              <a:latin typeface="Arial Nova Light" panose="020B0304020202020204" pitchFamily="34" charset="0"/>
            </a:rPr>
            <a:t>Clearance (demolition)</a:t>
          </a:r>
        </a:p>
      </dgm:t>
    </dgm:pt>
    <dgm:pt modelId="{35032687-B091-40F6-8139-A9B88CBE5EDB}" type="parTrans" cxnId="{A5AD0FF4-4B49-4861-B9AD-1AF832B61519}">
      <dgm:prSet/>
      <dgm:spPr/>
      <dgm:t>
        <a:bodyPr/>
        <a:lstStyle/>
        <a:p>
          <a:endParaRPr lang="en-US"/>
        </a:p>
      </dgm:t>
    </dgm:pt>
    <dgm:pt modelId="{64CDE253-7097-48AE-9862-AFEEFD0D06FD}" type="sibTrans" cxnId="{A5AD0FF4-4B49-4861-B9AD-1AF832B61519}">
      <dgm:prSet/>
      <dgm:spPr/>
      <dgm:t>
        <a:bodyPr/>
        <a:lstStyle/>
        <a:p>
          <a:endParaRPr lang="en-US"/>
        </a:p>
      </dgm:t>
    </dgm:pt>
    <dgm:pt modelId="{BD80D753-9253-44E1-BA13-9C2F0C20503F}">
      <dgm:prSet custT="1"/>
      <dgm:spPr/>
      <dgm:t>
        <a:bodyPr/>
        <a:lstStyle/>
        <a:p>
          <a:r>
            <a:rPr lang="en-US" sz="800" b="1" dirty="0">
              <a:latin typeface="Arial Nova Light" panose="020B0304020202020204" pitchFamily="34" charset="0"/>
            </a:rPr>
            <a:t>Public Services</a:t>
          </a:r>
        </a:p>
      </dgm:t>
    </dgm:pt>
    <dgm:pt modelId="{95CEF214-132D-4207-B553-1F7BE7219DCE}" type="parTrans" cxnId="{6FF96CB8-E79F-4274-AE75-EEEE71B7473C}">
      <dgm:prSet/>
      <dgm:spPr/>
      <dgm:t>
        <a:bodyPr/>
        <a:lstStyle/>
        <a:p>
          <a:endParaRPr lang="en-US"/>
        </a:p>
      </dgm:t>
    </dgm:pt>
    <dgm:pt modelId="{C0F98162-B14C-4A6C-BBA2-5E9DF63E78A8}" type="sibTrans" cxnId="{6FF96CB8-E79F-4274-AE75-EEEE71B7473C}">
      <dgm:prSet/>
      <dgm:spPr/>
      <dgm:t>
        <a:bodyPr/>
        <a:lstStyle/>
        <a:p>
          <a:endParaRPr lang="en-US"/>
        </a:p>
      </dgm:t>
    </dgm:pt>
    <dgm:pt modelId="{0A472E24-57A6-4D8E-ABB6-1282E47891E0}">
      <dgm:prSet custT="1"/>
      <dgm:spPr/>
      <dgm:t>
        <a:bodyPr/>
        <a:lstStyle/>
        <a:p>
          <a:r>
            <a:rPr lang="en-US" sz="800" dirty="0">
              <a:latin typeface="Arial Nova Light" panose="020B0304020202020204" pitchFamily="34" charset="0"/>
            </a:rPr>
            <a:t>Interim Assistance</a:t>
          </a:r>
        </a:p>
      </dgm:t>
    </dgm:pt>
    <dgm:pt modelId="{C5BE365A-D461-42AA-B1EB-40EB1EF94731}" type="parTrans" cxnId="{1FF685A5-8202-4B6F-A72E-9A39F625C6C7}">
      <dgm:prSet/>
      <dgm:spPr/>
      <dgm:t>
        <a:bodyPr/>
        <a:lstStyle/>
        <a:p>
          <a:endParaRPr lang="en-US"/>
        </a:p>
      </dgm:t>
    </dgm:pt>
    <dgm:pt modelId="{21690912-A6FC-498E-BCAA-197805792867}" type="sibTrans" cxnId="{1FF685A5-8202-4B6F-A72E-9A39F625C6C7}">
      <dgm:prSet/>
      <dgm:spPr/>
      <dgm:t>
        <a:bodyPr/>
        <a:lstStyle/>
        <a:p>
          <a:endParaRPr lang="en-US"/>
        </a:p>
      </dgm:t>
    </dgm:pt>
    <dgm:pt modelId="{66E49C51-3B46-41CA-9D52-A20C023523A2}">
      <dgm:prSet custT="1"/>
      <dgm:spPr/>
      <dgm:t>
        <a:bodyPr/>
        <a:lstStyle/>
        <a:p>
          <a:r>
            <a:rPr lang="en-US" sz="800" b="0" dirty="0">
              <a:latin typeface="Arial Nova Light" panose="020B0304020202020204" pitchFamily="34" charset="0"/>
            </a:rPr>
            <a:t>Relocation</a:t>
          </a:r>
        </a:p>
      </dgm:t>
    </dgm:pt>
    <dgm:pt modelId="{21BC4090-D7D0-45E3-91F0-B96B215DBCA2}" type="parTrans" cxnId="{28807624-C70B-47AA-AC75-F85EB3199358}">
      <dgm:prSet/>
      <dgm:spPr/>
      <dgm:t>
        <a:bodyPr/>
        <a:lstStyle/>
        <a:p>
          <a:endParaRPr lang="en-US"/>
        </a:p>
      </dgm:t>
    </dgm:pt>
    <dgm:pt modelId="{76662201-BB4B-426F-B6CD-9AFADDD9DA5C}" type="sibTrans" cxnId="{28807624-C70B-47AA-AC75-F85EB3199358}">
      <dgm:prSet/>
      <dgm:spPr/>
      <dgm:t>
        <a:bodyPr/>
        <a:lstStyle/>
        <a:p>
          <a:endParaRPr lang="en-US"/>
        </a:p>
      </dgm:t>
    </dgm:pt>
    <dgm:pt modelId="{98BB576F-3CD2-4B90-9E05-9B45D5F48859}">
      <dgm:prSet custT="1"/>
      <dgm:spPr/>
      <dgm:t>
        <a:bodyPr/>
        <a:lstStyle/>
        <a:p>
          <a:r>
            <a:rPr lang="en-US" sz="800" dirty="0">
              <a:latin typeface="Arial Nova Light" panose="020B0304020202020204" pitchFamily="34" charset="0"/>
            </a:rPr>
            <a:t>Loss of Rental Income</a:t>
          </a:r>
        </a:p>
      </dgm:t>
    </dgm:pt>
    <dgm:pt modelId="{C21F9389-39DA-4358-80AF-835C8E82793F}" type="parTrans" cxnId="{9B29A1FF-15C8-4B67-9A6A-2108D512A53A}">
      <dgm:prSet/>
      <dgm:spPr/>
      <dgm:t>
        <a:bodyPr/>
        <a:lstStyle/>
        <a:p>
          <a:endParaRPr lang="en-US"/>
        </a:p>
      </dgm:t>
    </dgm:pt>
    <dgm:pt modelId="{957FE6ED-7434-4043-8061-474B01608B61}" type="sibTrans" cxnId="{9B29A1FF-15C8-4B67-9A6A-2108D512A53A}">
      <dgm:prSet/>
      <dgm:spPr/>
      <dgm:t>
        <a:bodyPr/>
        <a:lstStyle/>
        <a:p>
          <a:endParaRPr lang="en-US"/>
        </a:p>
      </dgm:t>
    </dgm:pt>
    <dgm:pt modelId="{FDA43925-B4CD-4922-BBBB-69789A118CD2}">
      <dgm:prSet custT="1"/>
      <dgm:spPr/>
      <dgm:t>
        <a:bodyPr/>
        <a:lstStyle/>
        <a:p>
          <a:r>
            <a:rPr lang="en-US" sz="800" dirty="0">
              <a:latin typeface="Arial Nova Light" panose="020B0304020202020204" pitchFamily="34" charset="0"/>
            </a:rPr>
            <a:t>Privately-Owned Utilities</a:t>
          </a:r>
        </a:p>
      </dgm:t>
    </dgm:pt>
    <dgm:pt modelId="{9410D6F3-ABBA-4723-865D-EE85CF41C210}" type="parTrans" cxnId="{1586A9D6-6D45-4ADE-BEB3-8E37561A4F6E}">
      <dgm:prSet/>
      <dgm:spPr/>
      <dgm:t>
        <a:bodyPr/>
        <a:lstStyle/>
        <a:p>
          <a:endParaRPr lang="en-US"/>
        </a:p>
      </dgm:t>
    </dgm:pt>
    <dgm:pt modelId="{DDE36BDD-CE93-42A5-B7FE-3B2D2898189C}" type="sibTrans" cxnId="{1586A9D6-6D45-4ADE-BEB3-8E37561A4F6E}">
      <dgm:prSet/>
      <dgm:spPr/>
      <dgm:t>
        <a:bodyPr/>
        <a:lstStyle/>
        <a:p>
          <a:endParaRPr lang="en-US"/>
        </a:p>
      </dgm:t>
    </dgm:pt>
    <dgm:pt modelId="{13CC7964-A263-4C96-AFCE-2B1E8F8807CD}">
      <dgm:prSet custT="1"/>
      <dgm:spPr/>
      <dgm:t>
        <a:bodyPr/>
        <a:lstStyle/>
        <a:p>
          <a:r>
            <a:rPr lang="en-US" sz="800" b="1" dirty="0">
              <a:latin typeface="Arial Nova Light" panose="020B0304020202020204" pitchFamily="34" charset="0"/>
            </a:rPr>
            <a:t>Rehabilitation</a:t>
          </a:r>
        </a:p>
      </dgm:t>
    </dgm:pt>
    <dgm:pt modelId="{F10F660C-BE99-4F10-AC22-6741EC4D7E20}" type="parTrans" cxnId="{1AFBD188-BEDB-4E40-A8E5-B7185A1944D1}">
      <dgm:prSet/>
      <dgm:spPr/>
      <dgm:t>
        <a:bodyPr/>
        <a:lstStyle/>
        <a:p>
          <a:endParaRPr lang="en-US"/>
        </a:p>
      </dgm:t>
    </dgm:pt>
    <dgm:pt modelId="{AE127DF6-C476-43AB-B833-CFF719255C24}" type="sibTrans" cxnId="{1AFBD188-BEDB-4E40-A8E5-B7185A1944D1}">
      <dgm:prSet/>
      <dgm:spPr/>
      <dgm:t>
        <a:bodyPr/>
        <a:lstStyle/>
        <a:p>
          <a:endParaRPr lang="en-US"/>
        </a:p>
      </dgm:t>
    </dgm:pt>
    <dgm:pt modelId="{CA36FBFB-0868-4502-B298-F4958A5A1FAE}">
      <dgm:prSet custT="1"/>
      <dgm:spPr/>
      <dgm:t>
        <a:bodyPr/>
        <a:lstStyle/>
        <a:p>
          <a:r>
            <a:rPr lang="en-US" sz="800" b="1" dirty="0">
              <a:latin typeface="Arial Nova Light" panose="020B0304020202020204" pitchFamily="34" charset="0"/>
            </a:rPr>
            <a:t>Construction of Housing</a:t>
          </a:r>
        </a:p>
      </dgm:t>
    </dgm:pt>
    <dgm:pt modelId="{FC9C2BF5-CFE6-4AD5-89BC-12AB80E6EAD2}" type="parTrans" cxnId="{B3584E69-45B5-4C36-8262-046E77100112}">
      <dgm:prSet/>
      <dgm:spPr/>
      <dgm:t>
        <a:bodyPr/>
        <a:lstStyle/>
        <a:p>
          <a:endParaRPr lang="en-US"/>
        </a:p>
      </dgm:t>
    </dgm:pt>
    <dgm:pt modelId="{0B45B786-931F-4D04-9AA1-AECD7E922348}" type="sibTrans" cxnId="{B3584E69-45B5-4C36-8262-046E77100112}">
      <dgm:prSet/>
      <dgm:spPr/>
      <dgm:t>
        <a:bodyPr/>
        <a:lstStyle/>
        <a:p>
          <a:endParaRPr lang="en-US"/>
        </a:p>
      </dgm:t>
    </dgm:pt>
    <dgm:pt modelId="{03653BA8-5A5A-4612-923E-E82677A774C8}">
      <dgm:prSet custT="1"/>
      <dgm:spPr/>
      <dgm:t>
        <a:bodyPr/>
        <a:lstStyle/>
        <a:p>
          <a:r>
            <a:rPr lang="en-US" sz="800" b="0" dirty="0">
              <a:latin typeface="Arial Nova Light" panose="020B0304020202020204" pitchFamily="34" charset="0"/>
            </a:rPr>
            <a:t>Code Enforcement</a:t>
          </a:r>
        </a:p>
      </dgm:t>
    </dgm:pt>
    <dgm:pt modelId="{9087AE34-3CCF-4B09-B778-B409091902D4}" type="parTrans" cxnId="{0A24A947-A902-4D3E-9A3A-925568870E97}">
      <dgm:prSet/>
      <dgm:spPr/>
      <dgm:t>
        <a:bodyPr/>
        <a:lstStyle/>
        <a:p>
          <a:endParaRPr lang="en-US"/>
        </a:p>
      </dgm:t>
    </dgm:pt>
    <dgm:pt modelId="{6D252D96-26EE-481A-B558-E2D5F8DC6B3D}" type="sibTrans" cxnId="{0A24A947-A902-4D3E-9A3A-925568870E97}">
      <dgm:prSet/>
      <dgm:spPr/>
      <dgm:t>
        <a:bodyPr/>
        <a:lstStyle/>
        <a:p>
          <a:endParaRPr lang="en-US"/>
        </a:p>
      </dgm:t>
    </dgm:pt>
    <dgm:pt modelId="{AD25CDC0-75F6-4065-BB65-2189F14ADD5D}">
      <dgm:prSet custT="1"/>
      <dgm:spPr/>
      <dgm:t>
        <a:bodyPr/>
        <a:lstStyle/>
        <a:p>
          <a:r>
            <a:rPr lang="en-US" sz="800" b="1" dirty="0">
              <a:latin typeface="Arial Nova Light" panose="020B0304020202020204" pitchFamily="34" charset="0"/>
            </a:rPr>
            <a:t>Special Economic Development Activities</a:t>
          </a:r>
        </a:p>
      </dgm:t>
    </dgm:pt>
    <dgm:pt modelId="{A83B3662-BF31-42C4-81EB-8BDC5D582767}" type="parTrans" cxnId="{C461CAEA-E753-44C5-AD94-53CDB0F3D0FA}">
      <dgm:prSet/>
      <dgm:spPr/>
      <dgm:t>
        <a:bodyPr/>
        <a:lstStyle/>
        <a:p>
          <a:endParaRPr lang="en-US"/>
        </a:p>
      </dgm:t>
    </dgm:pt>
    <dgm:pt modelId="{B26693F2-7148-49AF-823A-29EEF22EA5B6}" type="sibTrans" cxnId="{C461CAEA-E753-44C5-AD94-53CDB0F3D0FA}">
      <dgm:prSet/>
      <dgm:spPr/>
      <dgm:t>
        <a:bodyPr/>
        <a:lstStyle/>
        <a:p>
          <a:endParaRPr lang="en-US"/>
        </a:p>
      </dgm:t>
    </dgm:pt>
    <dgm:pt modelId="{5EBDA482-FCC7-4EC8-9077-39AE532AC3A4}">
      <dgm:prSet custT="1"/>
      <dgm:spPr/>
      <dgm:t>
        <a:bodyPr/>
        <a:lstStyle/>
        <a:p>
          <a:r>
            <a:rPr lang="en-US" sz="800" dirty="0">
              <a:latin typeface="Arial Nova Light" panose="020B0304020202020204" pitchFamily="34" charset="0"/>
            </a:rPr>
            <a:t>Microenterprise Assistance</a:t>
          </a:r>
        </a:p>
      </dgm:t>
    </dgm:pt>
    <dgm:pt modelId="{CE8D2A3F-DC39-45B2-89A2-9CD621CA93CF}" type="parTrans" cxnId="{CC07C9B0-9F9E-442E-9A6E-DBC22116FE4B}">
      <dgm:prSet/>
      <dgm:spPr/>
      <dgm:t>
        <a:bodyPr/>
        <a:lstStyle/>
        <a:p>
          <a:endParaRPr lang="en-US"/>
        </a:p>
      </dgm:t>
    </dgm:pt>
    <dgm:pt modelId="{EAE3B24A-DD55-41DE-894A-61F5CA790069}" type="sibTrans" cxnId="{CC07C9B0-9F9E-442E-9A6E-DBC22116FE4B}">
      <dgm:prSet/>
      <dgm:spPr/>
      <dgm:t>
        <a:bodyPr/>
        <a:lstStyle/>
        <a:p>
          <a:endParaRPr lang="en-US"/>
        </a:p>
      </dgm:t>
    </dgm:pt>
    <dgm:pt modelId="{5F98E66C-57C7-4875-902D-0AB29BDA4B8F}">
      <dgm:prSet custT="1"/>
      <dgm:spPr/>
      <dgm:t>
        <a:bodyPr/>
        <a:lstStyle/>
        <a:p>
          <a:r>
            <a:rPr lang="en-US" sz="800" dirty="0">
              <a:latin typeface="Arial Nova Light" panose="020B0304020202020204" pitchFamily="34" charset="0"/>
            </a:rPr>
            <a:t>Special Activities by CBDOs</a:t>
          </a:r>
        </a:p>
      </dgm:t>
    </dgm:pt>
    <dgm:pt modelId="{DAE6F1BE-2A0F-4819-8A0E-1DCA35E51D78}" type="parTrans" cxnId="{B0665BB9-DB4A-4BF7-91BB-5EBCDF7B6E85}">
      <dgm:prSet/>
      <dgm:spPr/>
      <dgm:t>
        <a:bodyPr/>
        <a:lstStyle/>
        <a:p>
          <a:endParaRPr lang="en-US"/>
        </a:p>
      </dgm:t>
    </dgm:pt>
    <dgm:pt modelId="{BED00071-B518-4642-AF1E-6156AE50AD4E}" type="sibTrans" cxnId="{B0665BB9-DB4A-4BF7-91BB-5EBCDF7B6E85}">
      <dgm:prSet/>
      <dgm:spPr/>
      <dgm:t>
        <a:bodyPr/>
        <a:lstStyle/>
        <a:p>
          <a:endParaRPr lang="en-US"/>
        </a:p>
      </dgm:t>
    </dgm:pt>
    <dgm:pt modelId="{06123D54-1910-47CE-AB89-ACA8D7477907}">
      <dgm:prSet custT="1"/>
      <dgm:spPr/>
      <dgm:t>
        <a:bodyPr/>
        <a:lstStyle/>
        <a:p>
          <a:r>
            <a:rPr lang="en-US" sz="800" dirty="0">
              <a:latin typeface="Arial Nova Light" panose="020B0304020202020204" pitchFamily="34" charset="0"/>
            </a:rPr>
            <a:t>Homeownership Assistance</a:t>
          </a:r>
        </a:p>
      </dgm:t>
    </dgm:pt>
    <dgm:pt modelId="{0B7CEA6B-1C4B-4F15-9C93-070BDA294FD1}" type="parTrans" cxnId="{92C75F81-6E90-4927-BDB3-61A41851E400}">
      <dgm:prSet/>
      <dgm:spPr/>
      <dgm:t>
        <a:bodyPr/>
        <a:lstStyle/>
        <a:p>
          <a:endParaRPr lang="en-US"/>
        </a:p>
      </dgm:t>
    </dgm:pt>
    <dgm:pt modelId="{D677632D-12C5-4B06-95C9-03B679C0FA23}" type="sibTrans" cxnId="{92C75F81-6E90-4927-BDB3-61A41851E400}">
      <dgm:prSet/>
      <dgm:spPr/>
      <dgm:t>
        <a:bodyPr/>
        <a:lstStyle/>
        <a:p>
          <a:endParaRPr lang="en-US"/>
        </a:p>
      </dgm:t>
    </dgm:pt>
    <dgm:pt modelId="{941143AE-9D4C-4DC3-9277-5993CF9D04C5}">
      <dgm:prSet custT="1"/>
      <dgm:spPr/>
      <dgm:t>
        <a:bodyPr/>
        <a:lstStyle/>
        <a:p>
          <a:r>
            <a:rPr lang="en-US" sz="800" dirty="0">
              <a:latin typeface="Arial Nova Light" panose="020B0304020202020204" pitchFamily="34" charset="0"/>
            </a:rPr>
            <a:t>Planning and Capacity Building</a:t>
          </a:r>
        </a:p>
      </dgm:t>
    </dgm:pt>
    <dgm:pt modelId="{288ADF87-E667-41A7-A2DC-A21FAD1BFAD9}" type="parTrans" cxnId="{2F738BDE-DDA0-4E3E-9882-7E4E6D83303E}">
      <dgm:prSet/>
      <dgm:spPr/>
      <dgm:t>
        <a:bodyPr/>
        <a:lstStyle/>
        <a:p>
          <a:endParaRPr lang="en-US"/>
        </a:p>
      </dgm:t>
    </dgm:pt>
    <dgm:pt modelId="{3D2AC009-FC13-4FF8-BC54-7D93F7DA6F29}" type="sibTrans" cxnId="{2F738BDE-DDA0-4E3E-9882-7E4E6D83303E}">
      <dgm:prSet/>
      <dgm:spPr/>
      <dgm:t>
        <a:bodyPr/>
        <a:lstStyle/>
        <a:p>
          <a:endParaRPr lang="en-US"/>
        </a:p>
      </dgm:t>
    </dgm:pt>
    <dgm:pt modelId="{5466C574-A167-48E0-B07E-F6FD2773890A}">
      <dgm:prSet custT="1"/>
      <dgm:spPr/>
      <dgm:t>
        <a:bodyPr/>
        <a:lstStyle/>
        <a:p>
          <a:r>
            <a:rPr lang="en-US" sz="800" b="1" dirty="0">
              <a:latin typeface="Arial Nova Light" panose="020B0304020202020204" pitchFamily="34" charset="0"/>
            </a:rPr>
            <a:t>Program Administration Costs</a:t>
          </a:r>
        </a:p>
      </dgm:t>
    </dgm:pt>
    <dgm:pt modelId="{64917BA9-B182-49A2-96A4-D844B456F024}" type="parTrans" cxnId="{39722291-331F-401C-9E78-C891A2B150C2}">
      <dgm:prSet/>
      <dgm:spPr/>
      <dgm:t>
        <a:bodyPr/>
        <a:lstStyle/>
        <a:p>
          <a:endParaRPr lang="en-US"/>
        </a:p>
      </dgm:t>
    </dgm:pt>
    <dgm:pt modelId="{E667E8D7-04D1-43B8-B0CE-1917D1C94662}" type="sibTrans" cxnId="{39722291-331F-401C-9E78-C891A2B150C2}">
      <dgm:prSet/>
      <dgm:spPr/>
      <dgm:t>
        <a:bodyPr/>
        <a:lstStyle/>
        <a:p>
          <a:endParaRPr lang="en-US"/>
        </a:p>
      </dgm:t>
    </dgm:pt>
    <dgm:pt modelId="{4FFB3496-9B44-47F5-96AA-E53B8693E316}">
      <dgm:prSet custT="1"/>
      <dgm:spPr/>
      <dgm:t>
        <a:bodyPr/>
        <a:lstStyle/>
        <a:p>
          <a:r>
            <a:rPr lang="en-US" sz="800" b="0" dirty="0">
              <a:latin typeface="Arial Nova Light" panose="020B0304020202020204" pitchFamily="34" charset="0"/>
            </a:rPr>
            <a:t>Miscellaneous Other Activities</a:t>
          </a:r>
        </a:p>
      </dgm:t>
    </dgm:pt>
    <dgm:pt modelId="{E989581D-F6D3-4D14-8511-98962135B6EC}" type="parTrans" cxnId="{23EB7207-D994-424D-869E-D57D14BDB926}">
      <dgm:prSet/>
      <dgm:spPr/>
      <dgm:t>
        <a:bodyPr/>
        <a:lstStyle/>
        <a:p>
          <a:endParaRPr lang="en-US"/>
        </a:p>
      </dgm:t>
    </dgm:pt>
    <dgm:pt modelId="{3540B8AD-F3A5-428C-94C3-D8258A5BF859}" type="sibTrans" cxnId="{23EB7207-D994-424D-869E-D57D14BDB926}">
      <dgm:prSet/>
      <dgm:spPr/>
      <dgm:t>
        <a:bodyPr/>
        <a:lstStyle/>
        <a:p>
          <a:endParaRPr lang="en-US"/>
        </a:p>
      </dgm:t>
    </dgm:pt>
    <dgm:pt modelId="{C3564C75-57A8-4A3A-9105-F3DF45402B53}" type="pres">
      <dgm:prSet presAssocID="{BF50A126-B5A1-4B02-9325-B6374F248125}" presName="Name0" presStyleCnt="0">
        <dgm:presLayoutVars>
          <dgm:dir/>
          <dgm:animLvl val="lvl"/>
          <dgm:resizeHandles val="exact"/>
        </dgm:presLayoutVars>
      </dgm:prSet>
      <dgm:spPr/>
    </dgm:pt>
    <dgm:pt modelId="{C56A0FDA-0971-45A5-B407-7A91E4C6C670}" type="pres">
      <dgm:prSet presAssocID="{A8B2546F-B6A0-431D-BDF4-402984338051}" presName="composite" presStyleCnt="0"/>
      <dgm:spPr/>
    </dgm:pt>
    <dgm:pt modelId="{F6677B25-67BE-4BD5-AD29-DFE85C3CE400}" type="pres">
      <dgm:prSet presAssocID="{A8B2546F-B6A0-431D-BDF4-402984338051}" presName="parTx" presStyleLbl="alignNode1" presStyleIdx="0" presStyleCnt="3" custLinFactX="13902" custLinFactNeighborX="100000" custLinFactNeighborY="0">
        <dgm:presLayoutVars>
          <dgm:chMax val="0"/>
          <dgm:chPref val="0"/>
          <dgm:bulletEnabled val="1"/>
        </dgm:presLayoutVars>
      </dgm:prSet>
      <dgm:spPr/>
    </dgm:pt>
    <dgm:pt modelId="{AEE813B6-4D14-40D9-8407-1E4571852145}" type="pres">
      <dgm:prSet presAssocID="{A8B2546F-B6A0-431D-BDF4-402984338051}" presName="desTx" presStyleLbl="alignAccFollowNode1" presStyleIdx="0" presStyleCnt="3" custLinFactX="13902" custLinFactNeighborX="100000" custLinFactNeighborY="-203">
        <dgm:presLayoutVars>
          <dgm:bulletEnabled val="1"/>
        </dgm:presLayoutVars>
      </dgm:prSet>
      <dgm:spPr/>
    </dgm:pt>
    <dgm:pt modelId="{ACE3B988-49E8-4FCD-8926-5B5AFB408ADC}" type="pres">
      <dgm:prSet presAssocID="{C641FD8C-1CFA-4AD0-B877-D84355C0AD51}" presName="space" presStyleCnt="0"/>
      <dgm:spPr/>
    </dgm:pt>
    <dgm:pt modelId="{7C1D8FE5-1B38-4DD4-BF9D-2B76F1D1AEB0}" type="pres">
      <dgm:prSet presAssocID="{DD704B8C-9D71-4D96-8B15-575E1DA1DE67}" presName="composite" presStyleCnt="0"/>
      <dgm:spPr/>
    </dgm:pt>
    <dgm:pt modelId="{EE008FBC-049B-48F1-9EDE-3017D154E32E}" type="pres">
      <dgm:prSet presAssocID="{DD704B8C-9D71-4D96-8B15-575E1DA1DE67}" presName="parTx" presStyleLbl="alignNode1" presStyleIdx="1" presStyleCnt="3" custLinFactX="-13947" custLinFactNeighborX="-100000" custLinFactNeighborY="-1560">
        <dgm:presLayoutVars>
          <dgm:chMax val="0"/>
          <dgm:chPref val="0"/>
          <dgm:bulletEnabled val="1"/>
        </dgm:presLayoutVars>
      </dgm:prSet>
      <dgm:spPr/>
    </dgm:pt>
    <dgm:pt modelId="{9BEFB607-F61A-405D-982F-BB8A3D827796}" type="pres">
      <dgm:prSet presAssocID="{DD704B8C-9D71-4D96-8B15-575E1DA1DE67}" presName="desTx" presStyleLbl="alignAccFollowNode1" presStyleIdx="1" presStyleCnt="3" custLinFactX="-13947" custLinFactNeighborX="-100000" custLinFactNeighborY="835">
        <dgm:presLayoutVars>
          <dgm:bulletEnabled val="1"/>
        </dgm:presLayoutVars>
      </dgm:prSet>
      <dgm:spPr/>
    </dgm:pt>
    <dgm:pt modelId="{FA05252A-815D-4D43-ABA7-733726B36650}" type="pres">
      <dgm:prSet presAssocID="{4C31B8D4-421E-4DEC-95C1-03B0B5DA1064}" presName="space" presStyleCnt="0"/>
      <dgm:spPr/>
    </dgm:pt>
    <dgm:pt modelId="{6A708BAB-5070-497C-A184-F9705C904FAF}" type="pres">
      <dgm:prSet presAssocID="{CC277972-5B08-400E-A16C-4FB3DEC1D4ED}" presName="composite" presStyleCnt="0"/>
      <dgm:spPr/>
    </dgm:pt>
    <dgm:pt modelId="{95EA4D22-BE5E-4856-AC3B-DB908FB85611}" type="pres">
      <dgm:prSet presAssocID="{CC277972-5B08-400E-A16C-4FB3DEC1D4ED}" presName="parTx" presStyleLbl="alignNode1" presStyleIdx="2" presStyleCnt="3">
        <dgm:presLayoutVars>
          <dgm:chMax val="0"/>
          <dgm:chPref val="0"/>
          <dgm:bulletEnabled val="1"/>
        </dgm:presLayoutVars>
      </dgm:prSet>
      <dgm:spPr/>
    </dgm:pt>
    <dgm:pt modelId="{C0E0F1D3-6A39-4738-A775-5753018031FE}" type="pres">
      <dgm:prSet presAssocID="{CC277972-5B08-400E-A16C-4FB3DEC1D4ED}" presName="desTx" presStyleLbl="alignAccFollowNode1" presStyleIdx="2" presStyleCnt="3">
        <dgm:presLayoutVars>
          <dgm:bulletEnabled val="1"/>
        </dgm:presLayoutVars>
      </dgm:prSet>
      <dgm:spPr/>
    </dgm:pt>
  </dgm:ptLst>
  <dgm:cxnLst>
    <dgm:cxn modelId="{23EB7207-D994-424D-869E-D57D14BDB926}" srcId="{DD704B8C-9D71-4D96-8B15-575E1DA1DE67}" destId="{4FFB3496-9B44-47F5-96AA-E53B8693E316}" srcOrd="18" destOrd="0" parTransId="{E989581D-F6D3-4D14-8511-98962135B6EC}" sibTransId="{3540B8AD-F3A5-428C-94C3-D8258A5BF859}"/>
    <dgm:cxn modelId="{290F510A-4E61-4F89-9177-E693B2E9C813}" type="presOf" srcId="{DD704B8C-9D71-4D96-8B15-575E1DA1DE67}" destId="{EE008FBC-049B-48F1-9EDE-3017D154E32E}" srcOrd="0" destOrd="0" presId="urn:microsoft.com/office/officeart/2005/8/layout/hList1"/>
    <dgm:cxn modelId="{F89A5A0B-99EB-4B3A-B8F1-4FC4158E89E5}" srcId="{CC277972-5B08-400E-A16C-4FB3DEC1D4ED}" destId="{3A50D791-C906-4CF4-A780-5150A54E3BCF}" srcOrd="2" destOrd="0" parTransId="{7BB98136-1E0F-42D4-9DA1-E869081CE7FC}" sibTransId="{49C68DBB-8B83-4467-AB20-5490251DE78F}"/>
    <dgm:cxn modelId="{3461DB11-1B53-4FEE-B862-3B5877C59C6E}" type="presOf" srcId="{1ECEF7B7-81C8-43D2-A7D0-AD4765B71A7F}" destId="{AEE813B6-4D14-40D9-8407-1E4571852145}" srcOrd="0" destOrd="1" presId="urn:microsoft.com/office/officeart/2005/8/layout/hList1"/>
    <dgm:cxn modelId="{A34C1E12-C252-4E2D-AA69-170F5AE8D79C}" type="presOf" srcId="{66E49C51-3B46-41CA-9D52-A20C023523A2}" destId="{9BEFB607-F61A-405D-982F-BB8A3D827796}" srcOrd="0" destOrd="6" presId="urn:microsoft.com/office/officeart/2005/8/layout/hList1"/>
    <dgm:cxn modelId="{14F1B014-9604-43C7-9A64-15FB720D94D0}" srcId="{DD704B8C-9D71-4D96-8B15-575E1DA1DE67}" destId="{0E49C96A-27B9-483C-88CE-1B320C9344F8}" srcOrd="1" destOrd="0" parTransId="{F723A652-64AC-461B-9142-D28201FA03B4}" sibTransId="{454FFF25-204A-4E13-BFD6-150462BC6E47}"/>
    <dgm:cxn modelId="{C198D319-501F-48CC-9965-E10C58437874}" srcId="{A8B2546F-B6A0-431D-BDF4-402984338051}" destId="{E9790A17-6273-4C97-BFAA-0DEDA3A8F087}" srcOrd="12" destOrd="0" parTransId="{B474E170-A59D-4B13-8288-FD9D2FCEAEFE}" sibTransId="{9F83309A-354A-4289-9D73-9F437EA12E28}"/>
    <dgm:cxn modelId="{A634E11B-B4F1-4B3F-8687-AC2AB27CF463}" type="presOf" srcId="{FA574368-6A87-472E-9DB6-B3939A060F92}" destId="{AEE813B6-4D14-40D9-8407-1E4571852145}" srcOrd="0" destOrd="10" presId="urn:microsoft.com/office/officeart/2005/8/layout/hList1"/>
    <dgm:cxn modelId="{1705A11E-3AFB-474E-A4B2-02662CB05868}" srcId="{DD704B8C-9D71-4D96-8B15-575E1DA1DE67}" destId="{58313B5F-7423-4EB5-AE5B-2F328F91922F}" srcOrd="0" destOrd="0" parTransId="{F176DCC5-864C-4713-B071-C2B7B3672D8E}" sibTransId="{B0B68CFE-620C-4C42-A331-B0B5F6960BC4}"/>
    <dgm:cxn modelId="{C543D21F-14FA-4D92-9D68-D389EB8758DA}" type="presOf" srcId="{6B72945F-FECE-45AC-80D0-4CD2C0CF3912}" destId="{AEE813B6-4D14-40D9-8407-1E4571852145}" srcOrd="0" destOrd="8" presId="urn:microsoft.com/office/officeart/2005/8/layout/hList1"/>
    <dgm:cxn modelId="{AA8D5520-F24A-42E1-A104-9E72A4B2AF78}" type="presOf" srcId="{5F98E66C-57C7-4875-902D-0AB29BDA4B8F}" destId="{9BEFB607-F61A-405D-982F-BB8A3D827796}" srcOrd="0" destOrd="14" presId="urn:microsoft.com/office/officeart/2005/8/layout/hList1"/>
    <dgm:cxn modelId="{E775C823-DC37-4F59-BB22-D4677DD027FA}" type="presOf" srcId="{04734E9C-AA47-49E9-BAE7-DAE1821CB19E}" destId="{AEE813B6-4D14-40D9-8407-1E4571852145}" srcOrd="0" destOrd="0" presId="urn:microsoft.com/office/officeart/2005/8/layout/hList1"/>
    <dgm:cxn modelId="{84E06124-398A-40EC-97B6-0E1FF79B78C3}" type="presOf" srcId="{BF50A126-B5A1-4B02-9325-B6374F248125}" destId="{C3564C75-57A8-4A3A-9105-F3DF45402B53}" srcOrd="0" destOrd="0" presId="urn:microsoft.com/office/officeart/2005/8/layout/hList1"/>
    <dgm:cxn modelId="{28807624-C70B-47AA-AC75-F85EB3199358}" srcId="{DD704B8C-9D71-4D96-8B15-575E1DA1DE67}" destId="{66E49C51-3B46-41CA-9D52-A20C023523A2}" srcOrd="6" destOrd="0" parTransId="{21BC4090-D7D0-45E3-91F0-B96B215DBCA2}" sibTransId="{76662201-BB4B-426F-B6CD-9AFADDD9DA5C}"/>
    <dgm:cxn modelId="{BBAF4128-34B0-453E-90DE-8008FB5CCA9F}" type="presOf" srcId="{BD80D753-9253-44E1-BA13-9C2F0C20503F}" destId="{9BEFB607-F61A-405D-982F-BB8A3D827796}" srcOrd="0" destOrd="4" presId="urn:microsoft.com/office/officeart/2005/8/layout/hList1"/>
    <dgm:cxn modelId="{2FB6502E-30A1-44FF-BDFF-31455D645504}" type="presOf" srcId="{CA36FBFB-0868-4502-B298-F4958A5A1FAE}" destId="{9BEFB607-F61A-405D-982F-BB8A3D827796}" srcOrd="0" destOrd="10" presId="urn:microsoft.com/office/officeart/2005/8/layout/hList1"/>
    <dgm:cxn modelId="{A2717537-F4BA-4EFC-9F8A-CE20F6861AC8}" srcId="{A8B2546F-B6A0-431D-BDF4-402984338051}" destId="{A9667A66-72C7-4E58-9D4F-E1B78CF6979B}" srcOrd="7" destOrd="0" parTransId="{A3E73C31-96A5-4751-8E09-337084B4C72A}" sibTransId="{9FC3CB3E-FC10-4703-BB21-7370C1676778}"/>
    <dgm:cxn modelId="{3F5EBA3D-62A9-4BB5-A58E-20F03705F7DC}" type="presOf" srcId="{FDA43925-B4CD-4922-BBBB-69789A118CD2}" destId="{9BEFB607-F61A-405D-982F-BB8A3D827796}" srcOrd="0" destOrd="8" presId="urn:microsoft.com/office/officeart/2005/8/layout/hList1"/>
    <dgm:cxn modelId="{9062F95E-A135-405C-867D-9BD5150D3918}" type="presOf" srcId="{FB46BAAA-1D20-4520-B9E4-DA55799342D5}" destId="{9BEFB607-F61A-405D-982F-BB8A3D827796}" srcOrd="0" destOrd="2" presId="urn:microsoft.com/office/officeart/2005/8/layout/hList1"/>
    <dgm:cxn modelId="{8D313A60-5DE4-4706-9BB4-72FD2D9E274D}" srcId="{DD704B8C-9D71-4D96-8B15-575E1DA1DE67}" destId="{FB46BAAA-1D20-4520-B9E4-DA55799342D5}" srcOrd="2" destOrd="0" parTransId="{7EE4AD17-2E51-4152-956B-CDCB0C69233D}" sibTransId="{AC929453-EC31-4E7B-9516-C0B6B5BF8062}"/>
    <dgm:cxn modelId="{F0EC5842-D65C-41CB-A381-E6148422B233}" srcId="{A8B2546F-B6A0-431D-BDF4-402984338051}" destId="{04734E9C-AA47-49E9-BAE7-DAE1821CB19E}" srcOrd="0" destOrd="0" parTransId="{D0AE887C-85D4-4CC3-8B21-C964C0AE905C}" sibTransId="{444B9F66-5C44-4FD5-B5A0-C4FF157A55ED}"/>
    <dgm:cxn modelId="{93153967-368B-46CB-91DA-9F724673FA4F}" type="presOf" srcId="{AD25CDC0-75F6-4065-BB65-2189F14ADD5D}" destId="{9BEFB607-F61A-405D-982F-BB8A3D827796}" srcOrd="0" destOrd="12" presId="urn:microsoft.com/office/officeart/2005/8/layout/hList1"/>
    <dgm:cxn modelId="{0A24A947-A902-4D3E-9A3A-925568870E97}" srcId="{DD704B8C-9D71-4D96-8B15-575E1DA1DE67}" destId="{03653BA8-5A5A-4612-923E-E82677A774C8}" srcOrd="11" destOrd="0" parTransId="{9087AE34-3CCF-4B09-B778-B409091902D4}" sibTransId="{6D252D96-26EE-481A-B558-E2D5F8DC6B3D}"/>
    <dgm:cxn modelId="{B3584E69-45B5-4C36-8262-046E77100112}" srcId="{DD704B8C-9D71-4D96-8B15-575E1DA1DE67}" destId="{CA36FBFB-0868-4502-B298-F4958A5A1FAE}" srcOrd="10" destOrd="0" parTransId="{FC9C2BF5-CFE6-4AD5-89BC-12AB80E6EAD2}" sibTransId="{0B45B786-931F-4D04-9AA1-AECD7E922348}"/>
    <dgm:cxn modelId="{15A1044A-F641-45FF-B217-F6798EE3C0AB}" type="presOf" srcId="{135ED077-DD6B-41AE-8FB6-9850E01AA955}" destId="{C0E0F1D3-6A39-4738-A775-5753018031FE}" srcOrd="0" destOrd="1" presId="urn:microsoft.com/office/officeart/2005/8/layout/hList1"/>
    <dgm:cxn modelId="{2311254D-DECC-43A8-AAF8-9A0114C35161}" type="presOf" srcId="{941143AE-9D4C-4DC3-9277-5993CF9D04C5}" destId="{9BEFB607-F61A-405D-982F-BB8A3D827796}" srcOrd="0" destOrd="16" presId="urn:microsoft.com/office/officeart/2005/8/layout/hList1"/>
    <dgm:cxn modelId="{FFA1274D-ABFE-476D-B764-CEC7C31FC438}" type="presOf" srcId="{98BB576F-3CD2-4B90-9E05-9B45D5F48859}" destId="{9BEFB607-F61A-405D-982F-BB8A3D827796}" srcOrd="0" destOrd="7" presId="urn:microsoft.com/office/officeart/2005/8/layout/hList1"/>
    <dgm:cxn modelId="{262EF76E-4FFB-47A7-B55C-4DB8B2784067}" type="presOf" srcId="{F68F134C-7957-4A01-91AF-C32BAF733E3E}" destId="{AEE813B6-4D14-40D9-8407-1E4571852145}" srcOrd="0" destOrd="6" presId="urn:microsoft.com/office/officeart/2005/8/layout/hList1"/>
    <dgm:cxn modelId="{80633F51-98FC-4E7E-8442-451EF0F35515}" type="presOf" srcId="{D7684C2E-7109-47F0-8E9D-ABF0697CC6DE}" destId="{C0E0F1D3-6A39-4738-A775-5753018031FE}" srcOrd="0" destOrd="0" presId="urn:microsoft.com/office/officeart/2005/8/layout/hList1"/>
    <dgm:cxn modelId="{38CC0653-6A07-4D3B-BAB0-A9FF0EECA82E}" type="presOf" srcId="{0BFA42F1-B6AF-4AB3-B6D8-1ACBF79FE401}" destId="{AEE813B6-4D14-40D9-8407-1E4571852145}" srcOrd="0" destOrd="11" presId="urn:microsoft.com/office/officeart/2005/8/layout/hList1"/>
    <dgm:cxn modelId="{CDE42054-C919-4B05-9C18-D1AA3EDB21D3}" type="presOf" srcId="{13CC7964-A263-4C96-AFCE-2B1E8F8807CD}" destId="{9BEFB607-F61A-405D-982F-BB8A3D827796}" srcOrd="0" destOrd="9" presId="urn:microsoft.com/office/officeart/2005/8/layout/hList1"/>
    <dgm:cxn modelId="{049BA255-A363-41B4-A6B7-A6074D80AA67}" srcId="{A8B2546F-B6A0-431D-BDF4-402984338051}" destId="{337A224C-5D79-4A71-A9C0-D43BB34B1F11}" srcOrd="3" destOrd="0" parTransId="{C9EDF649-3239-47E9-B711-B0F7F8A17A35}" sibTransId="{31F4FBB5-7A12-45DD-9839-7890463BE8C2}"/>
    <dgm:cxn modelId="{D61C4477-7195-4FBA-A8FF-9B3AE981A874}" srcId="{A8B2546F-B6A0-431D-BDF4-402984338051}" destId="{0BFA42F1-B6AF-4AB3-B6D8-1ACBF79FE401}" srcOrd="11" destOrd="0" parTransId="{5053EA68-40DA-44C9-B4DB-CB60A687258B}" sibTransId="{577C7ABA-52EA-489C-8FE5-406038AD69DB}"/>
    <dgm:cxn modelId="{EE049F77-26EF-4529-85BD-49B164461DC8}" srcId="{BF50A126-B5A1-4B02-9325-B6374F248125}" destId="{A8B2546F-B6A0-431D-BDF4-402984338051}" srcOrd="0" destOrd="0" parTransId="{9CB55586-3CED-408D-9292-9712D3C67E1B}" sibTransId="{C641FD8C-1CFA-4AD0-B877-D84355C0AD51}"/>
    <dgm:cxn modelId="{A69A3778-FCA8-431D-9F5D-A801BCD64D2F}" srcId="{CC277972-5B08-400E-A16C-4FB3DEC1D4ED}" destId="{D7684C2E-7109-47F0-8E9D-ABF0697CC6DE}" srcOrd="0" destOrd="0" parTransId="{EEBAEBE2-4CFF-4A31-913A-4531E3C0F634}" sibTransId="{137292C0-DC26-407C-8892-3A50B7BBFE2F}"/>
    <dgm:cxn modelId="{AD03A458-AA37-46FE-89A7-20958D76122E}" srcId="{CC277972-5B08-400E-A16C-4FB3DEC1D4ED}" destId="{135ED077-DD6B-41AE-8FB6-9850E01AA955}" srcOrd="1" destOrd="0" parTransId="{83437ACF-C8E5-428A-AE52-695F9D42327F}" sibTransId="{9E69F326-3AFE-4D3E-93DB-D3B9B8F6812A}"/>
    <dgm:cxn modelId="{2952EC79-44DB-483A-9E10-EA83386ABDE8}" type="presOf" srcId="{3A50D791-C906-4CF4-A780-5150A54E3BCF}" destId="{C0E0F1D3-6A39-4738-A775-5753018031FE}" srcOrd="0" destOrd="2" presId="urn:microsoft.com/office/officeart/2005/8/layout/hList1"/>
    <dgm:cxn modelId="{B3F7EB7D-10F9-4218-94C7-EA16F8FEA73D}" srcId="{A8B2546F-B6A0-431D-BDF4-402984338051}" destId="{1ECEF7B7-81C8-43D2-A7D0-AD4765B71A7F}" srcOrd="1" destOrd="0" parTransId="{A5D4F91F-AADC-42FF-9AFB-406F30B1D8B4}" sibTransId="{9E730866-C7B9-4971-B21E-CD5F95AD8E10}"/>
    <dgm:cxn modelId="{1DB43880-C27B-4123-B734-19A5D978C9C4}" type="presOf" srcId="{EB4A0D18-C558-4C2E-BA85-D416D286A1F3}" destId="{9BEFB607-F61A-405D-982F-BB8A3D827796}" srcOrd="0" destOrd="3" presId="urn:microsoft.com/office/officeart/2005/8/layout/hList1"/>
    <dgm:cxn modelId="{35650E81-A25D-4B2D-8A78-8137AD561CD2}" type="presOf" srcId="{E9790A17-6273-4C97-BFAA-0DEDA3A8F087}" destId="{AEE813B6-4D14-40D9-8407-1E4571852145}" srcOrd="0" destOrd="12" presId="urn:microsoft.com/office/officeart/2005/8/layout/hList1"/>
    <dgm:cxn modelId="{92C75F81-6E90-4927-BDB3-61A41851E400}" srcId="{DD704B8C-9D71-4D96-8B15-575E1DA1DE67}" destId="{06123D54-1910-47CE-AB89-ACA8D7477907}" srcOrd="15" destOrd="0" parTransId="{0B7CEA6B-1C4B-4F15-9C93-070BDA294FD1}" sibTransId="{D677632D-12C5-4B06-95C9-03B679C0FA23}"/>
    <dgm:cxn modelId="{37913F82-A57E-4D6A-AD49-1083437A2A88}" srcId="{A8B2546F-B6A0-431D-BDF4-402984338051}" destId="{49E14F83-83F0-487D-90A1-8DDA5BC94206}" srcOrd="5" destOrd="0" parTransId="{46B41E63-3CDF-464E-9711-D924A76E4BEF}" sibTransId="{42A0F4D0-6CAF-4896-911A-E4448DDE560F}"/>
    <dgm:cxn modelId="{D49F8F86-D6C6-4F5E-A4C4-C8122674A338}" srcId="{DD704B8C-9D71-4D96-8B15-575E1DA1DE67}" destId="{24043C0C-F43C-49A1-8B22-81DCA1F4CA35}" srcOrd="19" destOrd="0" parTransId="{DAB9EF54-3135-4D54-A8D5-57A1CAA31807}" sibTransId="{07541453-C882-462F-9B5C-C270738DBD64}"/>
    <dgm:cxn modelId="{1AFBD188-BEDB-4E40-A8E5-B7185A1944D1}" srcId="{DD704B8C-9D71-4D96-8B15-575E1DA1DE67}" destId="{13CC7964-A263-4C96-AFCE-2B1E8F8807CD}" srcOrd="9" destOrd="0" parTransId="{F10F660C-BE99-4F10-AC22-6741EC4D7E20}" sibTransId="{AE127DF6-C476-43AB-B833-CFF719255C24}"/>
    <dgm:cxn modelId="{E2E83289-013A-4999-B4B7-D90B3E31D450}" type="presOf" srcId="{58313B5F-7423-4EB5-AE5B-2F328F91922F}" destId="{9BEFB607-F61A-405D-982F-BB8A3D827796}" srcOrd="0" destOrd="0" presId="urn:microsoft.com/office/officeart/2005/8/layout/hList1"/>
    <dgm:cxn modelId="{39722291-331F-401C-9E78-C891A2B150C2}" srcId="{DD704B8C-9D71-4D96-8B15-575E1DA1DE67}" destId="{5466C574-A167-48E0-B07E-F6FD2773890A}" srcOrd="17" destOrd="0" parTransId="{64917BA9-B182-49A2-96A4-D844B456F024}" sibTransId="{E667E8D7-04D1-43B8-B0CE-1917D1C94662}"/>
    <dgm:cxn modelId="{8CD3F993-2862-4182-9EA0-3C0C2DD7BBE1}" type="presOf" srcId="{DFF4A02E-39B4-4327-B1C1-4B12AD961014}" destId="{AEE813B6-4D14-40D9-8407-1E4571852145}" srcOrd="0" destOrd="9" presId="urn:microsoft.com/office/officeart/2005/8/layout/hList1"/>
    <dgm:cxn modelId="{B01B7599-0B01-4029-9405-C7277B80C211}" type="presOf" srcId="{0A472E24-57A6-4D8E-ABB6-1282E47891E0}" destId="{9BEFB607-F61A-405D-982F-BB8A3D827796}" srcOrd="0" destOrd="5" presId="urn:microsoft.com/office/officeart/2005/8/layout/hList1"/>
    <dgm:cxn modelId="{41D5289F-502C-4B4B-BD84-1CD86D4704D7}" srcId="{A8B2546F-B6A0-431D-BDF4-402984338051}" destId="{F68F134C-7957-4A01-91AF-C32BAF733E3E}" srcOrd="6" destOrd="0" parTransId="{5818B537-D729-4935-8FF5-9E89399790BA}" sibTransId="{F6B6D03C-92F6-4D26-9B0F-8233B5CC6C4D}"/>
    <dgm:cxn modelId="{E2F393A0-AD38-4C45-8153-0BDFEE25118F}" type="presOf" srcId="{A8B2546F-B6A0-431D-BDF4-402984338051}" destId="{F6677B25-67BE-4BD5-AD29-DFE85C3CE400}" srcOrd="0" destOrd="0" presId="urn:microsoft.com/office/officeart/2005/8/layout/hList1"/>
    <dgm:cxn modelId="{D5CD95A0-842E-45CA-92A6-BCADA3C9AB29}" type="presOf" srcId="{4DAA00FB-8ABC-45FF-8FCF-F0907711E55A}" destId="{AEE813B6-4D14-40D9-8407-1E4571852145}" srcOrd="0" destOrd="2" presId="urn:microsoft.com/office/officeart/2005/8/layout/hList1"/>
    <dgm:cxn modelId="{C91481A1-171D-41F7-ACB9-CE139854BA80}" type="presOf" srcId="{AA78F908-96AE-498A-810B-EC81D1D7BD9F}" destId="{C0E0F1D3-6A39-4738-A775-5753018031FE}" srcOrd="0" destOrd="3" presId="urn:microsoft.com/office/officeart/2005/8/layout/hList1"/>
    <dgm:cxn modelId="{5F7EEDA3-136A-46BC-A050-49446BA79D1C}" type="presOf" srcId="{06123D54-1910-47CE-AB89-ACA8D7477907}" destId="{9BEFB607-F61A-405D-982F-BB8A3D827796}" srcOrd="0" destOrd="15" presId="urn:microsoft.com/office/officeart/2005/8/layout/hList1"/>
    <dgm:cxn modelId="{1FF685A5-8202-4B6F-A72E-9A39F625C6C7}" srcId="{DD704B8C-9D71-4D96-8B15-575E1DA1DE67}" destId="{0A472E24-57A6-4D8E-ABB6-1282E47891E0}" srcOrd="5" destOrd="0" parTransId="{C5BE365A-D461-42AA-B1EB-40EB1EF94731}" sibTransId="{21690912-A6FC-498E-BCAA-197805792867}"/>
    <dgm:cxn modelId="{4255E9A7-251D-4CF5-BF9D-E67A8A8F8691}" srcId="{A8B2546F-B6A0-431D-BDF4-402984338051}" destId="{4DAA00FB-8ABC-45FF-8FCF-F0907711E55A}" srcOrd="2" destOrd="0" parTransId="{B917DB37-645B-489D-961E-97F5E992E6A7}" sibTransId="{6F2B2417-9994-48A6-812D-91075DB9A6A3}"/>
    <dgm:cxn modelId="{CC07C9B0-9F9E-442E-9A6E-DBC22116FE4B}" srcId="{DD704B8C-9D71-4D96-8B15-575E1DA1DE67}" destId="{5EBDA482-FCC7-4EC8-9077-39AE532AC3A4}" srcOrd="13" destOrd="0" parTransId="{CE8D2A3F-DC39-45B2-89A2-9CD621CA93CF}" sibTransId="{EAE3B24A-DD55-41DE-894A-61F5CA790069}"/>
    <dgm:cxn modelId="{04359CB7-3CB9-42C1-9922-EC39E3C49889}" srcId="{A8B2546F-B6A0-431D-BDF4-402984338051}" destId="{C2DB4EF3-83A3-4342-ACDD-D5C0C2668771}" srcOrd="4" destOrd="0" parTransId="{A15E41E6-BA0E-4484-9085-9AD2A9D33972}" sibTransId="{7DBA0529-2846-4EC9-9C42-4A57EF2C49DB}"/>
    <dgm:cxn modelId="{6FF96CB8-E79F-4274-AE75-EEEE71B7473C}" srcId="{DD704B8C-9D71-4D96-8B15-575E1DA1DE67}" destId="{BD80D753-9253-44E1-BA13-9C2F0C20503F}" srcOrd="4" destOrd="0" parTransId="{95CEF214-132D-4207-B553-1F7BE7219DCE}" sibTransId="{C0F98162-B14C-4A6C-BBA2-5E9DF63E78A8}"/>
    <dgm:cxn modelId="{B0665BB9-DB4A-4BF7-91BB-5EBCDF7B6E85}" srcId="{DD704B8C-9D71-4D96-8B15-575E1DA1DE67}" destId="{5F98E66C-57C7-4875-902D-0AB29BDA4B8F}" srcOrd="14" destOrd="0" parTransId="{DAE6F1BE-2A0F-4819-8A0E-1DCA35E51D78}" sibTransId="{BED00071-B518-4642-AF1E-6156AE50AD4E}"/>
    <dgm:cxn modelId="{FFC4FFC3-1652-408A-BF49-3E00659F679B}" srcId="{BF50A126-B5A1-4B02-9325-B6374F248125}" destId="{CC277972-5B08-400E-A16C-4FB3DEC1D4ED}" srcOrd="2" destOrd="0" parTransId="{34F6E1DD-E1D5-4E14-A5DF-9FA0CC6A67D0}" sibTransId="{9B386581-E5BD-4E47-8A11-CA28408D50A4}"/>
    <dgm:cxn modelId="{F54A73C5-16EF-48DF-9F16-E8A9352EA15F}" type="presOf" srcId="{C2DB4EF3-83A3-4342-ACDD-D5C0C2668771}" destId="{AEE813B6-4D14-40D9-8407-1E4571852145}" srcOrd="0" destOrd="4" presId="urn:microsoft.com/office/officeart/2005/8/layout/hList1"/>
    <dgm:cxn modelId="{1F9AEBC5-4FFC-4AB3-BCAC-5479008025AB}" type="presOf" srcId="{03653BA8-5A5A-4612-923E-E82677A774C8}" destId="{9BEFB607-F61A-405D-982F-BB8A3D827796}" srcOrd="0" destOrd="11" presId="urn:microsoft.com/office/officeart/2005/8/layout/hList1"/>
    <dgm:cxn modelId="{10B720D2-5C8B-4EA8-A6E8-0F6E994C9102}" srcId="{A8B2546F-B6A0-431D-BDF4-402984338051}" destId="{DFF4A02E-39B4-4327-B1C1-4B12AD961014}" srcOrd="9" destOrd="0" parTransId="{DDC4D195-1CF1-49C1-81E0-6A849D825580}" sibTransId="{4E09D672-25F6-4981-A29E-7AC31A347ED7}"/>
    <dgm:cxn modelId="{432978D3-6A8A-4CDC-85AC-0BE15F3E75CD}" type="presOf" srcId="{0E49C96A-27B9-483C-88CE-1B320C9344F8}" destId="{9BEFB607-F61A-405D-982F-BB8A3D827796}" srcOrd="0" destOrd="1" presId="urn:microsoft.com/office/officeart/2005/8/layout/hList1"/>
    <dgm:cxn modelId="{96C284D3-0F14-4E6B-98F6-12FE2F0BBA66}" srcId="{CC277972-5B08-400E-A16C-4FB3DEC1D4ED}" destId="{AA78F908-96AE-498A-810B-EC81D1D7BD9F}" srcOrd="3" destOrd="0" parTransId="{A492BD90-7163-40B7-A878-CE5B9D6B6138}" sibTransId="{FA09F794-2140-42EC-843C-219DF310EBEB}"/>
    <dgm:cxn modelId="{9F735DD6-C58F-476C-AE48-D3CD6EA7C778}" type="presOf" srcId="{4FFB3496-9B44-47F5-96AA-E53B8693E316}" destId="{9BEFB607-F61A-405D-982F-BB8A3D827796}" srcOrd="0" destOrd="18" presId="urn:microsoft.com/office/officeart/2005/8/layout/hList1"/>
    <dgm:cxn modelId="{64BF85D6-A920-4EB0-9AC7-D2C18B0D22A5}" type="presOf" srcId="{337A224C-5D79-4A71-A9C0-D43BB34B1F11}" destId="{AEE813B6-4D14-40D9-8407-1E4571852145}" srcOrd="0" destOrd="3" presId="urn:microsoft.com/office/officeart/2005/8/layout/hList1"/>
    <dgm:cxn modelId="{1586A9D6-6D45-4ADE-BEB3-8E37561A4F6E}" srcId="{DD704B8C-9D71-4D96-8B15-575E1DA1DE67}" destId="{FDA43925-B4CD-4922-BBBB-69789A118CD2}" srcOrd="8" destOrd="0" parTransId="{9410D6F3-ABBA-4723-865D-EE85CF41C210}" sibTransId="{DDE36BDD-CE93-42A5-B7FE-3B2D2898189C}"/>
    <dgm:cxn modelId="{24C736DA-FCEE-490F-949C-FCE48CF88DEF}" srcId="{A8B2546F-B6A0-431D-BDF4-402984338051}" destId="{FA574368-6A87-472E-9DB6-B3939A060F92}" srcOrd="10" destOrd="0" parTransId="{71E707A9-F9EF-4A98-9408-B6D30BAD8CB1}" sibTransId="{EC1861C9-A3A7-4338-9BD1-1F04BCBEFD26}"/>
    <dgm:cxn modelId="{F7DB72DC-1CBD-40CE-8E17-BD7C61165DC7}" srcId="{BF50A126-B5A1-4B02-9325-B6374F248125}" destId="{DD704B8C-9D71-4D96-8B15-575E1DA1DE67}" srcOrd="1" destOrd="0" parTransId="{D898FBE6-247F-4718-A1F7-34C8600E7B97}" sibTransId="{4C31B8D4-421E-4DEC-95C1-03B0B5DA1064}"/>
    <dgm:cxn modelId="{E89EEFDD-5394-45A5-A571-0136F068B56F}" srcId="{A8B2546F-B6A0-431D-BDF4-402984338051}" destId="{6B72945F-FECE-45AC-80D0-4CD2C0CF3912}" srcOrd="8" destOrd="0" parTransId="{31EA4EA0-F3EB-4E9E-A885-A620A5AC896D}" sibTransId="{86284CD9-5CCA-4544-A25B-10E55304082C}"/>
    <dgm:cxn modelId="{2F738BDE-DDA0-4E3E-9882-7E4E6D83303E}" srcId="{DD704B8C-9D71-4D96-8B15-575E1DA1DE67}" destId="{941143AE-9D4C-4DC3-9277-5993CF9D04C5}" srcOrd="16" destOrd="0" parTransId="{288ADF87-E667-41A7-A2DC-A21FAD1BFAD9}" sibTransId="{3D2AC009-FC13-4FF8-BC54-7D93F7DA6F29}"/>
    <dgm:cxn modelId="{C461CAEA-E753-44C5-AD94-53CDB0F3D0FA}" srcId="{DD704B8C-9D71-4D96-8B15-575E1DA1DE67}" destId="{AD25CDC0-75F6-4065-BB65-2189F14ADD5D}" srcOrd="12" destOrd="0" parTransId="{A83B3662-BF31-42C4-81EB-8BDC5D582767}" sibTransId="{B26693F2-7148-49AF-823A-29EEF22EA5B6}"/>
    <dgm:cxn modelId="{5579DDEC-FBEC-4754-9C91-D28E362BB7DA}" type="presOf" srcId="{49E14F83-83F0-487D-90A1-8DDA5BC94206}" destId="{AEE813B6-4D14-40D9-8407-1E4571852145}" srcOrd="0" destOrd="5" presId="urn:microsoft.com/office/officeart/2005/8/layout/hList1"/>
    <dgm:cxn modelId="{A5AD0FF4-4B49-4861-B9AD-1AF832B61519}" srcId="{DD704B8C-9D71-4D96-8B15-575E1DA1DE67}" destId="{EB4A0D18-C558-4C2E-BA85-D416D286A1F3}" srcOrd="3" destOrd="0" parTransId="{35032687-B091-40F6-8139-A9B88CBE5EDB}" sibTransId="{64CDE253-7097-48AE-9862-AFEEFD0D06FD}"/>
    <dgm:cxn modelId="{EEAEA8F5-EED9-40C5-9EF7-3C8E31D55BFD}" type="presOf" srcId="{5466C574-A167-48E0-B07E-F6FD2773890A}" destId="{9BEFB607-F61A-405D-982F-BB8A3D827796}" srcOrd="0" destOrd="17" presId="urn:microsoft.com/office/officeart/2005/8/layout/hList1"/>
    <dgm:cxn modelId="{7C2652F7-4274-429E-86FC-403CCC6A50BE}" type="presOf" srcId="{24043C0C-F43C-49A1-8B22-81DCA1F4CA35}" destId="{9BEFB607-F61A-405D-982F-BB8A3D827796}" srcOrd="0" destOrd="19" presId="urn:microsoft.com/office/officeart/2005/8/layout/hList1"/>
    <dgm:cxn modelId="{5A6613F8-F039-4AD4-A6F5-ACE34478DCF4}" type="presOf" srcId="{CC277972-5B08-400E-A16C-4FB3DEC1D4ED}" destId="{95EA4D22-BE5E-4856-AC3B-DB908FB85611}" srcOrd="0" destOrd="0" presId="urn:microsoft.com/office/officeart/2005/8/layout/hList1"/>
    <dgm:cxn modelId="{AAEFA6F8-2E24-4BEA-9857-AF43E38D4E7E}" type="presOf" srcId="{A9667A66-72C7-4E58-9D4F-E1B78CF6979B}" destId="{AEE813B6-4D14-40D9-8407-1E4571852145}" srcOrd="0" destOrd="7" presId="urn:microsoft.com/office/officeart/2005/8/layout/hList1"/>
    <dgm:cxn modelId="{75E0BAFC-582A-4E9F-8629-9B279424CCC4}" type="presOf" srcId="{5EBDA482-FCC7-4EC8-9077-39AE532AC3A4}" destId="{9BEFB607-F61A-405D-982F-BB8A3D827796}" srcOrd="0" destOrd="13" presId="urn:microsoft.com/office/officeart/2005/8/layout/hList1"/>
    <dgm:cxn modelId="{9B29A1FF-15C8-4B67-9A6A-2108D512A53A}" srcId="{DD704B8C-9D71-4D96-8B15-575E1DA1DE67}" destId="{98BB576F-3CD2-4B90-9E05-9B45D5F48859}" srcOrd="7" destOrd="0" parTransId="{C21F9389-39DA-4358-80AF-835C8E82793F}" sibTransId="{957FE6ED-7434-4043-8061-474B01608B61}"/>
    <dgm:cxn modelId="{363E27A1-7647-4BA6-B810-09A372678D28}" type="presParOf" srcId="{C3564C75-57A8-4A3A-9105-F3DF45402B53}" destId="{C56A0FDA-0971-45A5-B407-7A91E4C6C670}" srcOrd="0" destOrd="0" presId="urn:microsoft.com/office/officeart/2005/8/layout/hList1"/>
    <dgm:cxn modelId="{3ADD56C0-1866-4B36-B000-C571BBB4C59C}" type="presParOf" srcId="{C56A0FDA-0971-45A5-B407-7A91E4C6C670}" destId="{F6677B25-67BE-4BD5-AD29-DFE85C3CE400}" srcOrd="0" destOrd="0" presId="urn:microsoft.com/office/officeart/2005/8/layout/hList1"/>
    <dgm:cxn modelId="{6E0C5E3F-4D5B-4534-B349-95FE5EB99B22}" type="presParOf" srcId="{C56A0FDA-0971-45A5-B407-7A91E4C6C670}" destId="{AEE813B6-4D14-40D9-8407-1E4571852145}" srcOrd="1" destOrd="0" presId="urn:microsoft.com/office/officeart/2005/8/layout/hList1"/>
    <dgm:cxn modelId="{D648FE5C-6C54-4720-BD8E-A3CE8575DDDB}" type="presParOf" srcId="{C3564C75-57A8-4A3A-9105-F3DF45402B53}" destId="{ACE3B988-49E8-4FCD-8926-5B5AFB408ADC}" srcOrd="1" destOrd="0" presId="urn:microsoft.com/office/officeart/2005/8/layout/hList1"/>
    <dgm:cxn modelId="{05A6991D-F4E4-434C-8CF5-B93C53DE9C95}" type="presParOf" srcId="{C3564C75-57A8-4A3A-9105-F3DF45402B53}" destId="{7C1D8FE5-1B38-4DD4-BF9D-2B76F1D1AEB0}" srcOrd="2" destOrd="0" presId="urn:microsoft.com/office/officeart/2005/8/layout/hList1"/>
    <dgm:cxn modelId="{7F618848-EFFC-40CF-A58B-4BB0C8A19B90}" type="presParOf" srcId="{7C1D8FE5-1B38-4DD4-BF9D-2B76F1D1AEB0}" destId="{EE008FBC-049B-48F1-9EDE-3017D154E32E}" srcOrd="0" destOrd="0" presId="urn:microsoft.com/office/officeart/2005/8/layout/hList1"/>
    <dgm:cxn modelId="{3DFA17B5-DFB0-4BF7-9A00-344027B7AB97}" type="presParOf" srcId="{7C1D8FE5-1B38-4DD4-BF9D-2B76F1D1AEB0}" destId="{9BEFB607-F61A-405D-982F-BB8A3D827796}" srcOrd="1" destOrd="0" presId="urn:microsoft.com/office/officeart/2005/8/layout/hList1"/>
    <dgm:cxn modelId="{394380C3-7C85-4FF4-B36C-B6AF3F03B96C}" type="presParOf" srcId="{C3564C75-57A8-4A3A-9105-F3DF45402B53}" destId="{FA05252A-815D-4D43-ABA7-733726B36650}" srcOrd="3" destOrd="0" presId="urn:microsoft.com/office/officeart/2005/8/layout/hList1"/>
    <dgm:cxn modelId="{4F6E3DDB-E61F-43F3-8B20-EA75690FF1A5}" type="presParOf" srcId="{C3564C75-57A8-4A3A-9105-F3DF45402B53}" destId="{6A708BAB-5070-497C-A184-F9705C904FAF}" srcOrd="4" destOrd="0" presId="urn:microsoft.com/office/officeart/2005/8/layout/hList1"/>
    <dgm:cxn modelId="{14913380-C1EA-4DA5-934D-911FF6F10161}" type="presParOf" srcId="{6A708BAB-5070-497C-A184-F9705C904FAF}" destId="{95EA4D22-BE5E-4856-AC3B-DB908FB85611}" srcOrd="0" destOrd="0" presId="urn:microsoft.com/office/officeart/2005/8/layout/hList1"/>
    <dgm:cxn modelId="{7A80BCFC-0672-4C08-A082-6294D1E9348F}" type="presParOf" srcId="{6A708BAB-5070-497C-A184-F9705C904FAF}" destId="{C0E0F1D3-6A39-4738-A775-5753018031FE}"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1A19803-DD1C-463E-8C33-23A17A79F33A}"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en-US"/>
        </a:p>
      </dgm:t>
    </dgm:pt>
    <dgm:pt modelId="{7FA4C84A-B4AA-434E-84CF-BDA59F76E137}">
      <dgm:prSet phldrT="[Text]" custT="1"/>
      <dgm:spPr>
        <a:solidFill>
          <a:srgbClr val="203864"/>
        </a:solidFill>
      </dgm:spPr>
      <dgm:t>
        <a:bodyPr/>
        <a:lstStyle/>
        <a:p>
          <a:r>
            <a:rPr lang="en-US" sz="1400" dirty="0">
              <a:latin typeface="Arial Nova Light" panose="020B0304020202020204" pitchFamily="34" charset="0"/>
            </a:rPr>
            <a:t>Limited Clientele (LMC)</a:t>
          </a:r>
        </a:p>
      </dgm:t>
    </dgm:pt>
    <dgm:pt modelId="{295A6890-167F-488C-B4FD-5488BCFACB4B}" type="parTrans" cxnId="{FA23CC83-A9A7-44A8-9ED9-DB892E3A5003}">
      <dgm:prSet/>
      <dgm:spPr/>
      <dgm:t>
        <a:bodyPr/>
        <a:lstStyle/>
        <a:p>
          <a:endParaRPr lang="en-US"/>
        </a:p>
      </dgm:t>
    </dgm:pt>
    <dgm:pt modelId="{517226DA-46BC-4B78-92C4-C4E3C9215BAA}" type="sibTrans" cxnId="{FA23CC83-A9A7-44A8-9ED9-DB892E3A5003}">
      <dgm:prSet/>
      <dgm:spPr/>
      <dgm:t>
        <a:bodyPr/>
        <a:lstStyle/>
        <a:p>
          <a:endParaRPr lang="en-US"/>
        </a:p>
      </dgm:t>
    </dgm:pt>
    <dgm:pt modelId="{0C15268D-1907-450E-A1F6-98D56AD9029F}">
      <dgm:prSet phldrT="[Text]" custT="1"/>
      <dgm:spPr>
        <a:ln>
          <a:solidFill>
            <a:srgbClr val="8FAADC"/>
          </a:solidFill>
        </a:ln>
      </dgm:spPr>
      <dgm:t>
        <a:bodyPr/>
        <a:lstStyle/>
        <a:p>
          <a:r>
            <a:rPr lang="en-US" sz="1400" dirty="0">
              <a:latin typeface="Arial Nova Light" panose="020B0304020202020204" pitchFamily="34" charset="0"/>
            </a:rPr>
            <a:t>Presumed</a:t>
          </a:r>
        </a:p>
      </dgm:t>
    </dgm:pt>
    <dgm:pt modelId="{87FC9FA1-07FC-4E18-B694-8BE7AB193BEC}" type="parTrans" cxnId="{498B4A4E-5693-4A39-81B7-7540E31080CE}">
      <dgm:prSet/>
      <dgm:spPr>
        <a:ln>
          <a:solidFill>
            <a:srgbClr val="8FAADC"/>
          </a:solidFill>
        </a:ln>
      </dgm:spPr>
      <dgm:t>
        <a:bodyPr/>
        <a:lstStyle/>
        <a:p>
          <a:endParaRPr lang="en-US"/>
        </a:p>
      </dgm:t>
    </dgm:pt>
    <dgm:pt modelId="{13818F38-F27C-435C-967B-BD7D2F6BE5A5}" type="sibTrans" cxnId="{498B4A4E-5693-4A39-81B7-7540E31080CE}">
      <dgm:prSet/>
      <dgm:spPr/>
      <dgm:t>
        <a:bodyPr/>
        <a:lstStyle/>
        <a:p>
          <a:endParaRPr lang="en-US"/>
        </a:p>
      </dgm:t>
    </dgm:pt>
    <dgm:pt modelId="{A9A5D67E-AB81-4BC7-8C22-9A2D1D1558F6}">
      <dgm:prSet phldrT="[Text]" custT="1"/>
      <dgm:spPr>
        <a:ln>
          <a:solidFill>
            <a:srgbClr val="8FAADC"/>
          </a:solidFill>
        </a:ln>
      </dgm:spPr>
      <dgm:t>
        <a:bodyPr/>
        <a:lstStyle/>
        <a:p>
          <a:r>
            <a:rPr lang="en-US" sz="1400" dirty="0">
              <a:latin typeface="Arial Nova Light" panose="020B0304020202020204" pitchFamily="34" charset="0"/>
            </a:rPr>
            <a:t>Family size and income</a:t>
          </a:r>
        </a:p>
      </dgm:t>
    </dgm:pt>
    <dgm:pt modelId="{58EFF7FC-FD42-4D24-A968-8A4173A44A43}" type="parTrans" cxnId="{28D17279-818A-4B20-AB0E-54DF9590BA8A}">
      <dgm:prSet/>
      <dgm:spPr>
        <a:ln>
          <a:solidFill>
            <a:srgbClr val="8FAADC"/>
          </a:solidFill>
        </a:ln>
      </dgm:spPr>
      <dgm:t>
        <a:bodyPr/>
        <a:lstStyle/>
        <a:p>
          <a:endParaRPr lang="en-US"/>
        </a:p>
      </dgm:t>
    </dgm:pt>
    <dgm:pt modelId="{B21FFD65-8824-49D2-871C-26927B171933}" type="sibTrans" cxnId="{28D17279-818A-4B20-AB0E-54DF9590BA8A}">
      <dgm:prSet/>
      <dgm:spPr/>
      <dgm:t>
        <a:bodyPr/>
        <a:lstStyle/>
        <a:p>
          <a:endParaRPr lang="en-US"/>
        </a:p>
      </dgm:t>
    </dgm:pt>
    <dgm:pt modelId="{0BD381D9-BB3E-408E-96A8-E135FBC84C99}">
      <dgm:prSet phldrT="[Text]" custT="1"/>
      <dgm:spPr>
        <a:solidFill>
          <a:srgbClr val="203864"/>
        </a:solidFill>
      </dgm:spPr>
      <dgm:t>
        <a:bodyPr/>
        <a:lstStyle/>
        <a:p>
          <a:r>
            <a:rPr lang="en-US" sz="1400" dirty="0">
              <a:latin typeface="Arial Nova Light" panose="020B0304020202020204" pitchFamily="34" charset="0"/>
            </a:rPr>
            <a:t>Area Benefit (LMA)</a:t>
          </a:r>
        </a:p>
      </dgm:t>
    </dgm:pt>
    <dgm:pt modelId="{7997C171-CDF7-4C4B-A69E-A199C91094BD}" type="parTrans" cxnId="{718F9A10-6BDE-4EFB-AF1E-1A17BC9A1AC5}">
      <dgm:prSet/>
      <dgm:spPr/>
      <dgm:t>
        <a:bodyPr/>
        <a:lstStyle/>
        <a:p>
          <a:endParaRPr lang="en-US"/>
        </a:p>
      </dgm:t>
    </dgm:pt>
    <dgm:pt modelId="{6E088CA3-5738-4D20-851E-BD56884E81E4}" type="sibTrans" cxnId="{718F9A10-6BDE-4EFB-AF1E-1A17BC9A1AC5}">
      <dgm:prSet/>
      <dgm:spPr/>
      <dgm:t>
        <a:bodyPr/>
        <a:lstStyle/>
        <a:p>
          <a:endParaRPr lang="en-US"/>
        </a:p>
      </dgm:t>
    </dgm:pt>
    <dgm:pt modelId="{2B216AB4-C939-4064-A424-FC6D574AEC5A}">
      <dgm:prSet phldrT="[Text]" custT="1"/>
      <dgm:spPr>
        <a:ln>
          <a:solidFill>
            <a:srgbClr val="8FAADC"/>
          </a:solidFill>
        </a:ln>
      </dgm:spPr>
      <dgm:t>
        <a:bodyPr/>
        <a:lstStyle/>
        <a:p>
          <a:r>
            <a:rPr lang="en-US" sz="1400" dirty="0">
              <a:latin typeface="Arial Nova Light" panose="020B0304020202020204" pitchFamily="34" charset="0"/>
            </a:rPr>
            <a:t>Census</a:t>
          </a:r>
        </a:p>
      </dgm:t>
    </dgm:pt>
    <dgm:pt modelId="{B7D8029A-FB3D-4FC6-9228-D1A40659FFA7}" type="parTrans" cxnId="{E56D0081-3D0E-4594-AB8C-C01DD8FD7CEB}">
      <dgm:prSet/>
      <dgm:spPr>
        <a:ln>
          <a:solidFill>
            <a:srgbClr val="8FAADC"/>
          </a:solidFill>
        </a:ln>
      </dgm:spPr>
      <dgm:t>
        <a:bodyPr/>
        <a:lstStyle/>
        <a:p>
          <a:endParaRPr lang="en-US"/>
        </a:p>
      </dgm:t>
    </dgm:pt>
    <dgm:pt modelId="{68425E4F-CA3D-4369-9EF1-9790FAAA9FCF}" type="sibTrans" cxnId="{E56D0081-3D0E-4594-AB8C-C01DD8FD7CEB}">
      <dgm:prSet/>
      <dgm:spPr/>
      <dgm:t>
        <a:bodyPr/>
        <a:lstStyle/>
        <a:p>
          <a:endParaRPr lang="en-US"/>
        </a:p>
      </dgm:t>
    </dgm:pt>
    <dgm:pt modelId="{21E0475A-2078-45F2-AC98-33B482B4F611}">
      <dgm:prSet phldrT="[Text]" custT="1"/>
      <dgm:spPr>
        <a:ln>
          <a:solidFill>
            <a:srgbClr val="8FAADC"/>
          </a:solidFill>
        </a:ln>
      </dgm:spPr>
      <dgm:t>
        <a:bodyPr/>
        <a:lstStyle/>
        <a:p>
          <a:r>
            <a:rPr lang="en-US" sz="1400" dirty="0">
              <a:latin typeface="Arial Nova Light" panose="020B0304020202020204" pitchFamily="34" charset="0"/>
            </a:rPr>
            <a:t>Survey</a:t>
          </a:r>
        </a:p>
      </dgm:t>
    </dgm:pt>
    <dgm:pt modelId="{F9037A2D-9F41-457C-8C3E-F0D28A490754}" type="parTrans" cxnId="{568D3B77-0EC9-42F9-86BC-3872515D332B}">
      <dgm:prSet/>
      <dgm:spPr>
        <a:ln>
          <a:solidFill>
            <a:srgbClr val="8FAADC"/>
          </a:solidFill>
        </a:ln>
      </dgm:spPr>
      <dgm:t>
        <a:bodyPr/>
        <a:lstStyle/>
        <a:p>
          <a:endParaRPr lang="en-US"/>
        </a:p>
      </dgm:t>
    </dgm:pt>
    <dgm:pt modelId="{29E3E5EE-7BAD-46A1-920C-079E5F5B6CD9}" type="sibTrans" cxnId="{568D3B77-0EC9-42F9-86BC-3872515D332B}">
      <dgm:prSet/>
      <dgm:spPr/>
      <dgm:t>
        <a:bodyPr/>
        <a:lstStyle/>
        <a:p>
          <a:endParaRPr lang="en-US"/>
        </a:p>
      </dgm:t>
    </dgm:pt>
    <dgm:pt modelId="{AA65F3C8-71C6-4032-A9C1-88809276C41D}">
      <dgm:prSet phldrT="[Text]" custT="1"/>
      <dgm:spPr>
        <a:ln>
          <a:solidFill>
            <a:srgbClr val="8FAADC"/>
          </a:solidFill>
        </a:ln>
      </dgm:spPr>
      <dgm:t>
        <a:bodyPr/>
        <a:lstStyle/>
        <a:p>
          <a:r>
            <a:rPr lang="en-US" sz="1400" dirty="0">
              <a:latin typeface="Arial Nova Light" panose="020B0304020202020204" pitchFamily="34" charset="0"/>
            </a:rPr>
            <a:t>Nature and location</a:t>
          </a:r>
        </a:p>
      </dgm:t>
    </dgm:pt>
    <dgm:pt modelId="{9EA95C2C-09F9-42B1-AD5F-BE294F69F99C}" type="parTrans" cxnId="{DFD32C78-703D-403C-B462-FE56D99EFD47}">
      <dgm:prSet/>
      <dgm:spPr>
        <a:ln>
          <a:solidFill>
            <a:srgbClr val="8FAADC"/>
          </a:solidFill>
        </a:ln>
      </dgm:spPr>
      <dgm:t>
        <a:bodyPr/>
        <a:lstStyle/>
        <a:p>
          <a:endParaRPr lang="en-US"/>
        </a:p>
      </dgm:t>
    </dgm:pt>
    <dgm:pt modelId="{622D0A0C-6D31-4B44-B06B-DEFF9803AFB2}" type="sibTrans" cxnId="{DFD32C78-703D-403C-B462-FE56D99EFD47}">
      <dgm:prSet/>
      <dgm:spPr/>
      <dgm:t>
        <a:bodyPr/>
        <a:lstStyle/>
        <a:p>
          <a:endParaRPr lang="en-US"/>
        </a:p>
      </dgm:t>
    </dgm:pt>
    <dgm:pt modelId="{01D60CAC-DC15-43DD-B8E4-514260B8B66F}" type="pres">
      <dgm:prSet presAssocID="{11A19803-DD1C-463E-8C33-23A17A79F33A}" presName="diagram" presStyleCnt="0">
        <dgm:presLayoutVars>
          <dgm:chPref val="1"/>
          <dgm:dir/>
          <dgm:animOne val="branch"/>
          <dgm:animLvl val="lvl"/>
          <dgm:resizeHandles/>
        </dgm:presLayoutVars>
      </dgm:prSet>
      <dgm:spPr/>
    </dgm:pt>
    <dgm:pt modelId="{741C4D0A-4847-490E-B065-6747B66D239C}" type="pres">
      <dgm:prSet presAssocID="{7FA4C84A-B4AA-434E-84CF-BDA59F76E137}" presName="root" presStyleCnt="0"/>
      <dgm:spPr/>
    </dgm:pt>
    <dgm:pt modelId="{A4DC2508-4260-4BD6-9505-985DA48F0152}" type="pres">
      <dgm:prSet presAssocID="{7FA4C84A-B4AA-434E-84CF-BDA59F76E137}" presName="rootComposite" presStyleCnt="0"/>
      <dgm:spPr/>
    </dgm:pt>
    <dgm:pt modelId="{3E2048DD-4A07-4CA6-959E-1920704F6C34}" type="pres">
      <dgm:prSet presAssocID="{7FA4C84A-B4AA-434E-84CF-BDA59F76E137}" presName="rootText" presStyleLbl="node1" presStyleIdx="0" presStyleCnt="2"/>
      <dgm:spPr/>
    </dgm:pt>
    <dgm:pt modelId="{3DDE2551-D2F5-43FE-B37C-4F2CDAFAC9C4}" type="pres">
      <dgm:prSet presAssocID="{7FA4C84A-B4AA-434E-84CF-BDA59F76E137}" presName="rootConnector" presStyleLbl="node1" presStyleIdx="0" presStyleCnt="2"/>
      <dgm:spPr/>
    </dgm:pt>
    <dgm:pt modelId="{68677D35-2AB9-4244-97A3-6147F9939674}" type="pres">
      <dgm:prSet presAssocID="{7FA4C84A-B4AA-434E-84CF-BDA59F76E137}" presName="childShape" presStyleCnt="0"/>
      <dgm:spPr/>
    </dgm:pt>
    <dgm:pt modelId="{378D4BF4-3BF4-4E20-98F9-BBA4DC7234CA}" type="pres">
      <dgm:prSet presAssocID="{87FC9FA1-07FC-4E18-B694-8BE7AB193BEC}" presName="Name13" presStyleLbl="parChTrans1D2" presStyleIdx="0" presStyleCnt="5"/>
      <dgm:spPr/>
    </dgm:pt>
    <dgm:pt modelId="{4B68DE07-3B70-42FA-B47D-291B3DB152C4}" type="pres">
      <dgm:prSet presAssocID="{0C15268D-1907-450E-A1F6-98D56AD9029F}" presName="childText" presStyleLbl="bgAcc1" presStyleIdx="0" presStyleCnt="5">
        <dgm:presLayoutVars>
          <dgm:bulletEnabled val="1"/>
        </dgm:presLayoutVars>
      </dgm:prSet>
      <dgm:spPr/>
    </dgm:pt>
    <dgm:pt modelId="{91A439EA-3A31-4E78-AF83-9390A9F4396C}" type="pres">
      <dgm:prSet presAssocID="{58EFF7FC-FD42-4D24-A968-8A4173A44A43}" presName="Name13" presStyleLbl="parChTrans1D2" presStyleIdx="1" presStyleCnt="5"/>
      <dgm:spPr/>
    </dgm:pt>
    <dgm:pt modelId="{102A7513-48ED-45B6-869B-26A31F15B974}" type="pres">
      <dgm:prSet presAssocID="{A9A5D67E-AB81-4BC7-8C22-9A2D1D1558F6}" presName="childText" presStyleLbl="bgAcc1" presStyleIdx="1" presStyleCnt="5">
        <dgm:presLayoutVars>
          <dgm:bulletEnabled val="1"/>
        </dgm:presLayoutVars>
      </dgm:prSet>
      <dgm:spPr/>
    </dgm:pt>
    <dgm:pt modelId="{CE1AC022-8C6A-4102-85BD-40CA0C7189BF}" type="pres">
      <dgm:prSet presAssocID="{9EA95C2C-09F9-42B1-AD5F-BE294F69F99C}" presName="Name13" presStyleLbl="parChTrans1D2" presStyleIdx="2" presStyleCnt="5"/>
      <dgm:spPr/>
    </dgm:pt>
    <dgm:pt modelId="{7FE0DB68-1FEF-41ED-B92B-3FBBD18A3233}" type="pres">
      <dgm:prSet presAssocID="{AA65F3C8-71C6-4032-A9C1-88809276C41D}" presName="childText" presStyleLbl="bgAcc1" presStyleIdx="2" presStyleCnt="5">
        <dgm:presLayoutVars>
          <dgm:bulletEnabled val="1"/>
        </dgm:presLayoutVars>
      </dgm:prSet>
      <dgm:spPr/>
    </dgm:pt>
    <dgm:pt modelId="{097FA669-8662-4D23-8880-D0028D7AF18B}" type="pres">
      <dgm:prSet presAssocID="{0BD381D9-BB3E-408E-96A8-E135FBC84C99}" presName="root" presStyleCnt="0"/>
      <dgm:spPr/>
    </dgm:pt>
    <dgm:pt modelId="{B4C10CF0-96CB-4BDB-AB5D-B8AB1B287FF2}" type="pres">
      <dgm:prSet presAssocID="{0BD381D9-BB3E-408E-96A8-E135FBC84C99}" presName="rootComposite" presStyleCnt="0"/>
      <dgm:spPr/>
    </dgm:pt>
    <dgm:pt modelId="{65FE2A0F-EB8C-4C05-8B14-53ECC8DD9DF8}" type="pres">
      <dgm:prSet presAssocID="{0BD381D9-BB3E-408E-96A8-E135FBC84C99}" presName="rootText" presStyleLbl="node1" presStyleIdx="1" presStyleCnt="2"/>
      <dgm:spPr/>
    </dgm:pt>
    <dgm:pt modelId="{9ABB9C3B-1492-424D-AE04-B0B5F8754241}" type="pres">
      <dgm:prSet presAssocID="{0BD381D9-BB3E-408E-96A8-E135FBC84C99}" presName="rootConnector" presStyleLbl="node1" presStyleIdx="1" presStyleCnt="2"/>
      <dgm:spPr/>
    </dgm:pt>
    <dgm:pt modelId="{7127E254-76A9-44C9-8A9C-BE516770DEDE}" type="pres">
      <dgm:prSet presAssocID="{0BD381D9-BB3E-408E-96A8-E135FBC84C99}" presName="childShape" presStyleCnt="0"/>
      <dgm:spPr/>
    </dgm:pt>
    <dgm:pt modelId="{F69A3C5B-F1FD-4790-87AF-090E56ADFBF9}" type="pres">
      <dgm:prSet presAssocID="{B7D8029A-FB3D-4FC6-9228-D1A40659FFA7}" presName="Name13" presStyleLbl="parChTrans1D2" presStyleIdx="3" presStyleCnt="5"/>
      <dgm:spPr/>
    </dgm:pt>
    <dgm:pt modelId="{30ECE5F2-33F5-456C-B527-39FDE4489E75}" type="pres">
      <dgm:prSet presAssocID="{2B216AB4-C939-4064-A424-FC6D574AEC5A}" presName="childText" presStyleLbl="bgAcc1" presStyleIdx="3" presStyleCnt="5">
        <dgm:presLayoutVars>
          <dgm:bulletEnabled val="1"/>
        </dgm:presLayoutVars>
      </dgm:prSet>
      <dgm:spPr/>
    </dgm:pt>
    <dgm:pt modelId="{E8B22D6D-D40F-4D29-BFDD-1FB5646F4FBD}" type="pres">
      <dgm:prSet presAssocID="{F9037A2D-9F41-457C-8C3E-F0D28A490754}" presName="Name13" presStyleLbl="parChTrans1D2" presStyleIdx="4" presStyleCnt="5"/>
      <dgm:spPr/>
    </dgm:pt>
    <dgm:pt modelId="{B29DB4B5-755C-4614-B392-98A59A52BD1F}" type="pres">
      <dgm:prSet presAssocID="{21E0475A-2078-45F2-AC98-33B482B4F611}" presName="childText" presStyleLbl="bgAcc1" presStyleIdx="4" presStyleCnt="5">
        <dgm:presLayoutVars>
          <dgm:bulletEnabled val="1"/>
        </dgm:presLayoutVars>
      </dgm:prSet>
      <dgm:spPr/>
    </dgm:pt>
  </dgm:ptLst>
  <dgm:cxnLst>
    <dgm:cxn modelId="{652C5102-32B9-40AD-80EE-B6D322F2DB8A}" type="presOf" srcId="{A9A5D67E-AB81-4BC7-8C22-9A2D1D1558F6}" destId="{102A7513-48ED-45B6-869B-26A31F15B974}" srcOrd="0" destOrd="0" presId="urn:microsoft.com/office/officeart/2005/8/layout/hierarchy3"/>
    <dgm:cxn modelId="{935B810A-7636-414D-B3F9-4F3A1DD730B3}" type="presOf" srcId="{7FA4C84A-B4AA-434E-84CF-BDA59F76E137}" destId="{3E2048DD-4A07-4CA6-959E-1920704F6C34}" srcOrd="0" destOrd="0" presId="urn:microsoft.com/office/officeart/2005/8/layout/hierarchy3"/>
    <dgm:cxn modelId="{718F9A10-6BDE-4EFB-AF1E-1A17BC9A1AC5}" srcId="{11A19803-DD1C-463E-8C33-23A17A79F33A}" destId="{0BD381D9-BB3E-408E-96A8-E135FBC84C99}" srcOrd="1" destOrd="0" parTransId="{7997C171-CDF7-4C4B-A69E-A199C91094BD}" sibTransId="{6E088CA3-5738-4D20-851E-BD56884E81E4}"/>
    <dgm:cxn modelId="{434D9826-7061-4D3A-BE71-38EB796B72E7}" type="presOf" srcId="{9EA95C2C-09F9-42B1-AD5F-BE294F69F99C}" destId="{CE1AC022-8C6A-4102-85BD-40CA0C7189BF}" srcOrd="0" destOrd="0" presId="urn:microsoft.com/office/officeart/2005/8/layout/hierarchy3"/>
    <dgm:cxn modelId="{5CF2352D-2847-4702-99B6-7219EB8857AE}" type="presOf" srcId="{21E0475A-2078-45F2-AC98-33B482B4F611}" destId="{B29DB4B5-755C-4614-B392-98A59A52BD1F}" srcOrd="0" destOrd="0" presId="urn:microsoft.com/office/officeart/2005/8/layout/hierarchy3"/>
    <dgm:cxn modelId="{3DF58862-2E3F-4070-B89A-ACD22CE6DECF}" type="presOf" srcId="{0BD381D9-BB3E-408E-96A8-E135FBC84C99}" destId="{9ABB9C3B-1492-424D-AE04-B0B5F8754241}" srcOrd="1" destOrd="0" presId="urn:microsoft.com/office/officeart/2005/8/layout/hierarchy3"/>
    <dgm:cxn modelId="{544A074C-F305-40F5-8EB8-0F85C86A5953}" type="presOf" srcId="{58EFF7FC-FD42-4D24-A968-8A4173A44A43}" destId="{91A439EA-3A31-4E78-AF83-9390A9F4396C}" srcOrd="0" destOrd="0" presId="urn:microsoft.com/office/officeart/2005/8/layout/hierarchy3"/>
    <dgm:cxn modelId="{9958B94D-E502-4229-8E5B-DC6B32C915CB}" type="presOf" srcId="{AA65F3C8-71C6-4032-A9C1-88809276C41D}" destId="{7FE0DB68-1FEF-41ED-B92B-3FBBD18A3233}" srcOrd="0" destOrd="0" presId="urn:microsoft.com/office/officeart/2005/8/layout/hierarchy3"/>
    <dgm:cxn modelId="{498B4A4E-5693-4A39-81B7-7540E31080CE}" srcId="{7FA4C84A-B4AA-434E-84CF-BDA59F76E137}" destId="{0C15268D-1907-450E-A1F6-98D56AD9029F}" srcOrd="0" destOrd="0" parTransId="{87FC9FA1-07FC-4E18-B694-8BE7AB193BEC}" sibTransId="{13818F38-F27C-435C-967B-BD7D2F6BE5A5}"/>
    <dgm:cxn modelId="{3D70516F-F3B6-41F4-98BF-9F90481D20B1}" type="presOf" srcId="{2B216AB4-C939-4064-A424-FC6D574AEC5A}" destId="{30ECE5F2-33F5-456C-B527-39FDE4489E75}" srcOrd="0" destOrd="0" presId="urn:microsoft.com/office/officeart/2005/8/layout/hierarchy3"/>
    <dgm:cxn modelId="{CE483553-9484-437A-8B1F-708B55FFE287}" type="presOf" srcId="{11A19803-DD1C-463E-8C33-23A17A79F33A}" destId="{01D60CAC-DC15-43DD-B8E4-514260B8B66F}" srcOrd="0" destOrd="0" presId="urn:microsoft.com/office/officeart/2005/8/layout/hierarchy3"/>
    <dgm:cxn modelId="{568D3B77-0EC9-42F9-86BC-3872515D332B}" srcId="{0BD381D9-BB3E-408E-96A8-E135FBC84C99}" destId="{21E0475A-2078-45F2-AC98-33B482B4F611}" srcOrd="1" destOrd="0" parTransId="{F9037A2D-9F41-457C-8C3E-F0D28A490754}" sibTransId="{29E3E5EE-7BAD-46A1-920C-079E5F5B6CD9}"/>
    <dgm:cxn modelId="{DFD32C78-703D-403C-B462-FE56D99EFD47}" srcId="{7FA4C84A-B4AA-434E-84CF-BDA59F76E137}" destId="{AA65F3C8-71C6-4032-A9C1-88809276C41D}" srcOrd="2" destOrd="0" parTransId="{9EA95C2C-09F9-42B1-AD5F-BE294F69F99C}" sibTransId="{622D0A0C-6D31-4B44-B06B-DEFF9803AFB2}"/>
    <dgm:cxn modelId="{28D17279-818A-4B20-AB0E-54DF9590BA8A}" srcId="{7FA4C84A-B4AA-434E-84CF-BDA59F76E137}" destId="{A9A5D67E-AB81-4BC7-8C22-9A2D1D1558F6}" srcOrd="1" destOrd="0" parTransId="{58EFF7FC-FD42-4D24-A968-8A4173A44A43}" sibTransId="{B21FFD65-8824-49D2-871C-26927B171933}"/>
    <dgm:cxn modelId="{E56D0081-3D0E-4594-AB8C-C01DD8FD7CEB}" srcId="{0BD381D9-BB3E-408E-96A8-E135FBC84C99}" destId="{2B216AB4-C939-4064-A424-FC6D574AEC5A}" srcOrd="0" destOrd="0" parTransId="{B7D8029A-FB3D-4FC6-9228-D1A40659FFA7}" sibTransId="{68425E4F-CA3D-4369-9EF1-9790FAAA9FCF}"/>
    <dgm:cxn modelId="{FA23CC83-A9A7-44A8-9ED9-DB892E3A5003}" srcId="{11A19803-DD1C-463E-8C33-23A17A79F33A}" destId="{7FA4C84A-B4AA-434E-84CF-BDA59F76E137}" srcOrd="0" destOrd="0" parTransId="{295A6890-167F-488C-B4FD-5488BCFACB4B}" sibTransId="{517226DA-46BC-4B78-92C4-C4E3C9215BAA}"/>
    <dgm:cxn modelId="{18E8F1A4-0D6A-40DB-A548-5B4B617FE267}" type="presOf" srcId="{87FC9FA1-07FC-4E18-B694-8BE7AB193BEC}" destId="{378D4BF4-3BF4-4E20-98F9-BBA4DC7234CA}" srcOrd="0" destOrd="0" presId="urn:microsoft.com/office/officeart/2005/8/layout/hierarchy3"/>
    <dgm:cxn modelId="{23F75EB6-9EB5-4A8E-B718-BB121A1EFD2C}" type="presOf" srcId="{B7D8029A-FB3D-4FC6-9228-D1A40659FFA7}" destId="{F69A3C5B-F1FD-4790-87AF-090E56ADFBF9}" srcOrd="0" destOrd="0" presId="urn:microsoft.com/office/officeart/2005/8/layout/hierarchy3"/>
    <dgm:cxn modelId="{AAFBBAC2-0741-4FA2-A518-B52F771B8C8C}" type="presOf" srcId="{0BD381D9-BB3E-408E-96A8-E135FBC84C99}" destId="{65FE2A0F-EB8C-4C05-8B14-53ECC8DD9DF8}" srcOrd="0" destOrd="0" presId="urn:microsoft.com/office/officeart/2005/8/layout/hierarchy3"/>
    <dgm:cxn modelId="{D82FE9C6-23A5-4756-90AE-5A6553C259A3}" type="presOf" srcId="{7FA4C84A-B4AA-434E-84CF-BDA59F76E137}" destId="{3DDE2551-D2F5-43FE-B37C-4F2CDAFAC9C4}" srcOrd="1" destOrd="0" presId="urn:microsoft.com/office/officeart/2005/8/layout/hierarchy3"/>
    <dgm:cxn modelId="{8460B2CF-AF71-4F02-B160-D78B7F7E7EB1}" type="presOf" srcId="{F9037A2D-9F41-457C-8C3E-F0D28A490754}" destId="{E8B22D6D-D40F-4D29-BFDD-1FB5646F4FBD}" srcOrd="0" destOrd="0" presId="urn:microsoft.com/office/officeart/2005/8/layout/hierarchy3"/>
    <dgm:cxn modelId="{7E5B16F1-38E2-46CF-8143-B12412B21086}" type="presOf" srcId="{0C15268D-1907-450E-A1F6-98D56AD9029F}" destId="{4B68DE07-3B70-42FA-B47D-291B3DB152C4}" srcOrd="0" destOrd="0" presId="urn:microsoft.com/office/officeart/2005/8/layout/hierarchy3"/>
    <dgm:cxn modelId="{BD768CC1-0B4E-4926-83C8-C781BADFD3C0}" type="presParOf" srcId="{01D60CAC-DC15-43DD-B8E4-514260B8B66F}" destId="{741C4D0A-4847-490E-B065-6747B66D239C}" srcOrd="0" destOrd="0" presId="urn:microsoft.com/office/officeart/2005/8/layout/hierarchy3"/>
    <dgm:cxn modelId="{036CD206-EE05-41AE-B5AF-E38F34A3EA00}" type="presParOf" srcId="{741C4D0A-4847-490E-B065-6747B66D239C}" destId="{A4DC2508-4260-4BD6-9505-985DA48F0152}" srcOrd="0" destOrd="0" presId="urn:microsoft.com/office/officeart/2005/8/layout/hierarchy3"/>
    <dgm:cxn modelId="{E2EEC756-24AF-4399-A627-88EEF1F1226E}" type="presParOf" srcId="{A4DC2508-4260-4BD6-9505-985DA48F0152}" destId="{3E2048DD-4A07-4CA6-959E-1920704F6C34}" srcOrd="0" destOrd="0" presId="urn:microsoft.com/office/officeart/2005/8/layout/hierarchy3"/>
    <dgm:cxn modelId="{01D882FB-967E-4187-9F31-2F64857323EA}" type="presParOf" srcId="{A4DC2508-4260-4BD6-9505-985DA48F0152}" destId="{3DDE2551-D2F5-43FE-B37C-4F2CDAFAC9C4}" srcOrd="1" destOrd="0" presId="urn:microsoft.com/office/officeart/2005/8/layout/hierarchy3"/>
    <dgm:cxn modelId="{527FC15C-80CB-46A6-90A8-5E60EF24853A}" type="presParOf" srcId="{741C4D0A-4847-490E-B065-6747B66D239C}" destId="{68677D35-2AB9-4244-97A3-6147F9939674}" srcOrd="1" destOrd="0" presId="urn:microsoft.com/office/officeart/2005/8/layout/hierarchy3"/>
    <dgm:cxn modelId="{FA389A21-C4D2-4C61-8604-F41CB0BB17A8}" type="presParOf" srcId="{68677D35-2AB9-4244-97A3-6147F9939674}" destId="{378D4BF4-3BF4-4E20-98F9-BBA4DC7234CA}" srcOrd="0" destOrd="0" presId="urn:microsoft.com/office/officeart/2005/8/layout/hierarchy3"/>
    <dgm:cxn modelId="{0C75E040-96C2-4DFE-9477-11433F4E6E72}" type="presParOf" srcId="{68677D35-2AB9-4244-97A3-6147F9939674}" destId="{4B68DE07-3B70-42FA-B47D-291B3DB152C4}" srcOrd="1" destOrd="0" presId="urn:microsoft.com/office/officeart/2005/8/layout/hierarchy3"/>
    <dgm:cxn modelId="{4727869A-32A7-42C9-95A5-15AB1C615BAC}" type="presParOf" srcId="{68677D35-2AB9-4244-97A3-6147F9939674}" destId="{91A439EA-3A31-4E78-AF83-9390A9F4396C}" srcOrd="2" destOrd="0" presId="urn:microsoft.com/office/officeart/2005/8/layout/hierarchy3"/>
    <dgm:cxn modelId="{6CACA688-A831-4D81-BC38-0B761F6C907B}" type="presParOf" srcId="{68677D35-2AB9-4244-97A3-6147F9939674}" destId="{102A7513-48ED-45B6-869B-26A31F15B974}" srcOrd="3" destOrd="0" presId="urn:microsoft.com/office/officeart/2005/8/layout/hierarchy3"/>
    <dgm:cxn modelId="{89939E2F-AB1B-46A7-A45E-FEBFE23FF405}" type="presParOf" srcId="{68677D35-2AB9-4244-97A3-6147F9939674}" destId="{CE1AC022-8C6A-4102-85BD-40CA0C7189BF}" srcOrd="4" destOrd="0" presId="urn:microsoft.com/office/officeart/2005/8/layout/hierarchy3"/>
    <dgm:cxn modelId="{2791037B-8A74-4900-A473-7CF8382F5285}" type="presParOf" srcId="{68677D35-2AB9-4244-97A3-6147F9939674}" destId="{7FE0DB68-1FEF-41ED-B92B-3FBBD18A3233}" srcOrd="5" destOrd="0" presId="urn:microsoft.com/office/officeart/2005/8/layout/hierarchy3"/>
    <dgm:cxn modelId="{9BB196D8-F541-4CA6-9C1C-88190008184E}" type="presParOf" srcId="{01D60CAC-DC15-43DD-B8E4-514260B8B66F}" destId="{097FA669-8662-4D23-8880-D0028D7AF18B}" srcOrd="1" destOrd="0" presId="urn:microsoft.com/office/officeart/2005/8/layout/hierarchy3"/>
    <dgm:cxn modelId="{518119CB-0A45-49EC-A76B-91C1D1D2DFBF}" type="presParOf" srcId="{097FA669-8662-4D23-8880-D0028D7AF18B}" destId="{B4C10CF0-96CB-4BDB-AB5D-B8AB1B287FF2}" srcOrd="0" destOrd="0" presId="urn:microsoft.com/office/officeart/2005/8/layout/hierarchy3"/>
    <dgm:cxn modelId="{07939197-1C64-41A6-9347-677152D1D5E5}" type="presParOf" srcId="{B4C10CF0-96CB-4BDB-AB5D-B8AB1B287FF2}" destId="{65FE2A0F-EB8C-4C05-8B14-53ECC8DD9DF8}" srcOrd="0" destOrd="0" presId="urn:microsoft.com/office/officeart/2005/8/layout/hierarchy3"/>
    <dgm:cxn modelId="{4D7EDE2F-B3A9-4E54-BB8B-B7D5E47B7AEC}" type="presParOf" srcId="{B4C10CF0-96CB-4BDB-AB5D-B8AB1B287FF2}" destId="{9ABB9C3B-1492-424D-AE04-B0B5F8754241}" srcOrd="1" destOrd="0" presId="urn:microsoft.com/office/officeart/2005/8/layout/hierarchy3"/>
    <dgm:cxn modelId="{D54D7FC7-1A9D-4180-A9A2-81168538622D}" type="presParOf" srcId="{097FA669-8662-4D23-8880-D0028D7AF18B}" destId="{7127E254-76A9-44C9-8A9C-BE516770DEDE}" srcOrd="1" destOrd="0" presId="urn:microsoft.com/office/officeart/2005/8/layout/hierarchy3"/>
    <dgm:cxn modelId="{599B1D0D-C992-4293-937B-65C8DD2B83FA}" type="presParOf" srcId="{7127E254-76A9-44C9-8A9C-BE516770DEDE}" destId="{F69A3C5B-F1FD-4790-87AF-090E56ADFBF9}" srcOrd="0" destOrd="0" presId="urn:microsoft.com/office/officeart/2005/8/layout/hierarchy3"/>
    <dgm:cxn modelId="{041594E3-E90B-4271-86B3-381ECCB38CB8}" type="presParOf" srcId="{7127E254-76A9-44C9-8A9C-BE516770DEDE}" destId="{30ECE5F2-33F5-456C-B527-39FDE4489E75}" srcOrd="1" destOrd="0" presId="urn:microsoft.com/office/officeart/2005/8/layout/hierarchy3"/>
    <dgm:cxn modelId="{7D4E55B0-355B-47DA-A266-9460C8AE09E5}" type="presParOf" srcId="{7127E254-76A9-44C9-8A9C-BE516770DEDE}" destId="{E8B22D6D-D40F-4D29-BFDD-1FB5646F4FBD}" srcOrd="2" destOrd="0" presId="urn:microsoft.com/office/officeart/2005/8/layout/hierarchy3"/>
    <dgm:cxn modelId="{4E0B0F32-75FA-4654-834C-9124D3AC06B1}" type="presParOf" srcId="{7127E254-76A9-44C9-8A9C-BE516770DEDE}" destId="{B29DB4B5-755C-4614-B392-98A59A52BD1F}" srcOrd="3"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11A19803-DD1C-463E-8C33-23A17A79F33A}"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en-US"/>
        </a:p>
      </dgm:t>
    </dgm:pt>
    <dgm:pt modelId="{7FA4C84A-B4AA-434E-84CF-BDA59F76E137}">
      <dgm:prSet phldrT="[Text]" custT="1"/>
      <dgm:spPr>
        <a:solidFill>
          <a:srgbClr val="203864"/>
        </a:solidFill>
      </dgm:spPr>
      <dgm:t>
        <a:bodyPr/>
        <a:lstStyle/>
        <a:p>
          <a:r>
            <a:rPr lang="en-US" sz="1400" dirty="0">
              <a:latin typeface="Arial Nova Light" panose="020B0304020202020204" pitchFamily="34" charset="0"/>
            </a:rPr>
            <a:t>Housing (LMH)</a:t>
          </a:r>
        </a:p>
      </dgm:t>
    </dgm:pt>
    <dgm:pt modelId="{295A6890-167F-488C-B4FD-5488BCFACB4B}" type="parTrans" cxnId="{FA23CC83-A9A7-44A8-9ED9-DB892E3A5003}">
      <dgm:prSet/>
      <dgm:spPr/>
      <dgm:t>
        <a:bodyPr/>
        <a:lstStyle/>
        <a:p>
          <a:endParaRPr lang="en-US"/>
        </a:p>
      </dgm:t>
    </dgm:pt>
    <dgm:pt modelId="{517226DA-46BC-4B78-92C4-C4E3C9215BAA}" type="sibTrans" cxnId="{FA23CC83-A9A7-44A8-9ED9-DB892E3A5003}">
      <dgm:prSet/>
      <dgm:spPr/>
      <dgm:t>
        <a:bodyPr/>
        <a:lstStyle/>
        <a:p>
          <a:endParaRPr lang="en-US"/>
        </a:p>
      </dgm:t>
    </dgm:pt>
    <dgm:pt modelId="{0C15268D-1907-450E-A1F6-98D56AD9029F}">
      <dgm:prSet phldrT="[Text]" custT="1"/>
      <dgm:spPr>
        <a:ln>
          <a:solidFill>
            <a:srgbClr val="8FAADC"/>
          </a:solidFill>
        </a:ln>
      </dgm:spPr>
      <dgm:t>
        <a:bodyPr/>
        <a:lstStyle/>
        <a:p>
          <a:r>
            <a:rPr lang="en-US" sz="1400" dirty="0">
              <a:latin typeface="Arial Nova Light" panose="020B0304020202020204" pitchFamily="34" charset="0"/>
            </a:rPr>
            <a:t>Owner or Renter</a:t>
          </a:r>
        </a:p>
      </dgm:t>
    </dgm:pt>
    <dgm:pt modelId="{87FC9FA1-07FC-4E18-B694-8BE7AB193BEC}" type="parTrans" cxnId="{498B4A4E-5693-4A39-81B7-7540E31080CE}">
      <dgm:prSet/>
      <dgm:spPr>
        <a:ln>
          <a:solidFill>
            <a:srgbClr val="8FAADC"/>
          </a:solidFill>
        </a:ln>
      </dgm:spPr>
      <dgm:t>
        <a:bodyPr/>
        <a:lstStyle/>
        <a:p>
          <a:endParaRPr lang="en-US"/>
        </a:p>
      </dgm:t>
    </dgm:pt>
    <dgm:pt modelId="{13818F38-F27C-435C-967B-BD7D2F6BE5A5}" type="sibTrans" cxnId="{498B4A4E-5693-4A39-81B7-7540E31080CE}">
      <dgm:prSet/>
      <dgm:spPr/>
      <dgm:t>
        <a:bodyPr/>
        <a:lstStyle/>
        <a:p>
          <a:endParaRPr lang="en-US"/>
        </a:p>
      </dgm:t>
    </dgm:pt>
    <dgm:pt modelId="{A9A5D67E-AB81-4BC7-8C22-9A2D1D1558F6}">
      <dgm:prSet phldrT="[Text]" custT="1"/>
      <dgm:spPr>
        <a:ln>
          <a:solidFill>
            <a:srgbClr val="8FAADC"/>
          </a:solidFill>
        </a:ln>
      </dgm:spPr>
      <dgm:t>
        <a:bodyPr/>
        <a:lstStyle/>
        <a:p>
          <a:r>
            <a:rPr lang="en-US" sz="1400" dirty="0">
              <a:latin typeface="Arial Nova Light" panose="020B0304020202020204" pitchFamily="34" charset="0"/>
            </a:rPr>
            <a:t>Single- or Multi-family</a:t>
          </a:r>
        </a:p>
      </dgm:t>
    </dgm:pt>
    <dgm:pt modelId="{58EFF7FC-FD42-4D24-A968-8A4173A44A43}" type="parTrans" cxnId="{28D17279-818A-4B20-AB0E-54DF9590BA8A}">
      <dgm:prSet/>
      <dgm:spPr>
        <a:ln>
          <a:solidFill>
            <a:srgbClr val="8FAADC"/>
          </a:solidFill>
        </a:ln>
      </dgm:spPr>
      <dgm:t>
        <a:bodyPr/>
        <a:lstStyle/>
        <a:p>
          <a:endParaRPr lang="en-US"/>
        </a:p>
      </dgm:t>
    </dgm:pt>
    <dgm:pt modelId="{B21FFD65-8824-49D2-871C-26927B171933}" type="sibTrans" cxnId="{28D17279-818A-4B20-AB0E-54DF9590BA8A}">
      <dgm:prSet/>
      <dgm:spPr/>
      <dgm:t>
        <a:bodyPr/>
        <a:lstStyle/>
        <a:p>
          <a:endParaRPr lang="en-US"/>
        </a:p>
      </dgm:t>
    </dgm:pt>
    <dgm:pt modelId="{0BD381D9-BB3E-408E-96A8-E135FBC84C99}">
      <dgm:prSet phldrT="[Text]" custT="1"/>
      <dgm:spPr>
        <a:solidFill>
          <a:srgbClr val="203864"/>
        </a:solidFill>
      </dgm:spPr>
      <dgm:t>
        <a:bodyPr/>
        <a:lstStyle/>
        <a:p>
          <a:r>
            <a:rPr lang="en-US" sz="1400" dirty="0">
              <a:latin typeface="Arial Nova Light" panose="020B0304020202020204" pitchFamily="34" charset="0"/>
            </a:rPr>
            <a:t>Jobs        (LMJ)</a:t>
          </a:r>
        </a:p>
      </dgm:t>
    </dgm:pt>
    <dgm:pt modelId="{7997C171-CDF7-4C4B-A69E-A199C91094BD}" type="parTrans" cxnId="{718F9A10-6BDE-4EFB-AF1E-1A17BC9A1AC5}">
      <dgm:prSet/>
      <dgm:spPr/>
      <dgm:t>
        <a:bodyPr/>
        <a:lstStyle/>
        <a:p>
          <a:endParaRPr lang="en-US"/>
        </a:p>
      </dgm:t>
    </dgm:pt>
    <dgm:pt modelId="{6E088CA3-5738-4D20-851E-BD56884E81E4}" type="sibTrans" cxnId="{718F9A10-6BDE-4EFB-AF1E-1A17BC9A1AC5}">
      <dgm:prSet/>
      <dgm:spPr/>
      <dgm:t>
        <a:bodyPr/>
        <a:lstStyle/>
        <a:p>
          <a:endParaRPr lang="en-US"/>
        </a:p>
      </dgm:t>
    </dgm:pt>
    <dgm:pt modelId="{2B216AB4-C939-4064-A424-FC6D574AEC5A}">
      <dgm:prSet phldrT="[Text]" custT="1"/>
      <dgm:spPr>
        <a:ln>
          <a:solidFill>
            <a:srgbClr val="8FAADC"/>
          </a:solidFill>
        </a:ln>
      </dgm:spPr>
      <dgm:t>
        <a:bodyPr/>
        <a:lstStyle/>
        <a:p>
          <a:r>
            <a:rPr lang="en-US" sz="1400" dirty="0">
              <a:latin typeface="Arial Nova Light" panose="020B0304020202020204" pitchFamily="34" charset="0"/>
            </a:rPr>
            <a:t>Created</a:t>
          </a:r>
        </a:p>
      </dgm:t>
    </dgm:pt>
    <dgm:pt modelId="{B7D8029A-FB3D-4FC6-9228-D1A40659FFA7}" type="parTrans" cxnId="{E56D0081-3D0E-4594-AB8C-C01DD8FD7CEB}">
      <dgm:prSet/>
      <dgm:spPr>
        <a:ln>
          <a:solidFill>
            <a:srgbClr val="8FAADC"/>
          </a:solidFill>
        </a:ln>
      </dgm:spPr>
      <dgm:t>
        <a:bodyPr/>
        <a:lstStyle/>
        <a:p>
          <a:endParaRPr lang="en-US"/>
        </a:p>
      </dgm:t>
    </dgm:pt>
    <dgm:pt modelId="{68425E4F-CA3D-4369-9EF1-9790FAAA9FCF}" type="sibTrans" cxnId="{E56D0081-3D0E-4594-AB8C-C01DD8FD7CEB}">
      <dgm:prSet/>
      <dgm:spPr/>
      <dgm:t>
        <a:bodyPr/>
        <a:lstStyle/>
        <a:p>
          <a:endParaRPr lang="en-US"/>
        </a:p>
      </dgm:t>
    </dgm:pt>
    <dgm:pt modelId="{21E0475A-2078-45F2-AC98-33B482B4F611}">
      <dgm:prSet phldrT="[Text]" custT="1"/>
      <dgm:spPr>
        <a:ln>
          <a:solidFill>
            <a:srgbClr val="8FAADC"/>
          </a:solidFill>
        </a:ln>
      </dgm:spPr>
      <dgm:t>
        <a:bodyPr/>
        <a:lstStyle/>
        <a:p>
          <a:r>
            <a:rPr lang="en-US" sz="1400" dirty="0">
              <a:latin typeface="Arial Nova Light" panose="020B0304020202020204" pitchFamily="34" charset="0"/>
            </a:rPr>
            <a:t>Retained</a:t>
          </a:r>
        </a:p>
      </dgm:t>
    </dgm:pt>
    <dgm:pt modelId="{F9037A2D-9F41-457C-8C3E-F0D28A490754}" type="parTrans" cxnId="{568D3B77-0EC9-42F9-86BC-3872515D332B}">
      <dgm:prSet/>
      <dgm:spPr>
        <a:ln>
          <a:solidFill>
            <a:srgbClr val="8FAADC"/>
          </a:solidFill>
        </a:ln>
      </dgm:spPr>
      <dgm:t>
        <a:bodyPr/>
        <a:lstStyle/>
        <a:p>
          <a:endParaRPr lang="en-US"/>
        </a:p>
      </dgm:t>
    </dgm:pt>
    <dgm:pt modelId="{29E3E5EE-7BAD-46A1-920C-079E5F5B6CD9}" type="sibTrans" cxnId="{568D3B77-0EC9-42F9-86BC-3872515D332B}">
      <dgm:prSet/>
      <dgm:spPr/>
      <dgm:t>
        <a:bodyPr/>
        <a:lstStyle/>
        <a:p>
          <a:endParaRPr lang="en-US"/>
        </a:p>
      </dgm:t>
    </dgm:pt>
    <dgm:pt modelId="{01D60CAC-DC15-43DD-B8E4-514260B8B66F}" type="pres">
      <dgm:prSet presAssocID="{11A19803-DD1C-463E-8C33-23A17A79F33A}" presName="diagram" presStyleCnt="0">
        <dgm:presLayoutVars>
          <dgm:chPref val="1"/>
          <dgm:dir/>
          <dgm:animOne val="branch"/>
          <dgm:animLvl val="lvl"/>
          <dgm:resizeHandles/>
        </dgm:presLayoutVars>
      </dgm:prSet>
      <dgm:spPr/>
    </dgm:pt>
    <dgm:pt modelId="{741C4D0A-4847-490E-B065-6747B66D239C}" type="pres">
      <dgm:prSet presAssocID="{7FA4C84A-B4AA-434E-84CF-BDA59F76E137}" presName="root" presStyleCnt="0"/>
      <dgm:spPr/>
    </dgm:pt>
    <dgm:pt modelId="{A4DC2508-4260-4BD6-9505-985DA48F0152}" type="pres">
      <dgm:prSet presAssocID="{7FA4C84A-B4AA-434E-84CF-BDA59F76E137}" presName="rootComposite" presStyleCnt="0"/>
      <dgm:spPr/>
    </dgm:pt>
    <dgm:pt modelId="{3E2048DD-4A07-4CA6-959E-1920704F6C34}" type="pres">
      <dgm:prSet presAssocID="{7FA4C84A-B4AA-434E-84CF-BDA59F76E137}" presName="rootText" presStyleLbl="node1" presStyleIdx="0" presStyleCnt="2"/>
      <dgm:spPr/>
    </dgm:pt>
    <dgm:pt modelId="{3DDE2551-D2F5-43FE-B37C-4F2CDAFAC9C4}" type="pres">
      <dgm:prSet presAssocID="{7FA4C84A-B4AA-434E-84CF-BDA59F76E137}" presName="rootConnector" presStyleLbl="node1" presStyleIdx="0" presStyleCnt="2"/>
      <dgm:spPr/>
    </dgm:pt>
    <dgm:pt modelId="{68677D35-2AB9-4244-97A3-6147F9939674}" type="pres">
      <dgm:prSet presAssocID="{7FA4C84A-B4AA-434E-84CF-BDA59F76E137}" presName="childShape" presStyleCnt="0"/>
      <dgm:spPr/>
    </dgm:pt>
    <dgm:pt modelId="{378D4BF4-3BF4-4E20-98F9-BBA4DC7234CA}" type="pres">
      <dgm:prSet presAssocID="{87FC9FA1-07FC-4E18-B694-8BE7AB193BEC}" presName="Name13" presStyleLbl="parChTrans1D2" presStyleIdx="0" presStyleCnt="4"/>
      <dgm:spPr/>
    </dgm:pt>
    <dgm:pt modelId="{4B68DE07-3B70-42FA-B47D-291B3DB152C4}" type="pres">
      <dgm:prSet presAssocID="{0C15268D-1907-450E-A1F6-98D56AD9029F}" presName="childText" presStyleLbl="bgAcc1" presStyleIdx="0" presStyleCnt="4">
        <dgm:presLayoutVars>
          <dgm:bulletEnabled val="1"/>
        </dgm:presLayoutVars>
      </dgm:prSet>
      <dgm:spPr/>
    </dgm:pt>
    <dgm:pt modelId="{91A439EA-3A31-4E78-AF83-9390A9F4396C}" type="pres">
      <dgm:prSet presAssocID="{58EFF7FC-FD42-4D24-A968-8A4173A44A43}" presName="Name13" presStyleLbl="parChTrans1D2" presStyleIdx="1" presStyleCnt="4"/>
      <dgm:spPr/>
    </dgm:pt>
    <dgm:pt modelId="{102A7513-48ED-45B6-869B-26A31F15B974}" type="pres">
      <dgm:prSet presAssocID="{A9A5D67E-AB81-4BC7-8C22-9A2D1D1558F6}" presName="childText" presStyleLbl="bgAcc1" presStyleIdx="1" presStyleCnt="4">
        <dgm:presLayoutVars>
          <dgm:bulletEnabled val="1"/>
        </dgm:presLayoutVars>
      </dgm:prSet>
      <dgm:spPr/>
    </dgm:pt>
    <dgm:pt modelId="{097FA669-8662-4D23-8880-D0028D7AF18B}" type="pres">
      <dgm:prSet presAssocID="{0BD381D9-BB3E-408E-96A8-E135FBC84C99}" presName="root" presStyleCnt="0"/>
      <dgm:spPr/>
    </dgm:pt>
    <dgm:pt modelId="{B4C10CF0-96CB-4BDB-AB5D-B8AB1B287FF2}" type="pres">
      <dgm:prSet presAssocID="{0BD381D9-BB3E-408E-96A8-E135FBC84C99}" presName="rootComposite" presStyleCnt="0"/>
      <dgm:spPr/>
    </dgm:pt>
    <dgm:pt modelId="{65FE2A0F-EB8C-4C05-8B14-53ECC8DD9DF8}" type="pres">
      <dgm:prSet presAssocID="{0BD381D9-BB3E-408E-96A8-E135FBC84C99}" presName="rootText" presStyleLbl="node1" presStyleIdx="1" presStyleCnt="2"/>
      <dgm:spPr/>
    </dgm:pt>
    <dgm:pt modelId="{9ABB9C3B-1492-424D-AE04-B0B5F8754241}" type="pres">
      <dgm:prSet presAssocID="{0BD381D9-BB3E-408E-96A8-E135FBC84C99}" presName="rootConnector" presStyleLbl="node1" presStyleIdx="1" presStyleCnt="2"/>
      <dgm:spPr/>
    </dgm:pt>
    <dgm:pt modelId="{7127E254-76A9-44C9-8A9C-BE516770DEDE}" type="pres">
      <dgm:prSet presAssocID="{0BD381D9-BB3E-408E-96A8-E135FBC84C99}" presName="childShape" presStyleCnt="0"/>
      <dgm:spPr/>
    </dgm:pt>
    <dgm:pt modelId="{F69A3C5B-F1FD-4790-87AF-090E56ADFBF9}" type="pres">
      <dgm:prSet presAssocID="{B7D8029A-FB3D-4FC6-9228-D1A40659FFA7}" presName="Name13" presStyleLbl="parChTrans1D2" presStyleIdx="2" presStyleCnt="4"/>
      <dgm:spPr/>
    </dgm:pt>
    <dgm:pt modelId="{30ECE5F2-33F5-456C-B527-39FDE4489E75}" type="pres">
      <dgm:prSet presAssocID="{2B216AB4-C939-4064-A424-FC6D574AEC5A}" presName="childText" presStyleLbl="bgAcc1" presStyleIdx="2" presStyleCnt="4">
        <dgm:presLayoutVars>
          <dgm:bulletEnabled val="1"/>
        </dgm:presLayoutVars>
      </dgm:prSet>
      <dgm:spPr/>
    </dgm:pt>
    <dgm:pt modelId="{E8B22D6D-D40F-4D29-BFDD-1FB5646F4FBD}" type="pres">
      <dgm:prSet presAssocID="{F9037A2D-9F41-457C-8C3E-F0D28A490754}" presName="Name13" presStyleLbl="parChTrans1D2" presStyleIdx="3" presStyleCnt="4"/>
      <dgm:spPr/>
    </dgm:pt>
    <dgm:pt modelId="{B29DB4B5-755C-4614-B392-98A59A52BD1F}" type="pres">
      <dgm:prSet presAssocID="{21E0475A-2078-45F2-AC98-33B482B4F611}" presName="childText" presStyleLbl="bgAcc1" presStyleIdx="3" presStyleCnt="4">
        <dgm:presLayoutVars>
          <dgm:bulletEnabled val="1"/>
        </dgm:presLayoutVars>
      </dgm:prSet>
      <dgm:spPr/>
    </dgm:pt>
  </dgm:ptLst>
  <dgm:cxnLst>
    <dgm:cxn modelId="{652C5102-32B9-40AD-80EE-B6D322F2DB8A}" type="presOf" srcId="{A9A5D67E-AB81-4BC7-8C22-9A2D1D1558F6}" destId="{102A7513-48ED-45B6-869B-26A31F15B974}" srcOrd="0" destOrd="0" presId="urn:microsoft.com/office/officeart/2005/8/layout/hierarchy3"/>
    <dgm:cxn modelId="{935B810A-7636-414D-B3F9-4F3A1DD730B3}" type="presOf" srcId="{7FA4C84A-B4AA-434E-84CF-BDA59F76E137}" destId="{3E2048DD-4A07-4CA6-959E-1920704F6C34}" srcOrd="0" destOrd="0" presId="urn:microsoft.com/office/officeart/2005/8/layout/hierarchy3"/>
    <dgm:cxn modelId="{718F9A10-6BDE-4EFB-AF1E-1A17BC9A1AC5}" srcId="{11A19803-DD1C-463E-8C33-23A17A79F33A}" destId="{0BD381D9-BB3E-408E-96A8-E135FBC84C99}" srcOrd="1" destOrd="0" parTransId="{7997C171-CDF7-4C4B-A69E-A199C91094BD}" sibTransId="{6E088CA3-5738-4D20-851E-BD56884E81E4}"/>
    <dgm:cxn modelId="{5CF2352D-2847-4702-99B6-7219EB8857AE}" type="presOf" srcId="{21E0475A-2078-45F2-AC98-33B482B4F611}" destId="{B29DB4B5-755C-4614-B392-98A59A52BD1F}" srcOrd="0" destOrd="0" presId="urn:microsoft.com/office/officeart/2005/8/layout/hierarchy3"/>
    <dgm:cxn modelId="{3DF58862-2E3F-4070-B89A-ACD22CE6DECF}" type="presOf" srcId="{0BD381D9-BB3E-408E-96A8-E135FBC84C99}" destId="{9ABB9C3B-1492-424D-AE04-B0B5F8754241}" srcOrd="1" destOrd="0" presId="urn:microsoft.com/office/officeart/2005/8/layout/hierarchy3"/>
    <dgm:cxn modelId="{544A074C-F305-40F5-8EB8-0F85C86A5953}" type="presOf" srcId="{58EFF7FC-FD42-4D24-A968-8A4173A44A43}" destId="{91A439EA-3A31-4E78-AF83-9390A9F4396C}" srcOrd="0" destOrd="0" presId="urn:microsoft.com/office/officeart/2005/8/layout/hierarchy3"/>
    <dgm:cxn modelId="{498B4A4E-5693-4A39-81B7-7540E31080CE}" srcId="{7FA4C84A-B4AA-434E-84CF-BDA59F76E137}" destId="{0C15268D-1907-450E-A1F6-98D56AD9029F}" srcOrd="0" destOrd="0" parTransId="{87FC9FA1-07FC-4E18-B694-8BE7AB193BEC}" sibTransId="{13818F38-F27C-435C-967B-BD7D2F6BE5A5}"/>
    <dgm:cxn modelId="{3D70516F-F3B6-41F4-98BF-9F90481D20B1}" type="presOf" srcId="{2B216AB4-C939-4064-A424-FC6D574AEC5A}" destId="{30ECE5F2-33F5-456C-B527-39FDE4489E75}" srcOrd="0" destOrd="0" presId="urn:microsoft.com/office/officeart/2005/8/layout/hierarchy3"/>
    <dgm:cxn modelId="{CE483553-9484-437A-8B1F-708B55FFE287}" type="presOf" srcId="{11A19803-DD1C-463E-8C33-23A17A79F33A}" destId="{01D60CAC-DC15-43DD-B8E4-514260B8B66F}" srcOrd="0" destOrd="0" presId="urn:microsoft.com/office/officeart/2005/8/layout/hierarchy3"/>
    <dgm:cxn modelId="{568D3B77-0EC9-42F9-86BC-3872515D332B}" srcId="{0BD381D9-BB3E-408E-96A8-E135FBC84C99}" destId="{21E0475A-2078-45F2-AC98-33B482B4F611}" srcOrd="1" destOrd="0" parTransId="{F9037A2D-9F41-457C-8C3E-F0D28A490754}" sibTransId="{29E3E5EE-7BAD-46A1-920C-079E5F5B6CD9}"/>
    <dgm:cxn modelId="{28D17279-818A-4B20-AB0E-54DF9590BA8A}" srcId="{7FA4C84A-B4AA-434E-84CF-BDA59F76E137}" destId="{A9A5D67E-AB81-4BC7-8C22-9A2D1D1558F6}" srcOrd="1" destOrd="0" parTransId="{58EFF7FC-FD42-4D24-A968-8A4173A44A43}" sibTransId="{B21FFD65-8824-49D2-871C-26927B171933}"/>
    <dgm:cxn modelId="{E56D0081-3D0E-4594-AB8C-C01DD8FD7CEB}" srcId="{0BD381D9-BB3E-408E-96A8-E135FBC84C99}" destId="{2B216AB4-C939-4064-A424-FC6D574AEC5A}" srcOrd="0" destOrd="0" parTransId="{B7D8029A-FB3D-4FC6-9228-D1A40659FFA7}" sibTransId="{68425E4F-CA3D-4369-9EF1-9790FAAA9FCF}"/>
    <dgm:cxn modelId="{FA23CC83-A9A7-44A8-9ED9-DB892E3A5003}" srcId="{11A19803-DD1C-463E-8C33-23A17A79F33A}" destId="{7FA4C84A-B4AA-434E-84CF-BDA59F76E137}" srcOrd="0" destOrd="0" parTransId="{295A6890-167F-488C-B4FD-5488BCFACB4B}" sibTransId="{517226DA-46BC-4B78-92C4-C4E3C9215BAA}"/>
    <dgm:cxn modelId="{18E8F1A4-0D6A-40DB-A548-5B4B617FE267}" type="presOf" srcId="{87FC9FA1-07FC-4E18-B694-8BE7AB193BEC}" destId="{378D4BF4-3BF4-4E20-98F9-BBA4DC7234CA}" srcOrd="0" destOrd="0" presId="urn:microsoft.com/office/officeart/2005/8/layout/hierarchy3"/>
    <dgm:cxn modelId="{23F75EB6-9EB5-4A8E-B718-BB121A1EFD2C}" type="presOf" srcId="{B7D8029A-FB3D-4FC6-9228-D1A40659FFA7}" destId="{F69A3C5B-F1FD-4790-87AF-090E56ADFBF9}" srcOrd="0" destOrd="0" presId="urn:microsoft.com/office/officeart/2005/8/layout/hierarchy3"/>
    <dgm:cxn modelId="{AAFBBAC2-0741-4FA2-A518-B52F771B8C8C}" type="presOf" srcId="{0BD381D9-BB3E-408E-96A8-E135FBC84C99}" destId="{65FE2A0F-EB8C-4C05-8B14-53ECC8DD9DF8}" srcOrd="0" destOrd="0" presId="urn:microsoft.com/office/officeart/2005/8/layout/hierarchy3"/>
    <dgm:cxn modelId="{D82FE9C6-23A5-4756-90AE-5A6553C259A3}" type="presOf" srcId="{7FA4C84A-B4AA-434E-84CF-BDA59F76E137}" destId="{3DDE2551-D2F5-43FE-B37C-4F2CDAFAC9C4}" srcOrd="1" destOrd="0" presId="urn:microsoft.com/office/officeart/2005/8/layout/hierarchy3"/>
    <dgm:cxn modelId="{8460B2CF-AF71-4F02-B160-D78B7F7E7EB1}" type="presOf" srcId="{F9037A2D-9F41-457C-8C3E-F0D28A490754}" destId="{E8B22D6D-D40F-4D29-BFDD-1FB5646F4FBD}" srcOrd="0" destOrd="0" presId="urn:microsoft.com/office/officeart/2005/8/layout/hierarchy3"/>
    <dgm:cxn modelId="{7E5B16F1-38E2-46CF-8143-B12412B21086}" type="presOf" srcId="{0C15268D-1907-450E-A1F6-98D56AD9029F}" destId="{4B68DE07-3B70-42FA-B47D-291B3DB152C4}" srcOrd="0" destOrd="0" presId="urn:microsoft.com/office/officeart/2005/8/layout/hierarchy3"/>
    <dgm:cxn modelId="{BD768CC1-0B4E-4926-83C8-C781BADFD3C0}" type="presParOf" srcId="{01D60CAC-DC15-43DD-B8E4-514260B8B66F}" destId="{741C4D0A-4847-490E-B065-6747B66D239C}" srcOrd="0" destOrd="0" presId="urn:microsoft.com/office/officeart/2005/8/layout/hierarchy3"/>
    <dgm:cxn modelId="{036CD206-EE05-41AE-B5AF-E38F34A3EA00}" type="presParOf" srcId="{741C4D0A-4847-490E-B065-6747B66D239C}" destId="{A4DC2508-4260-4BD6-9505-985DA48F0152}" srcOrd="0" destOrd="0" presId="urn:microsoft.com/office/officeart/2005/8/layout/hierarchy3"/>
    <dgm:cxn modelId="{E2EEC756-24AF-4399-A627-88EEF1F1226E}" type="presParOf" srcId="{A4DC2508-4260-4BD6-9505-985DA48F0152}" destId="{3E2048DD-4A07-4CA6-959E-1920704F6C34}" srcOrd="0" destOrd="0" presId="urn:microsoft.com/office/officeart/2005/8/layout/hierarchy3"/>
    <dgm:cxn modelId="{01D882FB-967E-4187-9F31-2F64857323EA}" type="presParOf" srcId="{A4DC2508-4260-4BD6-9505-985DA48F0152}" destId="{3DDE2551-D2F5-43FE-B37C-4F2CDAFAC9C4}" srcOrd="1" destOrd="0" presId="urn:microsoft.com/office/officeart/2005/8/layout/hierarchy3"/>
    <dgm:cxn modelId="{527FC15C-80CB-46A6-90A8-5E60EF24853A}" type="presParOf" srcId="{741C4D0A-4847-490E-B065-6747B66D239C}" destId="{68677D35-2AB9-4244-97A3-6147F9939674}" srcOrd="1" destOrd="0" presId="urn:microsoft.com/office/officeart/2005/8/layout/hierarchy3"/>
    <dgm:cxn modelId="{FA389A21-C4D2-4C61-8604-F41CB0BB17A8}" type="presParOf" srcId="{68677D35-2AB9-4244-97A3-6147F9939674}" destId="{378D4BF4-3BF4-4E20-98F9-BBA4DC7234CA}" srcOrd="0" destOrd="0" presId="urn:microsoft.com/office/officeart/2005/8/layout/hierarchy3"/>
    <dgm:cxn modelId="{0C75E040-96C2-4DFE-9477-11433F4E6E72}" type="presParOf" srcId="{68677D35-2AB9-4244-97A3-6147F9939674}" destId="{4B68DE07-3B70-42FA-B47D-291B3DB152C4}" srcOrd="1" destOrd="0" presId="urn:microsoft.com/office/officeart/2005/8/layout/hierarchy3"/>
    <dgm:cxn modelId="{4727869A-32A7-42C9-95A5-15AB1C615BAC}" type="presParOf" srcId="{68677D35-2AB9-4244-97A3-6147F9939674}" destId="{91A439EA-3A31-4E78-AF83-9390A9F4396C}" srcOrd="2" destOrd="0" presId="urn:microsoft.com/office/officeart/2005/8/layout/hierarchy3"/>
    <dgm:cxn modelId="{6CACA688-A831-4D81-BC38-0B761F6C907B}" type="presParOf" srcId="{68677D35-2AB9-4244-97A3-6147F9939674}" destId="{102A7513-48ED-45B6-869B-26A31F15B974}" srcOrd="3" destOrd="0" presId="urn:microsoft.com/office/officeart/2005/8/layout/hierarchy3"/>
    <dgm:cxn modelId="{9BB196D8-F541-4CA6-9C1C-88190008184E}" type="presParOf" srcId="{01D60CAC-DC15-43DD-B8E4-514260B8B66F}" destId="{097FA669-8662-4D23-8880-D0028D7AF18B}" srcOrd="1" destOrd="0" presId="urn:microsoft.com/office/officeart/2005/8/layout/hierarchy3"/>
    <dgm:cxn modelId="{518119CB-0A45-49EC-A76B-91C1D1D2DFBF}" type="presParOf" srcId="{097FA669-8662-4D23-8880-D0028D7AF18B}" destId="{B4C10CF0-96CB-4BDB-AB5D-B8AB1B287FF2}" srcOrd="0" destOrd="0" presId="urn:microsoft.com/office/officeart/2005/8/layout/hierarchy3"/>
    <dgm:cxn modelId="{07939197-1C64-41A6-9347-677152D1D5E5}" type="presParOf" srcId="{B4C10CF0-96CB-4BDB-AB5D-B8AB1B287FF2}" destId="{65FE2A0F-EB8C-4C05-8B14-53ECC8DD9DF8}" srcOrd="0" destOrd="0" presId="urn:microsoft.com/office/officeart/2005/8/layout/hierarchy3"/>
    <dgm:cxn modelId="{4D7EDE2F-B3A9-4E54-BB8B-B7D5E47B7AEC}" type="presParOf" srcId="{B4C10CF0-96CB-4BDB-AB5D-B8AB1B287FF2}" destId="{9ABB9C3B-1492-424D-AE04-B0B5F8754241}" srcOrd="1" destOrd="0" presId="urn:microsoft.com/office/officeart/2005/8/layout/hierarchy3"/>
    <dgm:cxn modelId="{D54D7FC7-1A9D-4180-A9A2-81168538622D}" type="presParOf" srcId="{097FA669-8662-4D23-8880-D0028D7AF18B}" destId="{7127E254-76A9-44C9-8A9C-BE516770DEDE}" srcOrd="1" destOrd="0" presId="urn:microsoft.com/office/officeart/2005/8/layout/hierarchy3"/>
    <dgm:cxn modelId="{599B1D0D-C992-4293-937B-65C8DD2B83FA}" type="presParOf" srcId="{7127E254-76A9-44C9-8A9C-BE516770DEDE}" destId="{F69A3C5B-F1FD-4790-87AF-090E56ADFBF9}" srcOrd="0" destOrd="0" presId="urn:microsoft.com/office/officeart/2005/8/layout/hierarchy3"/>
    <dgm:cxn modelId="{041594E3-E90B-4271-86B3-381ECCB38CB8}" type="presParOf" srcId="{7127E254-76A9-44C9-8A9C-BE516770DEDE}" destId="{30ECE5F2-33F5-456C-B527-39FDE4489E75}" srcOrd="1" destOrd="0" presId="urn:microsoft.com/office/officeart/2005/8/layout/hierarchy3"/>
    <dgm:cxn modelId="{7D4E55B0-355B-47DA-A266-9460C8AE09E5}" type="presParOf" srcId="{7127E254-76A9-44C9-8A9C-BE516770DEDE}" destId="{E8B22D6D-D40F-4D29-BFDD-1FB5646F4FBD}" srcOrd="2" destOrd="0" presId="urn:microsoft.com/office/officeart/2005/8/layout/hierarchy3"/>
    <dgm:cxn modelId="{4E0B0F32-75FA-4654-834C-9124D3AC06B1}" type="presParOf" srcId="{7127E254-76A9-44C9-8A9C-BE516770DEDE}" destId="{B29DB4B5-755C-4614-B392-98A59A52BD1F}" srcOrd="3" destOrd="0" presId="urn:microsoft.com/office/officeart/2005/8/layout/hierarchy3"/>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11A19803-DD1C-463E-8C33-23A17A79F33A}"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en-US"/>
        </a:p>
      </dgm:t>
    </dgm:pt>
    <dgm:pt modelId="{7FA4C84A-B4AA-434E-84CF-BDA59F76E137}">
      <dgm:prSet phldrT="[Text]" custT="1"/>
      <dgm:spPr>
        <a:solidFill>
          <a:srgbClr val="203864"/>
        </a:solidFill>
      </dgm:spPr>
      <dgm:t>
        <a:bodyPr/>
        <a:lstStyle/>
        <a:p>
          <a:r>
            <a:rPr lang="en-US" sz="1400" dirty="0">
              <a:latin typeface="Arial Nova Light" panose="020B0304020202020204" pitchFamily="34" charset="0"/>
            </a:rPr>
            <a:t>Area Basis</a:t>
          </a:r>
        </a:p>
        <a:p>
          <a:r>
            <a:rPr lang="en-US" sz="1400" dirty="0">
              <a:latin typeface="Arial Nova Light" panose="020B0304020202020204" pitchFamily="34" charset="0"/>
            </a:rPr>
            <a:t>(SBA)</a:t>
          </a:r>
        </a:p>
      </dgm:t>
    </dgm:pt>
    <dgm:pt modelId="{295A6890-167F-488C-B4FD-5488BCFACB4B}" type="parTrans" cxnId="{FA23CC83-A9A7-44A8-9ED9-DB892E3A5003}">
      <dgm:prSet/>
      <dgm:spPr/>
      <dgm:t>
        <a:bodyPr/>
        <a:lstStyle/>
        <a:p>
          <a:endParaRPr lang="en-US"/>
        </a:p>
      </dgm:t>
    </dgm:pt>
    <dgm:pt modelId="{517226DA-46BC-4B78-92C4-C4E3C9215BAA}" type="sibTrans" cxnId="{FA23CC83-A9A7-44A8-9ED9-DB892E3A5003}">
      <dgm:prSet/>
      <dgm:spPr/>
      <dgm:t>
        <a:bodyPr/>
        <a:lstStyle/>
        <a:p>
          <a:endParaRPr lang="en-US"/>
        </a:p>
      </dgm:t>
    </dgm:pt>
    <dgm:pt modelId="{0C15268D-1907-450E-A1F6-98D56AD9029F}">
      <dgm:prSet phldrT="[Text]" custT="1"/>
      <dgm:spPr>
        <a:ln>
          <a:solidFill>
            <a:srgbClr val="8FAADC"/>
          </a:solidFill>
        </a:ln>
      </dgm:spPr>
      <dgm:t>
        <a:bodyPr/>
        <a:lstStyle/>
        <a:p>
          <a:r>
            <a:rPr lang="en-US" sz="1400" dirty="0">
              <a:latin typeface="Arial Nova Light" panose="020B0304020202020204" pitchFamily="34" charset="0"/>
            </a:rPr>
            <a:t>Meet definition of slum/blight under state or local law</a:t>
          </a:r>
        </a:p>
      </dgm:t>
    </dgm:pt>
    <dgm:pt modelId="{87FC9FA1-07FC-4E18-B694-8BE7AB193BEC}" type="parTrans" cxnId="{498B4A4E-5693-4A39-81B7-7540E31080CE}">
      <dgm:prSet/>
      <dgm:spPr>
        <a:ln>
          <a:solidFill>
            <a:srgbClr val="8FAADC"/>
          </a:solidFill>
        </a:ln>
      </dgm:spPr>
      <dgm:t>
        <a:bodyPr/>
        <a:lstStyle/>
        <a:p>
          <a:endParaRPr lang="en-US"/>
        </a:p>
      </dgm:t>
    </dgm:pt>
    <dgm:pt modelId="{13818F38-F27C-435C-967B-BD7D2F6BE5A5}" type="sibTrans" cxnId="{498B4A4E-5693-4A39-81B7-7540E31080CE}">
      <dgm:prSet/>
      <dgm:spPr/>
      <dgm:t>
        <a:bodyPr/>
        <a:lstStyle/>
        <a:p>
          <a:endParaRPr lang="en-US"/>
        </a:p>
      </dgm:t>
    </dgm:pt>
    <dgm:pt modelId="{A9A5D67E-AB81-4BC7-8C22-9A2D1D1558F6}">
      <dgm:prSet phldrT="[Text]" custT="1"/>
      <dgm:spPr>
        <a:ln>
          <a:solidFill>
            <a:srgbClr val="8FAADC"/>
          </a:solidFill>
        </a:ln>
      </dgm:spPr>
      <dgm:t>
        <a:bodyPr/>
        <a:lstStyle/>
        <a:p>
          <a:r>
            <a:rPr lang="en-US" sz="1400" dirty="0">
              <a:latin typeface="Arial Nova Light" panose="020B0304020202020204" pitchFamily="34" charset="0"/>
            </a:rPr>
            <a:t>Deteriorated or Deteriorating Conditions</a:t>
          </a:r>
        </a:p>
      </dgm:t>
    </dgm:pt>
    <dgm:pt modelId="{58EFF7FC-FD42-4D24-A968-8A4173A44A43}" type="parTrans" cxnId="{28D17279-818A-4B20-AB0E-54DF9590BA8A}">
      <dgm:prSet/>
      <dgm:spPr>
        <a:ln>
          <a:solidFill>
            <a:srgbClr val="8FAADC"/>
          </a:solidFill>
        </a:ln>
      </dgm:spPr>
      <dgm:t>
        <a:bodyPr/>
        <a:lstStyle/>
        <a:p>
          <a:endParaRPr lang="en-US"/>
        </a:p>
      </dgm:t>
    </dgm:pt>
    <dgm:pt modelId="{B21FFD65-8824-49D2-871C-26927B171933}" type="sibTrans" cxnId="{28D17279-818A-4B20-AB0E-54DF9590BA8A}">
      <dgm:prSet/>
      <dgm:spPr/>
      <dgm:t>
        <a:bodyPr/>
        <a:lstStyle/>
        <a:p>
          <a:endParaRPr lang="en-US"/>
        </a:p>
      </dgm:t>
    </dgm:pt>
    <dgm:pt modelId="{0BD381D9-BB3E-408E-96A8-E135FBC84C99}">
      <dgm:prSet phldrT="[Text]" custT="1"/>
      <dgm:spPr>
        <a:solidFill>
          <a:srgbClr val="203864"/>
        </a:solidFill>
      </dgm:spPr>
      <dgm:t>
        <a:bodyPr/>
        <a:lstStyle/>
        <a:p>
          <a:r>
            <a:rPr lang="en-US" sz="1400" dirty="0">
              <a:latin typeface="Arial Nova Light" panose="020B0304020202020204" pitchFamily="34" charset="0"/>
            </a:rPr>
            <a:t>Spot Basis</a:t>
          </a:r>
        </a:p>
        <a:p>
          <a:r>
            <a:rPr lang="en-US" sz="1400" dirty="0">
              <a:latin typeface="Arial Nova Light" panose="020B0304020202020204" pitchFamily="34" charset="0"/>
            </a:rPr>
            <a:t>(SBS)</a:t>
          </a:r>
        </a:p>
      </dgm:t>
    </dgm:pt>
    <dgm:pt modelId="{7997C171-CDF7-4C4B-A69E-A199C91094BD}" type="parTrans" cxnId="{718F9A10-6BDE-4EFB-AF1E-1A17BC9A1AC5}">
      <dgm:prSet/>
      <dgm:spPr/>
      <dgm:t>
        <a:bodyPr/>
        <a:lstStyle/>
        <a:p>
          <a:endParaRPr lang="en-US"/>
        </a:p>
      </dgm:t>
    </dgm:pt>
    <dgm:pt modelId="{6E088CA3-5738-4D20-851E-BD56884E81E4}" type="sibTrans" cxnId="{718F9A10-6BDE-4EFB-AF1E-1A17BC9A1AC5}">
      <dgm:prSet/>
      <dgm:spPr/>
      <dgm:t>
        <a:bodyPr/>
        <a:lstStyle/>
        <a:p>
          <a:endParaRPr lang="en-US"/>
        </a:p>
      </dgm:t>
    </dgm:pt>
    <dgm:pt modelId="{2B216AB4-C939-4064-A424-FC6D574AEC5A}">
      <dgm:prSet phldrT="[Text]" custT="1"/>
      <dgm:spPr>
        <a:ln>
          <a:solidFill>
            <a:srgbClr val="8FAADC"/>
          </a:solidFill>
        </a:ln>
      </dgm:spPr>
      <dgm:t>
        <a:bodyPr/>
        <a:lstStyle/>
        <a:p>
          <a:r>
            <a:rPr lang="en-US" sz="1400" dirty="0">
              <a:latin typeface="Arial Nova Light" panose="020B0304020202020204" pitchFamily="34" charset="0"/>
            </a:rPr>
            <a:t>Blight/physical decay on a spot basis</a:t>
          </a:r>
        </a:p>
      </dgm:t>
    </dgm:pt>
    <dgm:pt modelId="{B7D8029A-FB3D-4FC6-9228-D1A40659FFA7}" type="parTrans" cxnId="{E56D0081-3D0E-4594-AB8C-C01DD8FD7CEB}">
      <dgm:prSet/>
      <dgm:spPr>
        <a:ln>
          <a:solidFill>
            <a:srgbClr val="8FAADC"/>
          </a:solidFill>
        </a:ln>
      </dgm:spPr>
      <dgm:t>
        <a:bodyPr/>
        <a:lstStyle/>
        <a:p>
          <a:endParaRPr lang="en-US"/>
        </a:p>
      </dgm:t>
    </dgm:pt>
    <dgm:pt modelId="{68425E4F-CA3D-4369-9EF1-9790FAAA9FCF}" type="sibTrans" cxnId="{E56D0081-3D0E-4594-AB8C-C01DD8FD7CEB}">
      <dgm:prSet/>
      <dgm:spPr/>
      <dgm:t>
        <a:bodyPr/>
        <a:lstStyle/>
        <a:p>
          <a:endParaRPr lang="en-US"/>
        </a:p>
      </dgm:t>
    </dgm:pt>
    <dgm:pt modelId="{21E0475A-2078-45F2-AC98-33B482B4F611}">
      <dgm:prSet phldrT="[Text]" custT="1"/>
      <dgm:spPr>
        <a:ln>
          <a:solidFill>
            <a:srgbClr val="8FAADC"/>
          </a:solidFill>
        </a:ln>
      </dgm:spPr>
      <dgm:t>
        <a:bodyPr/>
        <a:lstStyle/>
        <a:p>
          <a:r>
            <a:rPr lang="en-US" sz="1400" dirty="0">
              <a:latin typeface="Arial Nova Light" panose="020B0304020202020204" pitchFamily="34" charset="0"/>
            </a:rPr>
            <a:t>Activities are limited</a:t>
          </a:r>
        </a:p>
      </dgm:t>
    </dgm:pt>
    <dgm:pt modelId="{F9037A2D-9F41-457C-8C3E-F0D28A490754}" type="parTrans" cxnId="{568D3B77-0EC9-42F9-86BC-3872515D332B}">
      <dgm:prSet/>
      <dgm:spPr>
        <a:ln>
          <a:solidFill>
            <a:srgbClr val="8FAADC"/>
          </a:solidFill>
        </a:ln>
      </dgm:spPr>
      <dgm:t>
        <a:bodyPr/>
        <a:lstStyle/>
        <a:p>
          <a:endParaRPr lang="en-US"/>
        </a:p>
      </dgm:t>
    </dgm:pt>
    <dgm:pt modelId="{29E3E5EE-7BAD-46A1-920C-079E5F5B6CD9}" type="sibTrans" cxnId="{568D3B77-0EC9-42F9-86BC-3872515D332B}">
      <dgm:prSet/>
      <dgm:spPr/>
      <dgm:t>
        <a:bodyPr/>
        <a:lstStyle/>
        <a:p>
          <a:endParaRPr lang="en-US"/>
        </a:p>
      </dgm:t>
    </dgm:pt>
    <dgm:pt modelId="{AA65F3C8-71C6-4032-A9C1-88809276C41D}">
      <dgm:prSet phldrT="[Text]" custT="1"/>
      <dgm:spPr>
        <a:ln>
          <a:solidFill>
            <a:srgbClr val="8FAADC"/>
          </a:solidFill>
        </a:ln>
      </dgm:spPr>
      <dgm:t>
        <a:bodyPr/>
        <a:lstStyle/>
        <a:p>
          <a:r>
            <a:rPr lang="en-US" sz="1400" dirty="0">
              <a:latin typeface="Arial Nova Light" panose="020B0304020202020204" pitchFamily="34" charset="0"/>
            </a:rPr>
            <a:t>Slum/Blight Analysis</a:t>
          </a:r>
        </a:p>
      </dgm:t>
    </dgm:pt>
    <dgm:pt modelId="{9EA95C2C-09F9-42B1-AD5F-BE294F69F99C}" type="parTrans" cxnId="{DFD32C78-703D-403C-B462-FE56D99EFD47}">
      <dgm:prSet/>
      <dgm:spPr>
        <a:ln>
          <a:solidFill>
            <a:srgbClr val="8FAADC"/>
          </a:solidFill>
        </a:ln>
      </dgm:spPr>
      <dgm:t>
        <a:bodyPr/>
        <a:lstStyle/>
        <a:p>
          <a:endParaRPr lang="en-US"/>
        </a:p>
      </dgm:t>
    </dgm:pt>
    <dgm:pt modelId="{622D0A0C-6D31-4B44-B06B-DEFF9803AFB2}" type="sibTrans" cxnId="{DFD32C78-703D-403C-B462-FE56D99EFD47}">
      <dgm:prSet/>
      <dgm:spPr/>
      <dgm:t>
        <a:bodyPr/>
        <a:lstStyle/>
        <a:p>
          <a:endParaRPr lang="en-US"/>
        </a:p>
      </dgm:t>
    </dgm:pt>
    <dgm:pt modelId="{444DFEFE-4F79-4915-8698-1D3CF7C5D043}">
      <dgm:prSet custT="1"/>
      <dgm:spPr/>
      <dgm:t>
        <a:bodyPr/>
        <a:lstStyle/>
        <a:p>
          <a:r>
            <a:rPr lang="en-US" sz="1400" dirty="0">
              <a:latin typeface="Arial Nova Light" panose="020B0304020202020204" pitchFamily="34" charset="0"/>
            </a:rPr>
            <a:t>Detrimental to Public Health &amp; Safety</a:t>
          </a:r>
        </a:p>
      </dgm:t>
    </dgm:pt>
    <dgm:pt modelId="{385AD105-D2AB-4785-9360-1A71CC4E4692}" type="parTrans" cxnId="{4D3BB974-B833-44C2-90F3-6324A6FAEF8E}">
      <dgm:prSet/>
      <dgm:spPr/>
      <dgm:t>
        <a:bodyPr/>
        <a:lstStyle/>
        <a:p>
          <a:endParaRPr lang="en-US"/>
        </a:p>
      </dgm:t>
    </dgm:pt>
    <dgm:pt modelId="{730AFD50-B26C-47B2-9AAE-961B1A7D1BC4}" type="sibTrans" cxnId="{4D3BB974-B833-44C2-90F3-6324A6FAEF8E}">
      <dgm:prSet/>
      <dgm:spPr/>
      <dgm:t>
        <a:bodyPr/>
        <a:lstStyle/>
        <a:p>
          <a:endParaRPr lang="en-US"/>
        </a:p>
      </dgm:t>
    </dgm:pt>
    <dgm:pt modelId="{01D60CAC-DC15-43DD-B8E4-514260B8B66F}" type="pres">
      <dgm:prSet presAssocID="{11A19803-DD1C-463E-8C33-23A17A79F33A}" presName="diagram" presStyleCnt="0">
        <dgm:presLayoutVars>
          <dgm:chPref val="1"/>
          <dgm:dir/>
          <dgm:animOne val="branch"/>
          <dgm:animLvl val="lvl"/>
          <dgm:resizeHandles/>
        </dgm:presLayoutVars>
      </dgm:prSet>
      <dgm:spPr/>
    </dgm:pt>
    <dgm:pt modelId="{741C4D0A-4847-490E-B065-6747B66D239C}" type="pres">
      <dgm:prSet presAssocID="{7FA4C84A-B4AA-434E-84CF-BDA59F76E137}" presName="root" presStyleCnt="0"/>
      <dgm:spPr/>
    </dgm:pt>
    <dgm:pt modelId="{A4DC2508-4260-4BD6-9505-985DA48F0152}" type="pres">
      <dgm:prSet presAssocID="{7FA4C84A-B4AA-434E-84CF-BDA59F76E137}" presName="rootComposite" presStyleCnt="0"/>
      <dgm:spPr/>
    </dgm:pt>
    <dgm:pt modelId="{3E2048DD-4A07-4CA6-959E-1920704F6C34}" type="pres">
      <dgm:prSet presAssocID="{7FA4C84A-B4AA-434E-84CF-BDA59F76E137}" presName="rootText" presStyleLbl="node1" presStyleIdx="0" presStyleCnt="2"/>
      <dgm:spPr/>
    </dgm:pt>
    <dgm:pt modelId="{3DDE2551-D2F5-43FE-B37C-4F2CDAFAC9C4}" type="pres">
      <dgm:prSet presAssocID="{7FA4C84A-B4AA-434E-84CF-BDA59F76E137}" presName="rootConnector" presStyleLbl="node1" presStyleIdx="0" presStyleCnt="2"/>
      <dgm:spPr/>
    </dgm:pt>
    <dgm:pt modelId="{68677D35-2AB9-4244-97A3-6147F9939674}" type="pres">
      <dgm:prSet presAssocID="{7FA4C84A-B4AA-434E-84CF-BDA59F76E137}" presName="childShape" presStyleCnt="0"/>
      <dgm:spPr/>
    </dgm:pt>
    <dgm:pt modelId="{378D4BF4-3BF4-4E20-98F9-BBA4DC7234CA}" type="pres">
      <dgm:prSet presAssocID="{87FC9FA1-07FC-4E18-B694-8BE7AB193BEC}" presName="Name13" presStyleLbl="parChTrans1D2" presStyleIdx="0" presStyleCnt="6"/>
      <dgm:spPr/>
    </dgm:pt>
    <dgm:pt modelId="{4B68DE07-3B70-42FA-B47D-291B3DB152C4}" type="pres">
      <dgm:prSet presAssocID="{0C15268D-1907-450E-A1F6-98D56AD9029F}" presName="childText" presStyleLbl="bgAcc1" presStyleIdx="0" presStyleCnt="6" custScaleX="165568" custScaleY="139128">
        <dgm:presLayoutVars>
          <dgm:bulletEnabled val="1"/>
        </dgm:presLayoutVars>
      </dgm:prSet>
      <dgm:spPr/>
    </dgm:pt>
    <dgm:pt modelId="{91A439EA-3A31-4E78-AF83-9390A9F4396C}" type="pres">
      <dgm:prSet presAssocID="{58EFF7FC-FD42-4D24-A968-8A4173A44A43}" presName="Name13" presStyleLbl="parChTrans1D2" presStyleIdx="1" presStyleCnt="6"/>
      <dgm:spPr/>
    </dgm:pt>
    <dgm:pt modelId="{102A7513-48ED-45B6-869B-26A31F15B974}" type="pres">
      <dgm:prSet presAssocID="{A9A5D67E-AB81-4BC7-8C22-9A2D1D1558F6}" presName="childText" presStyleLbl="bgAcc1" presStyleIdx="1" presStyleCnt="6" custScaleX="163989">
        <dgm:presLayoutVars>
          <dgm:bulletEnabled val="1"/>
        </dgm:presLayoutVars>
      </dgm:prSet>
      <dgm:spPr/>
    </dgm:pt>
    <dgm:pt modelId="{CE1AC022-8C6A-4102-85BD-40CA0C7189BF}" type="pres">
      <dgm:prSet presAssocID="{9EA95C2C-09F9-42B1-AD5F-BE294F69F99C}" presName="Name13" presStyleLbl="parChTrans1D2" presStyleIdx="2" presStyleCnt="6"/>
      <dgm:spPr/>
    </dgm:pt>
    <dgm:pt modelId="{7FE0DB68-1FEF-41ED-B92B-3FBBD18A3233}" type="pres">
      <dgm:prSet presAssocID="{AA65F3C8-71C6-4032-A9C1-88809276C41D}" presName="childText" presStyleLbl="bgAcc1" presStyleIdx="2" presStyleCnt="6" custScaleX="150289">
        <dgm:presLayoutVars>
          <dgm:bulletEnabled val="1"/>
        </dgm:presLayoutVars>
      </dgm:prSet>
      <dgm:spPr/>
    </dgm:pt>
    <dgm:pt modelId="{097FA669-8662-4D23-8880-D0028D7AF18B}" type="pres">
      <dgm:prSet presAssocID="{0BD381D9-BB3E-408E-96A8-E135FBC84C99}" presName="root" presStyleCnt="0"/>
      <dgm:spPr/>
    </dgm:pt>
    <dgm:pt modelId="{B4C10CF0-96CB-4BDB-AB5D-B8AB1B287FF2}" type="pres">
      <dgm:prSet presAssocID="{0BD381D9-BB3E-408E-96A8-E135FBC84C99}" presName="rootComposite" presStyleCnt="0"/>
      <dgm:spPr/>
    </dgm:pt>
    <dgm:pt modelId="{65FE2A0F-EB8C-4C05-8B14-53ECC8DD9DF8}" type="pres">
      <dgm:prSet presAssocID="{0BD381D9-BB3E-408E-96A8-E135FBC84C99}" presName="rootText" presStyleLbl="node1" presStyleIdx="1" presStyleCnt="2" custLinFactNeighborX="12317" custLinFactNeighborY="-353"/>
      <dgm:spPr/>
    </dgm:pt>
    <dgm:pt modelId="{9ABB9C3B-1492-424D-AE04-B0B5F8754241}" type="pres">
      <dgm:prSet presAssocID="{0BD381D9-BB3E-408E-96A8-E135FBC84C99}" presName="rootConnector" presStyleLbl="node1" presStyleIdx="1" presStyleCnt="2"/>
      <dgm:spPr/>
    </dgm:pt>
    <dgm:pt modelId="{7127E254-76A9-44C9-8A9C-BE516770DEDE}" type="pres">
      <dgm:prSet presAssocID="{0BD381D9-BB3E-408E-96A8-E135FBC84C99}" presName="childShape" presStyleCnt="0"/>
      <dgm:spPr/>
    </dgm:pt>
    <dgm:pt modelId="{F69A3C5B-F1FD-4790-87AF-090E56ADFBF9}" type="pres">
      <dgm:prSet presAssocID="{B7D8029A-FB3D-4FC6-9228-D1A40659FFA7}" presName="Name13" presStyleLbl="parChTrans1D2" presStyleIdx="3" presStyleCnt="6"/>
      <dgm:spPr/>
    </dgm:pt>
    <dgm:pt modelId="{30ECE5F2-33F5-456C-B527-39FDE4489E75}" type="pres">
      <dgm:prSet presAssocID="{2B216AB4-C939-4064-A424-FC6D574AEC5A}" presName="childText" presStyleLbl="bgAcc1" presStyleIdx="3" presStyleCnt="6" custScaleX="165659" custScaleY="153518" custLinFactNeighborX="9472" custLinFactNeighborY="-6625">
        <dgm:presLayoutVars>
          <dgm:bulletEnabled val="1"/>
        </dgm:presLayoutVars>
      </dgm:prSet>
      <dgm:spPr/>
    </dgm:pt>
    <dgm:pt modelId="{E8B22D6D-D40F-4D29-BFDD-1FB5646F4FBD}" type="pres">
      <dgm:prSet presAssocID="{F9037A2D-9F41-457C-8C3E-F0D28A490754}" presName="Name13" presStyleLbl="parChTrans1D2" presStyleIdx="4" presStyleCnt="6"/>
      <dgm:spPr/>
    </dgm:pt>
    <dgm:pt modelId="{B29DB4B5-755C-4614-B392-98A59A52BD1F}" type="pres">
      <dgm:prSet presAssocID="{21E0475A-2078-45F2-AC98-33B482B4F611}" presName="childText" presStyleLbl="bgAcc1" presStyleIdx="4" presStyleCnt="6" custScaleX="162501" custLinFactNeighborX="11841" custLinFactNeighborY="4892">
        <dgm:presLayoutVars>
          <dgm:bulletEnabled val="1"/>
        </dgm:presLayoutVars>
      </dgm:prSet>
      <dgm:spPr/>
    </dgm:pt>
    <dgm:pt modelId="{8AE50AFA-912E-45B8-9940-71D0416CC5D0}" type="pres">
      <dgm:prSet presAssocID="{385AD105-D2AB-4785-9360-1A71CC4E4692}" presName="Name13" presStyleLbl="parChTrans1D2" presStyleIdx="5" presStyleCnt="6"/>
      <dgm:spPr/>
    </dgm:pt>
    <dgm:pt modelId="{AAF3BD21-98E2-446A-9296-1366A77DFFBE}" type="pres">
      <dgm:prSet presAssocID="{444DFEFE-4F79-4915-8698-1D3CF7C5D043}" presName="childText" presStyleLbl="bgAcc1" presStyleIdx="5" presStyleCnt="6" custScaleX="165659" custLinFactNeighborX="16577" custLinFactNeighborY="12249">
        <dgm:presLayoutVars>
          <dgm:bulletEnabled val="1"/>
        </dgm:presLayoutVars>
      </dgm:prSet>
      <dgm:spPr/>
    </dgm:pt>
  </dgm:ptLst>
  <dgm:cxnLst>
    <dgm:cxn modelId="{652C5102-32B9-40AD-80EE-B6D322F2DB8A}" type="presOf" srcId="{A9A5D67E-AB81-4BC7-8C22-9A2D1D1558F6}" destId="{102A7513-48ED-45B6-869B-26A31F15B974}" srcOrd="0" destOrd="0" presId="urn:microsoft.com/office/officeart/2005/8/layout/hierarchy3"/>
    <dgm:cxn modelId="{935B810A-7636-414D-B3F9-4F3A1DD730B3}" type="presOf" srcId="{7FA4C84A-B4AA-434E-84CF-BDA59F76E137}" destId="{3E2048DD-4A07-4CA6-959E-1920704F6C34}" srcOrd="0" destOrd="0" presId="urn:microsoft.com/office/officeart/2005/8/layout/hierarchy3"/>
    <dgm:cxn modelId="{9678A10A-5ECF-4D73-B5FF-A9361A4C9220}" type="presOf" srcId="{385AD105-D2AB-4785-9360-1A71CC4E4692}" destId="{8AE50AFA-912E-45B8-9940-71D0416CC5D0}" srcOrd="0" destOrd="0" presId="urn:microsoft.com/office/officeart/2005/8/layout/hierarchy3"/>
    <dgm:cxn modelId="{718F9A10-6BDE-4EFB-AF1E-1A17BC9A1AC5}" srcId="{11A19803-DD1C-463E-8C33-23A17A79F33A}" destId="{0BD381D9-BB3E-408E-96A8-E135FBC84C99}" srcOrd="1" destOrd="0" parTransId="{7997C171-CDF7-4C4B-A69E-A199C91094BD}" sibTransId="{6E088CA3-5738-4D20-851E-BD56884E81E4}"/>
    <dgm:cxn modelId="{434D9826-7061-4D3A-BE71-38EB796B72E7}" type="presOf" srcId="{9EA95C2C-09F9-42B1-AD5F-BE294F69F99C}" destId="{CE1AC022-8C6A-4102-85BD-40CA0C7189BF}" srcOrd="0" destOrd="0" presId="urn:microsoft.com/office/officeart/2005/8/layout/hierarchy3"/>
    <dgm:cxn modelId="{5CF2352D-2847-4702-99B6-7219EB8857AE}" type="presOf" srcId="{21E0475A-2078-45F2-AC98-33B482B4F611}" destId="{B29DB4B5-755C-4614-B392-98A59A52BD1F}" srcOrd="0" destOrd="0" presId="urn:microsoft.com/office/officeart/2005/8/layout/hierarchy3"/>
    <dgm:cxn modelId="{3DF58862-2E3F-4070-B89A-ACD22CE6DECF}" type="presOf" srcId="{0BD381D9-BB3E-408E-96A8-E135FBC84C99}" destId="{9ABB9C3B-1492-424D-AE04-B0B5F8754241}" srcOrd="1" destOrd="0" presId="urn:microsoft.com/office/officeart/2005/8/layout/hierarchy3"/>
    <dgm:cxn modelId="{544A074C-F305-40F5-8EB8-0F85C86A5953}" type="presOf" srcId="{58EFF7FC-FD42-4D24-A968-8A4173A44A43}" destId="{91A439EA-3A31-4E78-AF83-9390A9F4396C}" srcOrd="0" destOrd="0" presId="urn:microsoft.com/office/officeart/2005/8/layout/hierarchy3"/>
    <dgm:cxn modelId="{9958B94D-E502-4229-8E5B-DC6B32C915CB}" type="presOf" srcId="{AA65F3C8-71C6-4032-A9C1-88809276C41D}" destId="{7FE0DB68-1FEF-41ED-B92B-3FBBD18A3233}" srcOrd="0" destOrd="0" presId="urn:microsoft.com/office/officeart/2005/8/layout/hierarchy3"/>
    <dgm:cxn modelId="{498B4A4E-5693-4A39-81B7-7540E31080CE}" srcId="{7FA4C84A-B4AA-434E-84CF-BDA59F76E137}" destId="{0C15268D-1907-450E-A1F6-98D56AD9029F}" srcOrd="0" destOrd="0" parTransId="{87FC9FA1-07FC-4E18-B694-8BE7AB193BEC}" sibTransId="{13818F38-F27C-435C-967B-BD7D2F6BE5A5}"/>
    <dgm:cxn modelId="{3D70516F-F3B6-41F4-98BF-9F90481D20B1}" type="presOf" srcId="{2B216AB4-C939-4064-A424-FC6D574AEC5A}" destId="{30ECE5F2-33F5-456C-B527-39FDE4489E75}" srcOrd="0" destOrd="0" presId="urn:microsoft.com/office/officeart/2005/8/layout/hierarchy3"/>
    <dgm:cxn modelId="{CE483553-9484-437A-8B1F-708B55FFE287}" type="presOf" srcId="{11A19803-DD1C-463E-8C33-23A17A79F33A}" destId="{01D60CAC-DC15-43DD-B8E4-514260B8B66F}" srcOrd="0" destOrd="0" presId="urn:microsoft.com/office/officeart/2005/8/layout/hierarchy3"/>
    <dgm:cxn modelId="{4D3BB974-B833-44C2-90F3-6324A6FAEF8E}" srcId="{0BD381D9-BB3E-408E-96A8-E135FBC84C99}" destId="{444DFEFE-4F79-4915-8698-1D3CF7C5D043}" srcOrd="2" destOrd="0" parTransId="{385AD105-D2AB-4785-9360-1A71CC4E4692}" sibTransId="{730AFD50-B26C-47B2-9AAE-961B1A7D1BC4}"/>
    <dgm:cxn modelId="{568D3B77-0EC9-42F9-86BC-3872515D332B}" srcId="{0BD381D9-BB3E-408E-96A8-E135FBC84C99}" destId="{21E0475A-2078-45F2-AC98-33B482B4F611}" srcOrd="1" destOrd="0" parTransId="{F9037A2D-9F41-457C-8C3E-F0D28A490754}" sibTransId="{29E3E5EE-7BAD-46A1-920C-079E5F5B6CD9}"/>
    <dgm:cxn modelId="{DFD32C78-703D-403C-B462-FE56D99EFD47}" srcId="{7FA4C84A-B4AA-434E-84CF-BDA59F76E137}" destId="{AA65F3C8-71C6-4032-A9C1-88809276C41D}" srcOrd="2" destOrd="0" parTransId="{9EA95C2C-09F9-42B1-AD5F-BE294F69F99C}" sibTransId="{622D0A0C-6D31-4B44-B06B-DEFF9803AFB2}"/>
    <dgm:cxn modelId="{28D17279-818A-4B20-AB0E-54DF9590BA8A}" srcId="{7FA4C84A-B4AA-434E-84CF-BDA59F76E137}" destId="{A9A5D67E-AB81-4BC7-8C22-9A2D1D1558F6}" srcOrd="1" destOrd="0" parTransId="{58EFF7FC-FD42-4D24-A968-8A4173A44A43}" sibTransId="{B21FFD65-8824-49D2-871C-26927B171933}"/>
    <dgm:cxn modelId="{E56D0081-3D0E-4594-AB8C-C01DD8FD7CEB}" srcId="{0BD381D9-BB3E-408E-96A8-E135FBC84C99}" destId="{2B216AB4-C939-4064-A424-FC6D574AEC5A}" srcOrd="0" destOrd="0" parTransId="{B7D8029A-FB3D-4FC6-9228-D1A40659FFA7}" sibTransId="{68425E4F-CA3D-4369-9EF1-9790FAAA9FCF}"/>
    <dgm:cxn modelId="{FA23CC83-A9A7-44A8-9ED9-DB892E3A5003}" srcId="{11A19803-DD1C-463E-8C33-23A17A79F33A}" destId="{7FA4C84A-B4AA-434E-84CF-BDA59F76E137}" srcOrd="0" destOrd="0" parTransId="{295A6890-167F-488C-B4FD-5488BCFACB4B}" sibTransId="{517226DA-46BC-4B78-92C4-C4E3C9215BAA}"/>
    <dgm:cxn modelId="{18E8F1A4-0D6A-40DB-A548-5B4B617FE267}" type="presOf" srcId="{87FC9FA1-07FC-4E18-B694-8BE7AB193BEC}" destId="{378D4BF4-3BF4-4E20-98F9-BBA4DC7234CA}" srcOrd="0" destOrd="0" presId="urn:microsoft.com/office/officeart/2005/8/layout/hierarchy3"/>
    <dgm:cxn modelId="{23F75EB6-9EB5-4A8E-B718-BB121A1EFD2C}" type="presOf" srcId="{B7D8029A-FB3D-4FC6-9228-D1A40659FFA7}" destId="{F69A3C5B-F1FD-4790-87AF-090E56ADFBF9}" srcOrd="0" destOrd="0" presId="urn:microsoft.com/office/officeart/2005/8/layout/hierarchy3"/>
    <dgm:cxn modelId="{AAFBBAC2-0741-4FA2-A518-B52F771B8C8C}" type="presOf" srcId="{0BD381D9-BB3E-408E-96A8-E135FBC84C99}" destId="{65FE2A0F-EB8C-4C05-8B14-53ECC8DD9DF8}" srcOrd="0" destOrd="0" presId="urn:microsoft.com/office/officeart/2005/8/layout/hierarchy3"/>
    <dgm:cxn modelId="{D82FE9C6-23A5-4756-90AE-5A6553C259A3}" type="presOf" srcId="{7FA4C84A-B4AA-434E-84CF-BDA59F76E137}" destId="{3DDE2551-D2F5-43FE-B37C-4F2CDAFAC9C4}" srcOrd="1" destOrd="0" presId="urn:microsoft.com/office/officeart/2005/8/layout/hierarchy3"/>
    <dgm:cxn modelId="{8460B2CF-AF71-4F02-B160-D78B7F7E7EB1}" type="presOf" srcId="{F9037A2D-9F41-457C-8C3E-F0D28A490754}" destId="{E8B22D6D-D40F-4D29-BFDD-1FB5646F4FBD}" srcOrd="0" destOrd="0" presId="urn:microsoft.com/office/officeart/2005/8/layout/hierarchy3"/>
    <dgm:cxn modelId="{5A111ED4-69BA-409B-9B51-D8CB8B1057FC}" type="presOf" srcId="{444DFEFE-4F79-4915-8698-1D3CF7C5D043}" destId="{AAF3BD21-98E2-446A-9296-1366A77DFFBE}" srcOrd="0" destOrd="0" presId="urn:microsoft.com/office/officeart/2005/8/layout/hierarchy3"/>
    <dgm:cxn modelId="{7E5B16F1-38E2-46CF-8143-B12412B21086}" type="presOf" srcId="{0C15268D-1907-450E-A1F6-98D56AD9029F}" destId="{4B68DE07-3B70-42FA-B47D-291B3DB152C4}" srcOrd="0" destOrd="0" presId="urn:microsoft.com/office/officeart/2005/8/layout/hierarchy3"/>
    <dgm:cxn modelId="{BD768CC1-0B4E-4926-83C8-C781BADFD3C0}" type="presParOf" srcId="{01D60CAC-DC15-43DD-B8E4-514260B8B66F}" destId="{741C4D0A-4847-490E-B065-6747B66D239C}" srcOrd="0" destOrd="0" presId="urn:microsoft.com/office/officeart/2005/8/layout/hierarchy3"/>
    <dgm:cxn modelId="{036CD206-EE05-41AE-B5AF-E38F34A3EA00}" type="presParOf" srcId="{741C4D0A-4847-490E-B065-6747B66D239C}" destId="{A4DC2508-4260-4BD6-9505-985DA48F0152}" srcOrd="0" destOrd="0" presId="urn:microsoft.com/office/officeart/2005/8/layout/hierarchy3"/>
    <dgm:cxn modelId="{E2EEC756-24AF-4399-A627-88EEF1F1226E}" type="presParOf" srcId="{A4DC2508-4260-4BD6-9505-985DA48F0152}" destId="{3E2048DD-4A07-4CA6-959E-1920704F6C34}" srcOrd="0" destOrd="0" presId="urn:microsoft.com/office/officeart/2005/8/layout/hierarchy3"/>
    <dgm:cxn modelId="{01D882FB-967E-4187-9F31-2F64857323EA}" type="presParOf" srcId="{A4DC2508-4260-4BD6-9505-985DA48F0152}" destId="{3DDE2551-D2F5-43FE-B37C-4F2CDAFAC9C4}" srcOrd="1" destOrd="0" presId="urn:microsoft.com/office/officeart/2005/8/layout/hierarchy3"/>
    <dgm:cxn modelId="{527FC15C-80CB-46A6-90A8-5E60EF24853A}" type="presParOf" srcId="{741C4D0A-4847-490E-B065-6747B66D239C}" destId="{68677D35-2AB9-4244-97A3-6147F9939674}" srcOrd="1" destOrd="0" presId="urn:microsoft.com/office/officeart/2005/8/layout/hierarchy3"/>
    <dgm:cxn modelId="{FA389A21-C4D2-4C61-8604-F41CB0BB17A8}" type="presParOf" srcId="{68677D35-2AB9-4244-97A3-6147F9939674}" destId="{378D4BF4-3BF4-4E20-98F9-BBA4DC7234CA}" srcOrd="0" destOrd="0" presId="urn:microsoft.com/office/officeart/2005/8/layout/hierarchy3"/>
    <dgm:cxn modelId="{0C75E040-96C2-4DFE-9477-11433F4E6E72}" type="presParOf" srcId="{68677D35-2AB9-4244-97A3-6147F9939674}" destId="{4B68DE07-3B70-42FA-B47D-291B3DB152C4}" srcOrd="1" destOrd="0" presId="urn:microsoft.com/office/officeart/2005/8/layout/hierarchy3"/>
    <dgm:cxn modelId="{4727869A-32A7-42C9-95A5-15AB1C615BAC}" type="presParOf" srcId="{68677D35-2AB9-4244-97A3-6147F9939674}" destId="{91A439EA-3A31-4E78-AF83-9390A9F4396C}" srcOrd="2" destOrd="0" presId="urn:microsoft.com/office/officeart/2005/8/layout/hierarchy3"/>
    <dgm:cxn modelId="{6CACA688-A831-4D81-BC38-0B761F6C907B}" type="presParOf" srcId="{68677D35-2AB9-4244-97A3-6147F9939674}" destId="{102A7513-48ED-45B6-869B-26A31F15B974}" srcOrd="3" destOrd="0" presId="urn:microsoft.com/office/officeart/2005/8/layout/hierarchy3"/>
    <dgm:cxn modelId="{89939E2F-AB1B-46A7-A45E-FEBFE23FF405}" type="presParOf" srcId="{68677D35-2AB9-4244-97A3-6147F9939674}" destId="{CE1AC022-8C6A-4102-85BD-40CA0C7189BF}" srcOrd="4" destOrd="0" presId="urn:microsoft.com/office/officeart/2005/8/layout/hierarchy3"/>
    <dgm:cxn modelId="{2791037B-8A74-4900-A473-7CF8382F5285}" type="presParOf" srcId="{68677D35-2AB9-4244-97A3-6147F9939674}" destId="{7FE0DB68-1FEF-41ED-B92B-3FBBD18A3233}" srcOrd="5" destOrd="0" presId="urn:microsoft.com/office/officeart/2005/8/layout/hierarchy3"/>
    <dgm:cxn modelId="{9BB196D8-F541-4CA6-9C1C-88190008184E}" type="presParOf" srcId="{01D60CAC-DC15-43DD-B8E4-514260B8B66F}" destId="{097FA669-8662-4D23-8880-D0028D7AF18B}" srcOrd="1" destOrd="0" presId="urn:microsoft.com/office/officeart/2005/8/layout/hierarchy3"/>
    <dgm:cxn modelId="{518119CB-0A45-49EC-A76B-91C1D1D2DFBF}" type="presParOf" srcId="{097FA669-8662-4D23-8880-D0028D7AF18B}" destId="{B4C10CF0-96CB-4BDB-AB5D-B8AB1B287FF2}" srcOrd="0" destOrd="0" presId="urn:microsoft.com/office/officeart/2005/8/layout/hierarchy3"/>
    <dgm:cxn modelId="{07939197-1C64-41A6-9347-677152D1D5E5}" type="presParOf" srcId="{B4C10CF0-96CB-4BDB-AB5D-B8AB1B287FF2}" destId="{65FE2A0F-EB8C-4C05-8B14-53ECC8DD9DF8}" srcOrd="0" destOrd="0" presId="urn:microsoft.com/office/officeart/2005/8/layout/hierarchy3"/>
    <dgm:cxn modelId="{4D7EDE2F-B3A9-4E54-BB8B-B7D5E47B7AEC}" type="presParOf" srcId="{B4C10CF0-96CB-4BDB-AB5D-B8AB1B287FF2}" destId="{9ABB9C3B-1492-424D-AE04-B0B5F8754241}" srcOrd="1" destOrd="0" presId="urn:microsoft.com/office/officeart/2005/8/layout/hierarchy3"/>
    <dgm:cxn modelId="{D54D7FC7-1A9D-4180-A9A2-81168538622D}" type="presParOf" srcId="{097FA669-8662-4D23-8880-D0028D7AF18B}" destId="{7127E254-76A9-44C9-8A9C-BE516770DEDE}" srcOrd="1" destOrd="0" presId="urn:microsoft.com/office/officeart/2005/8/layout/hierarchy3"/>
    <dgm:cxn modelId="{599B1D0D-C992-4293-937B-65C8DD2B83FA}" type="presParOf" srcId="{7127E254-76A9-44C9-8A9C-BE516770DEDE}" destId="{F69A3C5B-F1FD-4790-87AF-090E56ADFBF9}" srcOrd="0" destOrd="0" presId="urn:microsoft.com/office/officeart/2005/8/layout/hierarchy3"/>
    <dgm:cxn modelId="{041594E3-E90B-4271-86B3-381ECCB38CB8}" type="presParOf" srcId="{7127E254-76A9-44C9-8A9C-BE516770DEDE}" destId="{30ECE5F2-33F5-456C-B527-39FDE4489E75}" srcOrd="1" destOrd="0" presId="urn:microsoft.com/office/officeart/2005/8/layout/hierarchy3"/>
    <dgm:cxn modelId="{7D4E55B0-355B-47DA-A266-9460C8AE09E5}" type="presParOf" srcId="{7127E254-76A9-44C9-8A9C-BE516770DEDE}" destId="{E8B22D6D-D40F-4D29-BFDD-1FB5646F4FBD}" srcOrd="2" destOrd="0" presId="urn:microsoft.com/office/officeart/2005/8/layout/hierarchy3"/>
    <dgm:cxn modelId="{4E0B0F32-75FA-4654-834C-9124D3AC06B1}" type="presParOf" srcId="{7127E254-76A9-44C9-8A9C-BE516770DEDE}" destId="{B29DB4B5-755C-4614-B392-98A59A52BD1F}" srcOrd="3" destOrd="0" presId="urn:microsoft.com/office/officeart/2005/8/layout/hierarchy3"/>
    <dgm:cxn modelId="{71B24FBE-4370-4670-BFA1-F91283E04855}" type="presParOf" srcId="{7127E254-76A9-44C9-8A9C-BE516770DEDE}" destId="{8AE50AFA-912E-45B8-9940-71D0416CC5D0}" srcOrd="4" destOrd="0" presId="urn:microsoft.com/office/officeart/2005/8/layout/hierarchy3"/>
    <dgm:cxn modelId="{092142BB-735C-4CA5-9B00-BE99714AAF91}" type="presParOf" srcId="{7127E254-76A9-44C9-8A9C-BE516770DEDE}" destId="{AAF3BD21-98E2-446A-9296-1366A77DFFBE}" srcOrd="5"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11A19803-DD1C-463E-8C33-23A17A79F33A}"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en-US"/>
        </a:p>
      </dgm:t>
    </dgm:pt>
    <dgm:pt modelId="{7FA4C84A-B4AA-434E-84CF-BDA59F76E137}">
      <dgm:prSet phldrT="[Text]" custT="1"/>
      <dgm:spPr>
        <a:solidFill>
          <a:srgbClr val="203864"/>
        </a:solidFill>
      </dgm:spPr>
      <dgm:t>
        <a:bodyPr/>
        <a:lstStyle/>
        <a:p>
          <a:r>
            <a:rPr lang="en-US" sz="1400" dirty="0">
              <a:latin typeface="Arial Nova Light" panose="020B0304020202020204" pitchFamily="34" charset="0"/>
            </a:rPr>
            <a:t>Urban Renewal</a:t>
          </a:r>
        </a:p>
        <a:p>
          <a:r>
            <a:rPr lang="en-US" sz="1400" dirty="0">
              <a:latin typeface="Arial Nova Light" panose="020B0304020202020204" pitchFamily="34" charset="0"/>
            </a:rPr>
            <a:t>(SBR)</a:t>
          </a:r>
        </a:p>
      </dgm:t>
    </dgm:pt>
    <dgm:pt modelId="{295A6890-167F-488C-B4FD-5488BCFACB4B}" type="parTrans" cxnId="{FA23CC83-A9A7-44A8-9ED9-DB892E3A5003}">
      <dgm:prSet/>
      <dgm:spPr/>
      <dgm:t>
        <a:bodyPr/>
        <a:lstStyle/>
        <a:p>
          <a:endParaRPr lang="en-US"/>
        </a:p>
      </dgm:t>
    </dgm:pt>
    <dgm:pt modelId="{517226DA-46BC-4B78-92C4-C4E3C9215BAA}" type="sibTrans" cxnId="{FA23CC83-A9A7-44A8-9ED9-DB892E3A5003}">
      <dgm:prSet/>
      <dgm:spPr/>
      <dgm:t>
        <a:bodyPr/>
        <a:lstStyle/>
        <a:p>
          <a:endParaRPr lang="en-US"/>
        </a:p>
      </dgm:t>
    </dgm:pt>
    <dgm:pt modelId="{0C15268D-1907-450E-A1F6-98D56AD9029F}">
      <dgm:prSet phldrT="[Text]" custT="1"/>
      <dgm:spPr>
        <a:ln>
          <a:solidFill>
            <a:srgbClr val="8FAADC"/>
          </a:solidFill>
        </a:ln>
      </dgm:spPr>
      <dgm:t>
        <a:bodyPr/>
        <a:lstStyle/>
        <a:p>
          <a:r>
            <a:rPr lang="en-US" sz="1400" dirty="0">
              <a:latin typeface="Arial Nova Light" panose="020B0304020202020204" pitchFamily="34" charset="0"/>
            </a:rPr>
            <a:t>Urban Renewal Plan</a:t>
          </a:r>
        </a:p>
      </dgm:t>
    </dgm:pt>
    <dgm:pt modelId="{87FC9FA1-07FC-4E18-B694-8BE7AB193BEC}" type="parTrans" cxnId="{498B4A4E-5693-4A39-81B7-7540E31080CE}">
      <dgm:prSet/>
      <dgm:spPr>
        <a:ln>
          <a:solidFill>
            <a:srgbClr val="8FAADC"/>
          </a:solidFill>
        </a:ln>
      </dgm:spPr>
      <dgm:t>
        <a:bodyPr/>
        <a:lstStyle/>
        <a:p>
          <a:endParaRPr lang="en-US"/>
        </a:p>
      </dgm:t>
    </dgm:pt>
    <dgm:pt modelId="{13818F38-F27C-435C-967B-BD7D2F6BE5A5}" type="sibTrans" cxnId="{498B4A4E-5693-4A39-81B7-7540E31080CE}">
      <dgm:prSet/>
      <dgm:spPr/>
      <dgm:t>
        <a:bodyPr/>
        <a:lstStyle/>
        <a:p>
          <a:endParaRPr lang="en-US"/>
        </a:p>
      </dgm:t>
    </dgm:pt>
    <dgm:pt modelId="{A9A5D67E-AB81-4BC7-8C22-9A2D1D1558F6}">
      <dgm:prSet phldrT="[Text]" custT="1"/>
      <dgm:spPr>
        <a:ln>
          <a:solidFill>
            <a:srgbClr val="8FAADC"/>
          </a:solidFill>
        </a:ln>
      </dgm:spPr>
      <dgm:t>
        <a:bodyPr/>
        <a:lstStyle/>
        <a:p>
          <a:r>
            <a:rPr lang="en-US" sz="1400" dirty="0">
              <a:latin typeface="Arial Nova Light" panose="020B0304020202020204" pitchFamily="34" charset="0"/>
            </a:rPr>
            <a:t>Rarely used</a:t>
          </a:r>
        </a:p>
      </dgm:t>
    </dgm:pt>
    <dgm:pt modelId="{58EFF7FC-FD42-4D24-A968-8A4173A44A43}" type="parTrans" cxnId="{28D17279-818A-4B20-AB0E-54DF9590BA8A}">
      <dgm:prSet/>
      <dgm:spPr>
        <a:ln>
          <a:solidFill>
            <a:srgbClr val="8FAADC"/>
          </a:solidFill>
        </a:ln>
      </dgm:spPr>
      <dgm:t>
        <a:bodyPr/>
        <a:lstStyle/>
        <a:p>
          <a:endParaRPr lang="en-US"/>
        </a:p>
      </dgm:t>
    </dgm:pt>
    <dgm:pt modelId="{B21FFD65-8824-49D2-871C-26927B171933}" type="sibTrans" cxnId="{28D17279-818A-4B20-AB0E-54DF9590BA8A}">
      <dgm:prSet/>
      <dgm:spPr/>
      <dgm:t>
        <a:bodyPr/>
        <a:lstStyle/>
        <a:p>
          <a:endParaRPr lang="en-US"/>
        </a:p>
      </dgm:t>
    </dgm:pt>
    <dgm:pt modelId="{01D60CAC-DC15-43DD-B8E4-514260B8B66F}" type="pres">
      <dgm:prSet presAssocID="{11A19803-DD1C-463E-8C33-23A17A79F33A}" presName="diagram" presStyleCnt="0">
        <dgm:presLayoutVars>
          <dgm:chPref val="1"/>
          <dgm:dir/>
          <dgm:animOne val="branch"/>
          <dgm:animLvl val="lvl"/>
          <dgm:resizeHandles/>
        </dgm:presLayoutVars>
      </dgm:prSet>
      <dgm:spPr/>
    </dgm:pt>
    <dgm:pt modelId="{741C4D0A-4847-490E-B065-6747B66D239C}" type="pres">
      <dgm:prSet presAssocID="{7FA4C84A-B4AA-434E-84CF-BDA59F76E137}" presName="root" presStyleCnt="0"/>
      <dgm:spPr/>
    </dgm:pt>
    <dgm:pt modelId="{A4DC2508-4260-4BD6-9505-985DA48F0152}" type="pres">
      <dgm:prSet presAssocID="{7FA4C84A-B4AA-434E-84CF-BDA59F76E137}" presName="rootComposite" presStyleCnt="0"/>
      <dgm:spPr/>
    </dgm:pt>
    <dgm:pt modelId="{3E2048DD-4A07-4CA6-959E-1920704F6C34}" type="pres">
      <dgm:prSet presAssocID="{7FA4C84A-B4AA-434E-84CF-BDA59F76E137}" presName="rootText" presStyleLbl="node1" presStyleIdx="0" presStyleCnt="1" custScaleX="71483" custScaleY="73431" custLinFactNeighborX="3625" custLinFactNeighborY="-19133"/>
      <dgm:spPr/>
    </dgm:pt>
    <dgm:pt modelId="{3DDE2551-D2F5-43FE-B37C-4F2CDAFAC9C4}" type="pres">
      <dgm:prSet presAssocID="{7FA4C84A-B4AA-434E-84CF-BDA59F76E137}" presName="rootConnector" presStyleLbl="node1" presStyleIdx="0" presStyleCnt="1"/>
      <dgm:spPr/>
    </dgm:pt>
    <dgm:pt modelId="{68677D35-2AB9-4244-97A3-6147F9939674}" type="pres">
      <dgm:prSet presAssocID="{7FA4C84A-B4AA-434E-84CF-BDA59F76E137}" presName="childShape" presStyleCnt="0"/>
      <dgm:spPr/>
    </dgm:pt>
    <dgm:pt modelId="{378D4BF4-3BF4-4E20-98F9-BBA4DC7234CA}" type="pres">
      <dgm:prSet presAssocID="{87FC9FA1-07FC-4E18-B694-8BE7AB193BEC}" presName="Name13" presStyleLbl="parChTrans1D2" presStyleIdx="0" presStyleCnt="2"/>
      <dgm:spPr/>
    </dgm:pt>
    <dgm:pt modelId="{4B68DE07-3B70-42FA-B47D-291B3DB152C4}" type="pres">
      <dgm:prSet presAssocID="{0C15268D-1907-450E-A1F6-98D56AD9029F}" presName="childText" presStyleLbl="bgAcc1" presStyleIdx="0" presStyleCnt="2" custScaleY="56933">
        <dgm:presLayoutVars>
          <dgm:bulletEnabled val="1"/>
        </dgm:presLayoutVars>
      </dgm:prSet>
      <dgm:spPr/>
    </dgm:pt>
    <dgm:pt modelId="{91A439EA-3A31-4E78-AF83-9390A9F4396C}" type="pres">
      <dgm:prSet presAssocID="{58EFF7FC-FD42-4D24-A968-8A4173A44A43}" presName="Name13" presStyleLbl="parChTrans1D2" presStyleIdx="1" presStyleCnt="2"/>
      <dgm:spPr/>
    </dgm:pt>
    <dgm:pt modelId="{102A7513-48ED-45B6-869B-26A31F15B974}" type="pres">
      <dgm:prSet presAssocID="{A9A5D67E-AB81-4BC7-8C22-9A2D1D1558F6}" presName="childText" presStyleLbl="bgAcc1" presStyleIdx="1" presStyleCnt="2" custScaleY="70031" custLinFactNeighborX="2403" custLinFactNeighborY="5345">
        <dgm:presLayoutVars>
          <dgm:bulletEnabled val="1"/>
        </dgm:presLayoutVars>
      </dgm:prSet>
      <dgm:spPr/>
    </dgm:pt>
  </dgm:ptLst>
  <dgm:cxnLst>
    <dgm:cxn modelId="{652C5102-32B9-40AD-80EE-B6D322F2DB8A}" type="presOf" srcId="{A9A5D67E-AB81-4BC7-8C22-9A2D1D1558F6}" destId="{102A7513-48ED-45B6-869B-26A31F15B974}" srcOrd="0" destOrd="0" presId="urn:microsoft.com/office/officeart/2005/8/layout/hierarchy3"/>
    <dgm:cxn modelId="{935B810A-7636-414D-B3F9-4F3A1DD730B3}" type="presOf" srcId="{7FA4C84A-B4AA-434E-84CF-BDA59F76E137}" destId="{3E2048DD-4A07-4CA6-959E-1920704F6C34}" srcOrd="0" destOrd="0" presId="urn:microsoft.com/office/officeart/2005/8/layout/hierarchy3"/>
    <dgm:cxn modelId="{544A074C-F305-40F5-8EB8-0F85C86A5953}" type="presOf" srcId="{58EFF7FC-FD42-4D24-A968-8A4173A44A43}" destId="{91A439EA-3A31-4E78-AF83-9390A9F4396C}" srcOrd="0" destOrd="0" presId="urn:microsoft.com/office/officeart/2005/8/layout/hierarchy3"/>
    <dgm:cxn modelId="{498B4A4E-5693-4A39-81B7-7540E31080CE}" srcId="{7FA4C84A-B4AA-434E-84CF-BDA59F76E137}" destId="{0C15268D-1907-450E-A1F6-98D56AD9029F}" srcOrd="0" destOrd="0" parTransId="{87FC9FA1-07FC-4E18-B694-8BE7AB193BEC}" sibTransId="{13818F38-F27C-435C-967B-BD7D2F6BE5A5}"/>
    <dgm:cxn modelId="{CE483553-9484-437A-8B1F-708B55FFE287}" type="presOf" srcId="{11A19803-DD1C-463E-8C33-23A17A79F33A}" destId="{01D60CAC-DC15-43DD-B8E4-514260B8B66F}" srcOrd="0" destOrd="0" presId="urn:microsoft.com/office/officeart/2005/8/layout/hierarchy3"/>
    <dgm:cxn modelId="{28D17279-818A-4B20-AB0E-54DF9590BA8A}" srcId="{7FA4C84A-B4AA-434E-84CF-BDA59F76E137}" destId="{A9A5D67E-AB81-4BC7-8C22-9A2D1D1558F6}" srcOrd="1" destOrd="0" parTransId="{58EFF7FC-FD42-4D24-A968-8A4173A44A43}" sibTransId="{B21FFD65-8824-49D2-871C-26927B171933}"/>
    <dgm:cxn modelId="{FA23CC83-A9A7-44A8-9ED9-DB892E3A5003}" srcId="{11A19803-DD1C-463E-8C33-23A17A79F33A}" destId="{7FA4C84A-B4AA-434E-84CF-BDA59F76E137}" srcOrd="0" destOrd="0" parTransId="{295A6890-167F-488C-B4FD-5488BCFACB4B}" sibTransId="{517226DA-46BC-4B78-92C4-C4E3C9215BAA}"/>
    <dgm:cxn modelId="{18E8F1A4-0D6A-40DB-A548-5B4B617FE267}" type="presOf" srcId="{87FC9FA1-07FC-4E18-B694-8BE7AB193BEC}" destId="{378D4BF4-3BF4-4E20-98F9-BBA4DC7234CA}" srcOrd="0" destOrd="0" presId="urn:microsoft.com/office/officeart/2005/8/layout/hierarchy3"/>
    <dgm:cxn modelId="{D82FE9C6-23A5-4756-90AE-5A6553C259A3}" type="presOf" srcId="{7FA4C84A-B4AA-434E-84CF-BDA59F76E137}" destId="{3DDE2551-D2F5-43FE-B37C-4F2CDAFAC9C4}" srcOrd="1" destOrd="0" presId="urn:microsoft.com/office/officeart/2005/8/layout/hierarchy3"/>
    <dgm:cxn modelId="{7E5B16F1-38E2-46CF-8143-B12412B21086}" type="presOf" srcId="{0C15268D-1907-450E-A1F6-98D56AD9029F}" destId="{4B68DE07-3B70-42FA-B47D-291B3DB152C4}" srcOrd="0" destOrd="0" presId="urn:microsoft.com/office/officeart/2005/8/layout/hierarchy3"/>
    <dgm:cxn modelId="{BD768CC1-0B4E-4926-83C8-C781BADFD3C0}" type="presParOf" srcId="{01D60CAC-DC15-43DD-B8E4-514260B8B66F}" destId="{741C4D0A-4847-490E-B065-6747B66D239C}" srcOrd="0" destOrd="0" presId="urn:microsoft.com/office/officeart/2005/8/layout/hierarchy3"/>
    <dgm:cxn modelId="{036CD206-EE05-41AE-B5AF-E38F34A3EA00}" type="presParOf" srcId="{741C4D0A-4847-490E-B065-6747B66D239C}" destId="{A4DC2508-4260-4BD6-9505-985DA48F0152}" srcOrd="0" destOrd="0" presId="urn:microsoft.com/office/officeart/2005/8/layout/hierarchy3"/>
    <dgm:cxn modelId="{E2EEC756-24AF-4399-A627-88EEF1F1226E}" type="presParOf" srcId="{A4DC2508-4260-4BD6-9505-985DA48F0152}" destId="{3E2048DD-4A07-4CA6-959E-1920704F6C34}" srcOrd="0" destOrd="0" presId="urn:microsoft.com/office/officeart/2005/8/layout/hierarchy3"/>
    <dgm:cxn modelId="{01D882FB-967E-4187-9F31-2F64857323EA}" type="presParOf" srcId="{A4DC2508-4260-4BD6-9505-985DA48F0152}" destId="{3DDE2551-D2F5-43FE-B37C-4F2CDAFAC9C4}" srcOrd="1" destOrd="0" presId="urn:microsoft.com/office/officeart/2005/8/layout/hierarchy3"/>
    <dgm:cxn modelId="{527FC15C-80CB-46A6-90A8-5E60EF24853A}" type="presParOf" srcId="{741C4D0A-4847-490E-B065-6747B66D239C}" destId="{68677D35-2AB9-4244-97A3-6147F9939674}" srcOrd="1" destOrd="0" presId="urn:microsoft.com/office/officeart/2005/8/layout/hierarchy3"/>
    <dgm:cxn modelId="{FA389A21-C4D2-4C61-8604-F41CB0BB17A8}" type="presParOf" srcId="{68677D35-2AB9-4244-97A3-6147F9939674}" destId="{378D4BF4-3BF4-4E20-98F9-BBA4DC7234CA}" srcOrd="0" destOrd="0" presId="urn:microsoft.com/office/officeart/2005/8/layout/hierarchy3"/>
    <dgm:cxn modelId="{0C75E040-96C2-4DFE-9477-11433F4E6E72}" type="presParOf" srcId="{68677D35-2AB9-4244-97A3-6147F9939674}" destId="{4B68DE07-3B70-42FA-B47D-291B3DB152C4}" srcOrd="1" destOrd="0" presId="urn:microsoft.com/office/officeart/2005/8/layout/hierarchy3"/>
    <dgm:cxn modelId="{4727869A-32A7-42C9-95A5-15AB1C615BAC}" type="presParOf" srcId="{68677D35-2AB9-4244-97A3-6147F9939674}" destId="{91A439EA-3A31-4E78-AF83-9390A9F4396C}" srcOrd="2" destOrd="0" presId="urn:microsoft.com/office/officeart/2005/8/layout/hierarchy3"/>
    <dgm:cxn modelId="{6CACA688-A831-4D81-BC38-0B761F6C907B}" type="presParOf" srcId="{68677D35-2AB9-4244-97A3-6147F9939674}" destId="{102A7513-48ED-45B6-869B-26A31F15B974}" srcOrd="3" destOrd="0" presId="urn:microsoft.com/office/officeart/2005/8/layout/hierarchy3"/>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11A19803-DD1C-463E-8C33-23A17A79F33A}"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en-US"/>
        </a:p>
      </dgm:t>
    </dgm:pt>
    <dgm:pt modelId="{7FA4C84A-B4AA-434E-84CF-BDA59F76E137}">
      <dgm:prSet phldrT="[Text]" custT="1"/>
      <dgm:spPr>
        <a:solidFill>
          <a:srgbClr val="203864"/>
        </a:solidFill>
      </dgm:spPr>
      <dgm:t>
        <a:bodyPr/>
        <a:lstStyle/>
        <a:p>
          <a:r>
            <a:rPr lang="en-US" sz="1400" dirty="0">
              <a:latin typeface="Arial Nova Light" panose="020B0304020202020204" pitchFamily="34" charset="0"/>
            </a:rPr>
            <a:t>Urgent Need</a:t>
          </a:r>
        </a:p>
        <a:p>
          <a:r>
            <a:rPr lang="en-US" sz="1400" dirty="0">
              <a:latin typeface="Arial Nova Light" panose="020B0304020202020204" pitchFamily="34" charset="0"/>
            </a:rPr>
            <a:t>(URG)</a:t>
          </a:r>
        </a:p>
      </dgm:t>
    </dgm:pt>
    <dgm:pt modelId="{295A6890-167F-488C-B4FD-5488BCFACB4B}" type="parTrans" cxnId="{FA23CC83-A9A7-44A8-9ED9-DB892E3A5003}">
      <dgm:prSet/>
      <dgm:spPr/>
      <dgm:t>
        <a:bodyPr/>
        <a:lstStyle/>
        <a:p>
          <a:endParaRPr lang="en-US"/>
        </a:p>
      </dgm:t>
    </dgm:pt>
    <dgm:pt modelId="{517226DA-46BC-4B78-92C4-C4E3C9215BAA}" type="sibTrans" cxnId="{FA23CC83-A9A7-44A8-9ED9-DB892E3A5003}">
      <dgm:prSet/>
      <dgm:spPr/>
      <dgm:t>
        <a:bodyPr/>
        <a:lstStyle/>
        <a:p>
          <a:endParaRPr lang="en-US"/>
        </a:p>
      </dgm:t>
    </dgm:pt>
    <dgm:pt modelId="{0C15268D-1907-450E-A1F6-98D56AD9029F}">
      <dgm:prSet phldrT="[Text]" custT="1"/>
      <dgm:spPr>
        <a:ln>
          <a:solidFill>
            <a:srgbClr val="8FAADC"/>
          </a:solidFill>
        </a:ln>
      </dgm:spPr>
      <dgm:t>
        <a:bodyPr/>
        <a:lstStyle/>
        <a:p>
          <a:r>
            <a:rPr lang="en-US" sz="1200" dirty="0">
              <a:latin typeface="Arial Nova Light" panose="020B0304020202020204" pitchFamily="34" charset="0"/>
            </a:rPr>
            <a:t>Alleviate emergency conditions</a:t>
          </a:r>
        </a:p>
      </dgm:t>
    </dgm:pt>
    <dgm:pt modelId="{87FC9FA1-07FC-4E18-B694-8BE7AB193BEC}" type="parTrans" cxnId="{498B4A4E-5693-4A39-81B7-7540E31080CE}">
      <dgm:prSet/>
      <dgm:spPr>
        <a:ln>
          <a:solidFill>
            <a:srgbClr val="8FAADC"/>
          </a:solidFill>
        </a:ln>
      </dgm:spPr>
      <dgm:t>
        <a:bodyPr/>
        <a:lstStyle/>
        <a:p>
          <a:endParaRPr lang="en-US"/>
        </a:p>
      </dgm:t>
    </dgm:pt>
    <dgm:pt modelId="{13818F38-F27C-435C-967B-BD7D2F6BE5A5}" type="sibTrans" cxnId="{498B4A4E-5693-4A39-81B7-7540E31080CE}">
      <dgm:prSet/>
      <dgm:spPr/>
      <dgm:t>
        <a:bodyPr/>
        <a:lstStyle/>
        <a:p>
          <a:endParaRPr lang="en-US"/>
        </a:p>
      </dgm:t>
    </dgm:pt>
    <dgm:pt modelId="{A9A5D67E-AB81-4BC7-8C22-9A2D1D1558F6}">
      <dgm:prSet phldrT="[Text]" custT="1"/>
      <dgm:spPr>
        <a:ln>
          <a:solidFill>
            <a:srgbClr val="8FAADC"/>
          </a:solidFill>
        </a:ln>
      </dgm:spPr>
      <dgm:t>
        <a:bodyPr/>
        <a:lstStyle/>
        <a:p>
          <a:r>
            <a:rPr lang="en-US" sz="1100" dirty="0">
              <a:latin typeface="Arial Nova Light" panose="020B0304020202020204" pitchFamily="34" charset="0"/>
            </a:rPr>
            <a:t>Unable to finance</a:t>
          </a:r>
        </a:p>
      </dgm:t>
    </dgm:pt>
    <dgm:pt modelId="{58EFF7FC-FD42-4D24-A968-8A4173A44A43}" type="parTrans" cxnId="{28D17279-818A-4B20-AB0E-54DF9590BA8A}">
      <dgm:prSet/>
      <dgm:spPr>
        <a:ln>
          <a:solidFill>
            <a:srgbClr val="8FAADC"/>
          </a:solidFill>
        </a:ln>
      </dgm:spPr>
      <dgm:t>
        <a:bodyPr/>
        <a:lstStyle/>
        <a:p>
          <a:endParaRPr lang="en-US"/>
        </a:p>
      </dgm:t>
    </dgm:pt>
    <dgm:pt modelId="{B21FFD65-8824-49D2-871C-26927B171933}" type="sibTrans" cxnId="{28D17279-818A-4B20-AB0E-54DF9590BA8A}">
      <dgm:prSet/>
      <dgm:spPr/>
      <dgm:t>
        <a:bodyPr/>
        <a:lstStyle/>
        <a:p>
          <a:endParaRPr lang="en-US"/>
        </a:p>
      </dgm:t>
    </dgm:pt>
    <dgm:pt modelId="{B6CA55A7-BCBD-4841-A1D2-1D51E4336E9B}">
      <dgm:prSet custT="1"/>
      <dgm:spPr/>
      <dgm:t>
        <a:bodyPr/>
        <a:lstStyle/>
        <a:p>
          <a:r>
            <a:rPr lang="en-US" sz="1100" dirty="0">
              <a:latin typeface="Arial Nova Light" panose="020B0304020202020204" pitchFamily="34" charset="0"/>
            </a:rPr>
            <a:t>Other funding is not available</a:t>
          </a:r>
        </a:p>
      </dgm:t>
    </dgm:pt>
    <dgm:pt modelId="{A545AD4B-7C01-413B-853D-6DF977ACC25C}" type="parTrans" cxnId="{83BD1418-E805-440E-8750-8134B77EB60E}">
      <dgm:prSet/>
      <dgm:spPr/>
      <dgm:t>
        <a:bodyPr/>
        <a:lstStyle/>
        <a:p>
          <a:endParaRPr lang="en-US"/>
        </a:p>
      </dgm:t>
    </dgm:pt>
    <dgm:pt modelId="{7EE3512E-5927-446E-97CE-EC147DB282A3}" type="sibTrans" cxnId="{83BD1418-E805-440E-8750-8134B77EB60E}">
      <dgm:prSet/>
      <dgm:spPr/>
      <dgm:t>
        <a:bodyPr/>
        <a:lstStyle/>
        <a:p>
          <a:endParaRPr lang="en-US"/>
        </a:p>
      </dgm:t>
    </dgm:pt>
    <dgm:pt modelId="{DD7F3B23-25A2-4EA8-9D53-90328B7C5D94}">
      <dgm:prSet custT="1"/>
      <dgm:spPr/>
      <dgm:t>
        <a:bodyPr/>
        <a:lstStyle/>
        <a:p>
          <a:r>
            <a:rPr lang="en-US" sz="1100" dirty="0">
              <a:latin typeface="Arial Nova Light" panose="020B0304020202020204" pitchFamily="34" charset="0"/>
            </a:rPr>
            <a:t>Serious threat to health &amp; welfare</a:t>
          </a:r>
        </a:p>
      </dgm:t>
    </dgm:pt>
    <dgm:pt modelId="{7C7CA891-A67A-479A-AB9C-87137C923947}" type="parTrans" cxnId="{F90B4863-0F2C-4FEB-BF5A-BE882F637923}">
      <dgm:prSet/>
      <dgm:spPr/>
      <dgm:t>
        <a:bodyPr/>
        <a:lstStyle/>
        <a:p>
          <a:endParaRPr lang="en-US"/>
        </a:p>
      </dgm:t>
    </dgm:pt>
    <dgm:pt modelId="{076B3095-B1FA-480D-8EBF-FA5EFA322A71}" type="sibTrans" cxnId="{F90B4863-0F2C-4FEB-BF5A-BE882F637923}">
      <dgm:prSet/>
      <dgm:spPr/>
      <dgm:t>
        <a:bodyPr/>
        <a:lstStyle/>
        <a:p>
          <a:endParaRPr lang="en-US"/>
        </a:p>
      </dgm:t>
    </dgm:pt>
    <dgm:pt modelId="{1854EB7A-8812-4994-95A3-8F47639F29A3}">
      <dgm:prSet custT="1"/>
      <dgm:spPr/>
      <dgm:t>
        <a:bodyPr/>
        <a:lstStyle/>
        <a:p>
          <a:r>
            <a:rPr lang="en-US" sz="1100" dirty="0">
              <a:latin typeface="Arial Nova Light" panose="020B0304020202020204" pitchFamily="34" charset="0"/>
            </a:rPr>
            <a:t>Recent origin</a:t>
          </a:r>
        </a:p>
      </dgm:t>
    </dgm:pt>
    <dgm:pt modelId="{CD27A908-A2D1-4821-BDF1-11C766088625}" type="parTrans" cxnId="{5580B8E1-7977-42B5-907C-5765A9D43E64}">
      <dgm:prSet/>
      <dgm:spPr/>
      <dgm:t>
        <a:bodyPr/>
        <a:lstStyle/>
        <a:p>
          <a:endParaRPr lang="en-US"/>
        </a:p>
      </dgm:t>
    </dgm:pt>
    <dgm:pt modelId="{C9AD04DE-809B-4ACE-A1E7-32A76B84C620}" type="sibTrans" cxnId="{5580B8E1-7977-42B5-907C-5765A9D43E64}">
      <dgm:prSet/>
      <dgm:spPr/>
      <dgm:t>
        <a:bodyPr/>
        <a:lstStyle/>
        <a:p>
          <a:endParaRPr lang="en-US"/>
        </a:p>
      </dgm:t>
    </dgm:pt>
    <dgm:pt modelId="{01D60CAC-DC15-43DD-B8E4-514260B8B66F}" type="pres">
      <dgm:prSet presAssocID="{11A19803-DD1C-463E-8C33-23A17A79F33A}" presName="diagram" presStyleCnt="0">
        <dgm:presLayoutVars>
          <dgm:chPref val="1"/>
          <dgm:dir/>
          <dgm:animOne val="branch"/>
          <dgm:animLvl val="lvl"/>
          <dgm:resizeHandles/>
        </dgm:presLayoutVars>
      </dgm:prSet>
      <dgm:spPr/>
    </dgm:pt>
    <dgm:pt modelId="{741C4D0A-4847-490E-B065-6747B66D239C}" type="pres">
      <dgm:prSet presAssocID="{7FA4C84A-B4AA-434E-84CF-BDA59F76E137}" presName="root" presStyleCnt="0"/>
      <dgm:spPr/>
    </dgm:pt>
    <dgm:pt modelId="{A4DC2508-4260-4BD6-9505-985DA48F0152}" type="pres">
      <dgm:prSet presAssocID="{7FA4C84A-B4AA-434E-84CF-BDA59F76E137}" presName="rootComposite" presStyleCnt="0"/>
      <dgm:spPr/>
    </dgm:pt>
    <dgm:pt modelId="{3E2048DD-4A07-4CA6-959E-1920704F6C34}" type="pres">
      <dgm:prSet presAssocID="{7FA4C84A-B4AA-434E-84CF-BDA59F76E137}" presName="rootText" presStyleLbl="node1" presStyleIdx="0" presStyleCnt="1" custScaleX="252890" custScaleY="105923" custLinFactNeighborX="3625" custLinFactNeighborY="-19133"/>
      <dgm:spPr/>
    </dgm:pt>
    <dgm:pt modelId="{3DDE2551-D2F5-43FE-B37C-4F2CDAFAC9C4}" type="pres">
      <dgm:prSet presAssocID="{7FA4C84A-B4AA-434E-84CF-BDA59F76E137}" presName="rootConnector" presStyleLbl="node1" presStyleIdx="0" presStyleCnt="1"/>
      <dgm:spPr/>
    </dgm:pt>
    <dgm:pt modelId="{68677D35-2AB9-4244-97A3-6147F9939674}" type="pres">
      <dgm:prSet presAssocID="{7FA4C84A-B4AA-434E-84CF-BDA59F76E137}" presName="childShape" presStyleCnt="0"/>
      <dgm:spPr/>
    </dgm:pt>
    <dgm:pt modelId="{378D4BF4-3BF4-4E20-98F9-BBA4DC7234CA}" type="pres">
      <dgm:prSet presAssocID="{87FC9FA1-07FC-4E18-B694-8BE7AB193BEC}" presName="Name13" presStyleLbl="parChTrans1D2" presStyleIdx="0" presStyleCnt="5"/>
      <dgm:spPr/>
    </dgm:pt>
    <dgm:pt modelId="{4B68DE07-3B70-42FA-B47D-291B3DB152C4}" type="pres">
      <dgm:prSet presAssocID="{0C15268D-1907-450E-A1F6-98D56AD9029F}" presName="childText" presStyleLbl="bgAcc1" presStyleIdx="0" presStyleCnt="5" custScaleX="184475" custScaleY="66380">
        <dgm:presLayoutVars>
          <dgm:bulletEnabled val="1"/>
        </dgm:presLayoutVars>
      </dgm:prSet>
      <dgm:spPr/>
    </dgm:pt>
    <dgm:pt modelId="{808C5DC0-5624-4D68-BCD3-3F65BF382C17}" type="pres">
      <dgm:prSet presAssocID="{7C7CA891-A67A-479A-AB9C-87137C923947}" presName="Name13" presStyleLbl="parChTrans1D2" presStyleIdx="1" presStyleCnt="5"/>
      <dgm:spPr/>
    </dgm:pt>
    <dgm:pt modelId="{3B869731-DAEF-472F-B18B-0BB096C226D2}" type="pres">
      <dgm:prSet presAssocID="{DD7F3B23-25A2-4EA8-9D53-90328B7C5D94}" presName="childText" presStyleLbl="bgAcc1" presStyleIdx="1" presStyleCnt="5" custScaleX="150410">
        <dgm:presLayoutVars>
          <dgm:bulletEnabled val="1"/>
        </dgm:presLayoutVars>
      </dgm:prSet>
      <dgm:spPr/>
    </dgm:pt>
    <dgm:pt modelId="{7A2D1623-E08A-43A4-9196-C1A5DA7DBE5A}" type="pres">
      <dgm:prSet presAssocID="{CD27A908-A2D1-4821-BDF1-11C766088625}" presName="Name13" presStyleLbl="parChTrans1D2" presStyleIdx="2" presStyleCnt="5"/>
      <dgm:spPr/>
    </dgm:pt>
    <dgm:pt modelId="{C49AA9DB-FB94-46D9-BB7C-28889A52D495}" type="pres">
      <dgm:prSet presAssocID="{1854EB7A-8812-4994-95A3-8F47639F29A3}" presName="childText" presStyleLbl="bgAcc1" presStyleIdx="2" presStyleCnt="5" custScaleX="148810">
        <dgm:presLayoutVars>
          <dgm:bulletEnabled val="1"/>
        </dgm:presLayoutVars>
      </dgm:prSet>
      <dgm:spPr/>
    </dgm:pt>
    <dgm:pt modelId="{91A439EA-3A31-4E78-AF83-9390A9F4396C}" type="pres">
      <dgm:prSet presAssocID="{58EFF7FC-FD42-4D24-A968-8A4173A44A43}" presName="Name13" presStyleLbl="parChTrans1D2" presStyleIdx="3" presStyleCnt="5"/>
      <dgm:spPr/>
    </dgm:pt>
    <dgm:pt modelId="{102A7513-48ED-45B6-869B-26A31F15B974}" type="pres">
      <dgm:prSet presAssocID="{A9A5D67E-AB81-4BC7-8C22-9A2D1D1558F6}" presName="childText" presStyleLbl="bgAcc1" presStyleIdx="3" presStyleCnt="5" custScaleX="142078" custScaleY="102150" custLinFactNeighborX="2403" custLinFactNeighborY="5345">
        <dgm:presLayoutVars>
          <dgm:bulletEnabled val="1"/>
        </dgm:presLayoutVars>
      </dgm:prSet>
      <dgm:spPr/>
    </dgm:pt>
    <dgm:pt modelId="{58A34553-D8D9-4732-A082-02ACA9E4488D}" type="pres">
      <dgm:prSet presAssocID="{A545AD4B-7C01-413B-853D-6DF977ACC25C}" presName="Name13" presStyleLbl="parChTrans1D2" presStyleIdx="4" presStyleCnt="5"/>
      <dgm:spPr/>
    </dgm:pt>
    <dgm:pt modelId="{DA7DAE23-2FC4-43E5-9909-A089AD6124E6}" type="pres">
      <dgm:prSet presAssocID="{B6CA55A7-BCBD-4841-A1D2-1D51E4336E9B}" presName="childText" presStyleLbl="bgAcc1" presStyleIdx="4" presStyleCnt="5" custScaleX="143481">
        <dgm:presLayoutVars>
          <dgm:bulletEnabled val="1"/>
        </dgm:presLayoutVars>
      </dgm:prSet>
      <dgm:spPr/>
    </dgm:pt>
  </dgm:ptLst>
  <dgm:cxnLst>
    <dgm:cxn modelId="{652C5102-32B9-40AD-80EE-B6D322F2DB8A}" type="presOf" srcId="{A9A5D67E-AB81-4BC7-8C22-9A2D1D1558F6}" destId="{102A7513-48ED-45B6-869B-26A31F15B974}" srcOrd="0" destOrd="0" presId="urn:microsoft.com/office/officeart/2005/8/layout/hierarchy3"/>
    <dgm:cxn modelId="{935B810A-7636-414D-B3F9-4F3A1DD730B3}" type="presOf" srcId="{7FA4C84A-B4AA-434E-84CF-BDA59F76E137}" destId="{3E2048DD-4A07-4CA6-959E-1920704F6C34}" srcOrd="0" destOrd="0" presId="urn:microsoft.com/office/officeart/2005/8/layout/hierarchy3"/>
    <dgm:cxn modelId="{53271B0F-27AC-40F8-90BC-DC0F019E9172}" type="presOf" srcId="{B6CA55A7-BCBD-4841-A1D2-1D51E4336E9B}" destId="{DA7DAE23-2FC4-43E5-9909-A089AD6124E6}" srcOrd="0" destOrd="0" presId="urn:microsoft.com/office/officeart/2005/8/layout/hierarchy3"/>
    <dgm:cxn modelId="{83BD1418-E805-440E-8750-8134B77EB60E}" srcId="{7FA4C84A-B4AA-434E-84CF-BDA59F76E137}" destId="{B6CA55A7-BCBD-4841-A1D2-1D51E4336E9B}" srcOrd="4" destOrd="0" parTransId="{A545AD4B-7C01-413B-853D-6DF977ACC25C}" sibTransId="{7EE3512E-5927-446E-97CE-EC147DB282A3}"/>
    <dgm:cxn modelId="{1EB7BB3F-B247-470A-892F-0E510CFE5781}" type="presOf" srcId="{DD7F3B23-25A2-4EA8-9D53-90328B7C5D94}" destId="{3B869731-DAEF-472F-B18B-0BB096C226D2}" srcOrd="0" destOrd="0" presId="urn:microsoft.com/office/officeart/2005/8/layout/hierarchy3"/>
    <dgm:cxn modelId="{F90B4863-0F2C-4FEB-BF5A-BE882F637923}" srcId="{7FA4C84A-B4AA-434E-84CF-BDA59F76E137}" destId="{DD7F3B23-25A2-4EA8-9D53-90328B7C5D94}" srcOrd="1" destOrd="0" parTransId="{7C7CA891-A67A-479A-AB9C-87137C923947}" sibTransId="{076B3095-B1FA-480D-8EBF-FA5EFA322A71}"/>
    <dgm:cxn modelId="{544A074C-F305-40F5-8EB8-0F85C86A5953}" type="presOf" srcId="{58EFF7FC-FD42-4D24-A968-8A4173A44A43}" destId="{91A439EA-3A31-4E78-AF83-9390A9F4396C}" srcOrd="0" destOrd="0" presId="urn:microsoft.com/office/officeart/2005/8/layout/hierarchy3"/>
    <dgm:cxn modelId="{498B4A4E-5693-4A39-81B7-7540E31080CE}" srcId="{7FA4C84A-B4AA-434E-84CF-BDA59F76E137}" destId="{0C15268D-1907-450E-A1F6-98D56AD9029F}" srcOrd="0" destOrd="0" parTransId="{87FC9FA1-07FC-4E18-B694-8BE7AB193BEC}" sibTransId="{13818F38-F27C-435C-967B-BD7D2F6BE5A5}"/>
    <dgm:cxn modelId="{CE483553-9484-437A-8B1F-708B55FFE287}" type="presOf" srcId="{11A19803-DD1C-463E-8C33-23A17A79F33A}" destId="{01D60CAC-DC15-43DD-B8E4-514260B8B66F}" srcOrd="0" destOrd="0" presId="urn:microsoft.com/office/officeart/2005/8/layout/hierarchy3"/>
    <dgm:cxn modelId="{423F7175-FBA5-45A4-9BBB-F7A4BDA6D3FA}" type="presOf" srcId="{CD27A908-A2D1-4821-BDF1-11C766088625}" destId="{7A2D1623-E08A-43A4-9196-C1A5DA7DBE5A}" srcOrd="0" destOrd="0" presId="urn:microsoft.com/office/officeart/2005/8/layout/hierarchy3"/>
    <dgm:cxn modelId="{28D17279-818A-4B20-AB0E-54DF9590BA8A}" srcId="{7FA4C84A-B4AA-434E-84CF-BDA59F76E137}" destId="{A9A5D67E-AB81-4BC7-8C22-9A2D1D1558F6}" srcOrd="3" destOrd="0" parTransId="{58EFF7FC-FD42-4D24-A968-8A4173A44A43}" sibTransId="{B21FFD65-8824-49D2-871C-26927B171933}"/>
    <dgm:cxn modelId="{FA23CC83-A9A7-44A8-9ED9-DB892E3A5003}" srcId="{11A19803-DD1C-463E-8C33-23A17A79F33A}" destId="{7FA4C84A-B4AA-434E-84CF-BDA59F76E137}" srcOrd="0" destOrd="0" parTransId="{295A6890-167F-488C-B4FD-5488BCFACB4B}" sibTransId="{517226DA-46BC-4B78-92C4-C4E3C9215BAA}"/>
    <dgm:cxn modelId="{18E8F1A4-0D6A-40DB-A548-5B4B617FE267}" type="presOf" srcId="{87FC9FA1-07FC-4E18-B694-8BE7AB193BEC}" destId="{378D4BF4-3BF4-4E20-98F9-BBA4DC7234CA}" srcOrd="0" destOrd="0" presId="urn:microsoft.com/office/officeart/2005/8/layout/hierarchy3"/>
    <dgm:cxn modelId="{D82FE9C6-23A5-4756-90AE-5A6553C259A3}" type="presOf" srcId="{7FA4C84A-B4AA-434E-84CF-BDA59F76E137}" destId="{3DDE2551-D2F5-43FE-B37C-4F2CDAFAC9C4}" srcOrd="1" destOrd="0" presId="urn:microsoft.com/office/officeart/2005/8/layout/hierarchy3"/>
    <dgm:cxn modelId="{013952DD-2003-4B7C-B456-A130D9EA0F64}" type="presOf" srcId="{A545AD4B-7C01-413B-853D-6DF977ACC25C}" destId="{58A34553-D8D9-4732-A082-02ACA9E4488D}" srcOrd="0" destOrd="0" presId="urn:microsoft.com/office/officeart/2005/8/layout/hierarchy3"/>
    <dgm:cxn modelId="{5580B8E1-7977-42B5-907C-5765A9D43E64}" srcId="{7FA4C84A-B4AA-434E-84CF-BDA59F76E137}" destId="{1854EB7A-8812-4994-95A3-8F47639F29A3}" srcOrd="2" destOrd="0" parTransId="{CD27A908-A2D1-4821-BDF1-11C766088625}" sibTransId="{C9AD04DE-809B-4ACE-A1E7-32A76B84C620}"/>
    <dgm:cxn modelId="{25F401F1-DCB8-4CDD-9FCC-939A9407B83C}" type="presOf" srcId="{7C7CA891-A67A-479A-AB9C-87137C923947}" destId="{808C5DC0-5624-4D68-BCD3-3F65BF382C17}" srcOrd="0" destOrd="0" presId="urn:microsoft.com/office/officeart/2005/8/layout/hierarchy3"/>
    <dgm:cxn modelId="{7E5B16F1-38E2-46CF-8143-B12412B21086}" type="presOf" srcId="{0C15268D-1907-450E-A1F6-98D56AD9029F}" destId="{4B68DE07-3B70-42FA-B47D-291B3DB152C4}" srcOrd="0" destOrd="0" presId="urn:microsoft.com/office/officeart/2005/8/layout/hierarchy3"/>
    <dgm:cxn modelId="{0D2F93FE-717E-478A-91FB-FB46B5D6176C}" type="presOf" srcId="{1854EB7A-8812-4994-95A3-8F47639F29A3}" destId="{C49AA9DB-FB94-46D9-BB7C-28889A52D495}" srcOrd="0" destOrd="0" presId="urn:microsoft.com/office/officeart/2005/8/layout/hierarchy3"/>
    <dgm:cxn modelId="{BD768CC1-0B4E-4926-83C8-C781BADFD3C0}" type="presParOf" srcId="{01D60CAC-DC15-43DD-B8E4-514260B8B66F}" destId="{741C4D0A-4847-490E-B065-6747B66D239C}" srcOrd="0" destOrd="0" presId="urn:microsoft.com/office/officeart/2005/8/layout/hierarchy3"/>
    <dgm:cxn modelId="{036CD206-EE05-41AE-B5AF-E38F34A3EA00}" type="presParOf" srcId="{741C4D0A-4847-490E-B065-6747B66D239C}" destId="{A4DC2508-4260-4BD6-9505-985DA48F0152}" srcOrd="0" destOrd="0" presId="urn:microsoft.com/office/officeart/2005/8/layout/hierarchy3"/>
    <dgm:cxn modelId="{E2EEC756-24AF-4399-A627-88EEF1F1226E}" type="presParOf" srcId="{A4DC2508-4260-4BD6-9505-985DA48F0152}" destId="{3E2048DD-4A07-4CA6-959E-1920704F6C34}" srcOrd="0" destOrd="0" presId="urn:microsoft.com/office/officeart/2005/8/layout/hierarchy3"/>
    <dgm:cxn modelId="{01D882FB-967E-4187-9F31-2F64857323EA}" type="presParOf" srcId="{A4DC2508-4260-4BD6-9505-985DA48F0152}" destId="{3DDE2551-D2F5-43FE-B37C-4F2CDAFAC9C4}" srcOrd="1" destOrd="0" presId="urn:microsoft.com/office/officeart/2005/8/layout/hierarchy3"/>
    <dgm:cxn modelId="{527FC15C-80CB-46A6-90A8-5E60EF24853A}" type="presParOf" srcId="{741C4D0A-4847-490E-B065-6747B66D239C}" destId="{68677D35-2AB9-4244-97A3-6147F9939674}" srcOrd="1" destOrd="0" presId="urn:microsoft.com/office/officeart/2005/8/layout/hierarchy3"/>
    <dgm:cxn modelId="{FA389A21-C4D2-4C61-8604-F41CB0BB17A8}" type="presParOf" srcId="{68677D35-2AB9-4244-97A3-6147F9939674}" destId="{378D4BF4-3BF4-4E20-98F9-BBA4DC7234CA}" srcOrd="0" destOrd="0" presId="urn:microsoft.com/office/officeart/2005/8/layout/hierarchy3"/>
    <dgm:cxn modelId="{0C75E040-96C2-4DFE-9477-11433F4E6E72}" type="presParOf" srcId="{68677D35-2AB9-4244-97A3-6147F9939674}" destId="{4B68DE07-3B70-42FA-B47D-291B3DB152C4}" srcOrd="1" destOrd="0" presId="urn:microsoft.com/office/officeart/2005/8/layout/hierarchy3"/>
    <dgm:cxn modelId="{7E94E7D0-F1BE-40FF-B8C9-E1B2F898DFE2}" type="presParOf" srcId="{68677D35-2AB9-4244-97A3-6147F9939674}" destId="{808C5DC0-5624-4D68-BCD3-3F65BF382C17}" srcOrd="2" destOrd="0" presId="urn:microsoft.com/office/officeart/2005/8/layout/hierarchy3"/>
    <dgm:cxn modelId="{42D42D3C-ED02-471A-9B96-4EBC6E7895D7}" type="presParOf" srcId="{68677D35-2AB9-4244-97A3-6147F9939674}" destId="{3B869731-DAEF-472F-B18B-0BB096C226D2}" srcOrd="3" destOrd="0" presId="urn:microsoft.com/office/officeart/2005/8/layout/hierarchy3"/>
    <dgm:cxn modelId="{4D6EE578-3650-4265-B87B-DE0316B3D3A6}" type="presParOf" srcId="{68677D35-2AB9-4244-97A3-6147F9939674}" destId="{7A2D1623-E08A-43A4-9196-C1A5DA7DBE5A}" srcOrd="4" destOrd="0" presId="urn:microsoft.com/office/officeart/2005/8/layout/hierarchy3"/>
    <dgm:cxn modelId="{C5B359E4-C716-419F-9616-1223B52EC15D}" type="presParOf" srcId="{68677D35-2AB9-4244-97A3-6147F9939674}" destId="{C49AA9DB-FB94-46D9-BB7C-28889A52D495}" srcOrd="5" destOrd="0" presId="urn:microsoft.com/office/officeart/2005/8/layout/hierarchy3"/>
    <dgm:cxn modelId="{4727869A-32A7-42C9-95A5-15AB1C615BAC}" type="presParOf" srcId="{68677D35-2AB9-4244-97A3-6147F9939674}" destId="{91A439EA-3A31-4E78-AF83-9390A9F4396C}" srcOrd="6" destOrd="0" presId="urn:microsoft.com/office/officeart/2005/8/layout/hierarchy3"/>
    <dgm:cxn modelId="{6CACA688-A831-4D81-BC38-0B761F6C907B}" type="presParOf" srcId="{68677D35-2AB9-4244-97A3-6147F9939674}" destId="{102A7513-48ED-45B6-869B-26A31F15B974}" srcOrd="7" destOrd="0" presId="urn:microsoft.com/office/officeart/2005/8/layout/hierarchy3"/>
    <dgm:cxn modelId="{638FFE56-2AC6-43B3-A884-4E2D994B9710}" type="presParOf" srcId="{68677D35-2AB9-4244-97A3-6147F9939674}" destId="{58A34553-D8D9-4732-A082-02ACA9E4488D}" srcOrd="8" destOrd="0" presId="urn:microsoft.com/office/officeart/2005/8/layout/hierarchy3"/>
    <dgm:cxn modelId="{516845E2-C939-46CC-9050-7F32FEB1E16D}" type="presParOf" srcId="{68677D35-2AB9-4244-97A3-6147F9939674}" destId="{DA7DAE23-2FC4-43E5-9909-A089AD6124E6}" srcOrd="9"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C9380AAD-ECAA-4464-8F9D-6EF0C0FA6A6B}" type="doc">
      <dgm:prSet loTypeId="urn:microsoft.com/office/officeart/2008/layout/PictureAccentList" loCatId="picture" qsTypeId="urn:microsoft.com/office/officeart/2005/8/quickstyle/simple1" qsCatId="simple" csTypeId="urn:microsoft.com/office/officeart/2005/8/colors/accent1_2" csCatId="accent1" phldr="1"/>
      <dgm:spPr/>
      <dgm:t>
        <a:bodyPr/>
        <a:lstStyle/>
        <a:p>
          <a:endParaRPr lang="en-US"/>
        </a:p>
      </dgm:t>
    </dgm:pt>
    <dgm:pt modelId="{713E423B-A80D-4347-AF92-D42CD8F28B0E}">
      <dgm:prSet phldrT="[Text]"/>
      <dgm:spPr>
        <a:solidFill>
          <a:srgbClr val="DAE3F3"/>
        </a:solidFill>
        <a:ln>
          <a:solidFill>
            <a:srgbClr val="8FAADC"/>
          </a:solidFill>
        </a:ln>
      </dgm:spPr>
      <dgm:t>
        <a:bodyPr/>
        <a:lstStyle/>
        <a:p>
          <a:pPr algn="l"/>
          <a:r>
            <a:rPr lang="en-US" dirty="0">
              <a:solidFill>
                <a:schemeClr val="tx1"/>
              </a:solidFill>
              <a:latin typeface="Arial Nova Light" panose="020B0304020202020204" pitchFamily="34" charset="0"/>
            </a:rPr>
            <a:t>Primary national objective of the CDBG Program is the development of viable urban communities principally for LMI persons.</a:t>
          </a:r>
        </a:p>
        <a:p>
          <a:pPr algn="l"/>
          <a:endParaRPr lang="en-US" dirty="0">
            <a:solidFill>
              <a:schemeClr val="tx1"/>
            </a:solidFill>
            <a:latin typeface="Arial Nova Light" panose="020B0304020202020204" pitchFamily="34" charset="0"/>
          </a:endParaRPr>
        </a:p>
        <a:p>
          <a:pPr algn="l"/>
          <a:r>
            <a:rPr lang="en-US" dirty="0">
              <a:solidFill>
                <a:schemeClr val="tx1"/>
              </a:solidFill>
              <a:latin typeface="Arial Nova Light" panose="020B0304020202020204" pitchFamily="34" charset="0"/>
            </a:rPr>
            <a:t>To meet the primary national objective, the CDBG regulations require that grantees expend not less than 70% of CDBG funds for activities that benefit LMI persons.</a:t>
          </a:r>
        </a:p>
        <a:p>
          <a:pPr algn="l"/>
          <a:endParaRPr lang="en-US" dirty="0">
            <a:solidFill>
              <a:schemeClr val="tx1"/>
            </a:solidFill>
            <a:latin typeface="Arial Nova Light" panose="020B0304020202020204" pitchFamily="34" charset="0"/>
          </a:endParaRPr>
        </a:p>
      </dgm:t>
    </dgm:pt>
    <dgm:pt modelId="{B6B090D2-686D-4031-A632-49D2A1F20389}" type="parTrans" cxnId="{825AA3EB-AD98-4DD9-9D95-B2ABDACE55CA}">
      <dgm:prSet/>
      <dgm:spPr/>
      <dgm:t>
        <a:bodyPr/>
        <a:lstStyle/>
        <a:p>
          <a:endParaRPr lang="en-US"/>
        </a:p>
      </dgm:t>
    </dgm:pt>
    <dgm:pt modelId="{67934638-2884-4932-AB3A-20D804D82DB5}" type="sibTrans" cxnId="{825AA3EB-AD98-4DD9-9D95-B2ABDACE55CA}">
      <dgm:prSet/>
      <dgm:spPr/>
      <dgm:t>
        <a:bodyPr/>
        <a:lstStyle/>
        <a:p>
          <a:endParaRPr lang="en-US"/>
        </a:p>
      </dgm:t>
    </dgm:pt>
    <dgm:pt modelId="{F435EF69-0BCB-42B9-A36D-6B1B8A4D59F7}" type="pres">
      <dgm:prSet presAssocID="{C9380AAD-ECAA-4464-8F9D-6EF0C0FA6A6B}" presName="layout" presStyleCnt="0">
        <dgm:presLayoutVars>
          <dgm:chMax/>
          <dgm:chPref/>
          <dgm:dir/>
          <dgm:animOne val="branch"/>
          <dgm:animLvl val="lvl"/>
          <dgm:resizeHandles/>
        </dgm:presLayoutVars>
      </dgm:prSet>
      <dgm:spPr/>
    </dgm:pt>
    <dgm:pt modelId="{D5C41101-EB76-4049-8733-585541167C23}" type="pres">
      <dgm:prSet presAssocID="{713E423B-A80D-4347-AF92-D42CD8F28B0E}" presName="root" presStyleCnt="0">
        <dgm:presLayoutVars>
          <dgm:chMax/>
          <dgm:chPref val="4"/>
        </dgm:presLayoutVars>
      </dgm:prSet>
      <dgm:spPr/>
    </dgm:pt>
    <dgm:pt modelId="{817734E8-EB7F-4C06-AD8A-DB79DB4723C7}" type="pres">
      <dgm:prSet presAssocID="{713E423B-A80D-4347-AF92-D42CD8F28B0E}" presName="rootComposite" presStyleCnt="0">
        <dgm:presLayoutVars/>
      </dgm:prSet>
      <dgm:spPr/>
    </dgm:pt>
    <dgm:pt modelId="{A417375C-F4AC-47EF-948E-E499965EB35B}" type="pres">
      <dgm:prSet presAssocID="{713E423B-A80D-4347-AF92-D42CD8F28B0E}" presName="rootText" presStyleLbl="node0" presStyleIdx="0" presStyleCnt="1" custScaleY="370875">
        <dgm:presLayoutVars>
          <dgm:chMax/>
          <dgm:chPref val="4"/>
        </dgm:presLayoutVars>
      </dgm:prSet>
      <dgm:spPr/>
    </dgm:pt>
    <dgm:pt modelId="{843841C2-EC84-41E4-A1C8-FD044339BC5E}" type="pres">
      <dgm:prSet presAssocID="{713E423B-A80D-4347-AF92-D42CD8F28B0E}" presName="childShape" presStyleCnt="0">
        <dgm:presLayoutVars>
          <dgm:chMax val="0"/>
          <dgm:chPref val="0"/>
        </dgm:presLayoutVars>
      </dgm:prSet>
      <dgm:spPr/>
    </dgm:pt>
  </dgm:ptLst>
  <dgm:cxnLst>
    <dgm:cxn modelId="{E866E40F-DA3B-42C0-9E3D-A952021790B2}" type="presOf" srcId="{713E423B-A80D-4347-AF92-D42CD8F28B0E}" destId="{A417375C-F4AC-47EF-948E-E499965EB35B}" srcOrd="0" destOrd="0" presId="urn:microsoft.com/office/officeart/2008/layout/PictureAccentList"/>
    <dgm:cxn modelId="{86849D20-8434-4DA9-9444-935B592ACFD7}" type="presOf" srcId="{C9380AAD-ECAA-4464-8F9D-6EF0C0FA6A6B}" destId="{F435EF69-0BCB-42B9-A36D-6B1B8A4D59F7}" srcOrd="0" destOrd="0" presId="urn:microsoft.com/office/officeart/2008/layout/PictureAccentList"/>
    <dgm:cxn modelId="{825AA3EB-AD98-4DD9-9D95-B2ABDACE55CA}" srcId="{C9380AAD-ECAA-4464-8F9D-6EF0C0FA6A6B}" destId="{713E423B-A80D-4347-AF92-D42CD8F28B0E}" srcOrd="0" destOrd="0" parTransId="{B6B090D2-686D-4031-A632-49D2A1F20389}" sibTransId="{67934638-2884-4932-AB3A-20D804D82DB5}"/>
    <dgm:cxn modelId="{D4FA4493-F42F-4FE8-A1C4-DABDCF8C4F32}" type="presParOf" srcId="{F435EF69-0BCB-42B9-A36D-6B1B8A4D59F7}" destId="{D5C41101-EB76-4049-8733-585541167C23}" srcOrd="0" destOrd="0" presId="urn:microsoft.com/office/officeart/2008/layout/PictureAccentList"/>
    <dgm:cxn modelId="{9B4D18AA-1488-405E-88AB-4581A87D2CB3}" type="presParOf" srcId="{D5C41101-EB76-4049-8733-585541167C23}" destId="{817734E8-EB7F-4C06-AD8A-DB79DB4723C7}" srcOrd="0" destOrd="0" presId="urn:microsoft.com/office/officeart/2008/layout/PictureAccentList"/>
    <dgm:cxn modelId="{3F4C30DC-CB37-44BE-9E3E-E7BFD0B4159C}" type="presParOf" srcId="{817734E8-EB7F-4C06-AD8A-DB79DB4723C7}" destId="{A417375C-F4AC-47EF-948E-E499965EB35B}" srcOrd="0" destOrd="0" presId="urn:microsoft.com/office/officeart/2008/layout/PictureAccentList"/>
    <dgm:cxn modelId="{21A41CAF-AD7F-4B0E-9F19-0EB12C9E6712}" type="presParOf" srcId="{D5C41101-EB76-4049-8733-585541167C23}" destId="{843841C2-EC84-41E4-A1C8-FD044339BC5E}" srcOrd="1" destOrd="0" presId="urn:microsoft.com/office/officeart/2008/layout/PictureAccent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BF50A126-B5A1-4B02-9325-B6374F248125}"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A8B2546F-B6A0-431D-BDF4-402984338051}">
      <dgm:prSet phldrT="[Text]" custT="1"/>
      <dgm:spPr>
        <a:solidFill>
          <a:srgbClr val="203864"/>
        </a:solidFill>
      </dgm:spPr>
      <dgm:t>
        <a:bodyPr/>
        <a:lstStyle/>
        <a:p>
          <a:r>
            <a:rPr lang="en-US" sz="1600" dirty="0">
              <a:latin typeface="Arial Nova Light" panose="020B0304020202020204" pitchFamily="34" charset="0"/>
            </a:rPr>
            <a:t>Possible Eligible Activities</a:t>
          </a:r>
        </a:p>
      </dgm:t>
    </dgm:pt>
    <dgm:pt modelId="{C641FD8C-1CFA-4AD0-B877-D84355C0AD51}" type="sibTrans" cxnId="{EE049F77-26EF-4529-85BD-49B164461DC8}">
      <dgm:prSet/>
      <dgm:spPr/>
      <dgm:t>
        <a:bodyPr/>
        <a:lstStyle/>
        <a:p>
          <a:endParaRPr lang="en-US"/>
        </a:p>
      </dgm:t>
    </dgm:pt>
    <dgm:pt modelId="{9CB55586-3CED-408D-9292-9712D3C67E1B}" type="parTrans" cxnId="{EE049F77-26EF-4529-85BD-49B164461DC8}">
      <dgm:prSet/>
      <dgm:spPr/>
      <dgm:t>
        <a:bodyPr/>
        <a:lstStyle/>
        <a:p>
          <a:endParaRPr lang="en-US"/>
        </a:p>
      </dgm:t>
    </dgm:pt>
    <dgm:pt modelId="{04734E9C-AA47-49E9-BAE7-DAE1821CB19E}">
      <dgm:prSet phldrT="[Text]" custT="1"/>
      <dgm:spPr>
        <a:solidFill>
          <a:srgbClr val="DAE3F3">
            <a:alpha val="90000"/>
          </a:srgbClr>
        </a:solidFill>
      </dgm:spPr>
      <dgm:t>
        <a:bodyPr/>
        <a:lstStyle/>
        <a:p>
          <a:pPr>
            <a:lnSpc>
              <a:spcPct val="100000"/>
            </a:lnSpc>
          </a:pPr>
          <a:r>
            <a:rPr lang="en-US" sz="600" dirty="0">
              <a:latin typeface="+mn-lt"/>
            </a:rPr>
            <a:t>Acquisition of Real Property </a:t>
          </a:r>
        </a:p>
      </dgm:t>
    </dgm:pt>
    <dgm:pt modelId="{444B9F66-5C44-4FD5-B5A0-C4FF157A55ED}" type="sibTrans" cxnId="{F0EC5842-D65C-41CB-A381-E6148422B233}">
      <dgm:prSet/>
      <dgm:spPr/>
      <dgm:t>
        <a:bodyPr/>
        <a:lstStyle/>
        <a:p>
          <a:endParaRPr lang="en-US"/>
        </a:p>
      </dgm:t>
    </dgm:pt>
    <dgm:pt modelId="{D0AE887C-85D4-4CC3-8B21-C964C0AE905C}" type="parTrans" cxnId="{F0EC5842-D65C-41CB-A381-E6148422B233}">
      <dgm:prSet/>
      <dgm:spPr/>
      <dgm:t>
        <a:bodyPr/>
        <a:lstStyle/>
        <a:p>
          <a:endParaRPr lang="en-US"/>
        </a:p>
      </dgm:t>
    </dgm:pt>
    <dgm:pt modelId="{B7ED68C4-3806-4110-90E9-EC82302EBA80}">
      <dgm:prSet custT="1"/>
      <dgm:spPr/>
      <dgm:t>
        <a:bodyPr/>
        <a:lstStyle/>
        <a:p>
          <a:pPr>
            <a:lnSpc>
              <a:spcPct val="100000"/>
            </a:lnSpc>
          </a:pPr>
          <a:r>
            <a:rPr lang="en-US" sz="600" dirty="0">
              <a:latin typeface="+mn-lt"/>
            </a:rPr>
            <a:t>Disposition of Real Property </a:t>
          </a:r>
        </a:p>
      </dgm:t>
    </dgm:pt>
    <dgm:pt modelId="{CA48B05E-64C0-4A77-A1F5-902D2028D684}" type="sibTrans" cxnId="{61BB95BA-348A-4B3E-BC23-53867FEADD60}">
      <dgm:prSet/>
      <dgm:spPr/>
      <dgm:t>
        <a:bodyPr/>
        <a:lstStyle/>
        <a:p>
          <a:endParaRPr lang="en-US"/>
        </a:p>
      </dgm:t>
    </dgm:pt>
    <dgm:pt modelId="{7428BBF1-4326-4CE4-93C2-7C5D5546B236}" type="parTrans" cxnId="{61BB95BA-348A-4B3E-BC23-53867FEADD60}">
      <dgm:prSet/>
      <dgm:spPr/>
      <dgm:t>
        <a:bodyPr/>
        <a:lstStyle/>
        <a:p>
          <a:endParaRPr lang="en-US"/>
        </a:p>
      </dgm:t>
    </dgm:pt>
    <dgm:pt modelId="{1AD7C976-5BA9-4AA8-A81B-E7B315B0E503}">
      <dgm:prSet custT="1"/>
      <dgm:spPr/>
      <dgm:t>
        <a:bodyPr/>
        <a:lstStyle/>
        <a:p>
          <a:pPr>
            <a:lnSpc>
              <a:spcPct val="100000"/>
            </a:lnSpc>
          </a:pPr>
          <a:r>
            <a:rPr lang="en-US" sz="600" dirty="0">
              <a:latin typeface="+mn-lt"/>
            </a:rPr>
            <a:t>Senior Center </a:t>
          </a:r>
        </a:p>
      </dgm:t>
    </dgm:pt>
    <dgm:pt modelId="{555B9515-B746-4E22-9E93-B68D419B832C}" type="sibTrans" cxnId="{A33C2306-1AEC-4979-9614-40326A00D5EC}">
      <dgm:prSet/>
      <dgm:spPr/>
      <dgm:t>
        <a:bodyPr/>
        <a:lstStyle/>
        <a:p>
          <a:endParaRPr lang="en-US"/>
        </a:p>
      </dgm:t>
    </dgm:pt>
    <dgm:pt modelId="{D033977D-3C5B-4351-BE97-23901119EFAB}" type="parTrans" cxnId="{A33C2306-1AEC-4979-9614-40326A00D5EC}">
      <dgm:prSet/>
      <dgm:spPr/>
      <dgm:t>
        <a:bodyPr/>
        <a:lstStyle/>
        <a:p>
          <a:endParaRPr lang="en-US"/>
        </a:p>
      </dgm:t>
    </dgm:pt>
    <dgm:pt modelId="{3DF0B36B-BEAB-40BB-80B7-2F63DC9BC2C1}">
      <dgm:prSet custT="1"/>
      <dgm:spPr/>
      <dgm:t>
        <a:bodyPr/>
        <a:lstStyle/>
        <a:p>
          <a:pPr>
            <a:lnSpc>
              <a:spcPct val="100000"/>
            </a:lnSpc>
          </a:pPr>
          <a:r>
            <a:rPr lang="en-US" sz="600" dirty="0">
              <a:latin typeface="+mn-lt"/>
            </a:rPr>
            <a:t>Facilities for Persons with Disabilities </a:t>
          </a:r>
        </a:p>
      </dgm:t>
    </dgm:pt>
    <dgm:pt modelId="{2502EC1B-7C1D-41A6-B137-B4CC502A0813}" type="sibTrans" cxnId="{DC8939B5-D898-49BE-B429-5CDF53812A95}">
      <dgm:prSet/>
      <dgm:spPr/>
      <dgm:t>
        <a:bodyPr/>
        <a:lstStyle/>
        <a:p>
          <a:endParaRPr lang="en-US"/>
        </a:p>
      </dgm:t>
    </dgm:pt>
    <dgm:pt modelId="{AC78948C-937C-4992-AA25-49C90993ACB2}" type="parTrans" cxnId="{DC8939B5-D898-49BE-B429-5CDF53812A95}">
      <dgm:prSet/>
      <dgm:spPr/>
      <dgm:t>
        <a:bodyPr/>
        <a:lstStyle/>
        <a:p>
          <a:endParaRPr lang="en-US"/>
        </a:p>
      </dgm:t>
    </dgm:pt>
    <dgm:pt modelId="{BE6A9C73-9D65-4BF0-B4C2-37FED8F3D183}">
      <dgm:prSet custT="1"/>
      <dgm:spPr/>
      <dgm:t>
        <a:bodyPr/>
        <a:lstStyle/>
        <a:p>
          <a:pPr>
            <a:lnSpc>
              <a:spcPct val="100000"/>
            </a:lnSpc>
          </a:pPr>
          <a:r>
            <a:rPr lang="en-US" sz="600" dirty="0">
              <a:latin typeface="+mn-lt"/>
            </a:rPr>
            <a:t>Homeless Facilities (not operating costs)</a:t>
          </a:r>
        </a:p>
      </dgm:t>
    </dgm:pt>
    <dgm:pt modelId="{87C123D9-BD70-4A6C-A29A-F54CF18C00D4}" type="sibTrans" cxnId="{A5F5B09B-42F9-4688-AD0D-400514DB1E8D}">
      <dgm:prSet/>
      <dgm:spPr/>
      <dgm:t>
        <a:bodyPr/>
        <a:lstStyle/>
        <a:p>
          <a:endParaRPr lang="en-US"/>
        </a:p>
      </dgm:t>
    </dgm:pt>
    <dgm:pt modelId="{C5004FB4-4CE4-401A-9565-5B60BA181DEB}" type="parTrans" cxnId="{A5F5B09B-42F9-4688-AD0D-400514DB1E8D}">
      <dgm:prSet/>
      <dgm:spPr/>
      <dgm:t>
        <a:bodyPr/>
        <a:lstStyle/>
        <a:p>
          <a:endParaRPr lang="en-US"/>
        </a:p>
      </dgm:t>
    </dgm:pt>
    <dgm:pt modelId="{C435BB7D-7654-45D1-9729-4A5DA7AAF8EB}">
      <dgm:prSet custT="1"/>
      <dgm:spPr/>
      <dgm:t>
        <a:bodyPr/>
        <a:lstStyle/>
        <a:p>
          <a:pPr>
            <a:lnSpc>
              <a:spcPct val="100000"/>
            </a:lnSpc>
          </a:pPr>
          <a:r>
            <a:rPr lang="en-US" sz="600" dirty="0">
              <a:latin typeface="+mn-lt"/>
            </a:rPr>
            <a:t>Youth Centers</a:t>
          </a:r>
        </a:p>
      </dgm:t>
    </dgm:pt>
    <dgm:pt modelId="{9E1BC09D-F85A-47A0-9FF8-7F184A33224E}" type="sibTrans" cxnId="{E5C28255-AACA-4168-997F-DDF4CB895C3F}">
      <dgm:prSet/>
      <dgm:spPr/>
      <dgm:t>
        <a:bodyPr/>
        <a:lstStyle/>
        <a:p>
          <a:endParaRPr lang="en-US"/>
        </a:p>
      </dgm:t>
    </dgm:pt>
    <dgm:pt modelId="{E4EA7BB2-8725-44F6-9726-982006EF1351}" type="parTrans" cxnId="{E5C28255-AACA-4168-997F-DDF4CB895C3F}">
      <dgm:prSet/>
      <dgm:spPr/>
      <dgm:t>
        <a:bodyPr/>
        <a:lstStyle/>
        <a:p>
          <a:endParaRPr lang="en-US"/>
        </a:p>
      </dgm:t>
    </dgm:pt>
    <dgm:pt modelId="{5FC30DC3-65F5-4FA2-B55B-4903297DD707}">
      <dgm:prSet custT="1"/>
      <dgm:spPr/>
      <dgm:t>
        <a:bodyPr/>
        <a:lstStyle/>
        <a:p>
          <a:pPr>
            <a:lnSpc>
              <a:spcPct val="100000"/>
            </a:lnSpc>
          </a:pPr>
          <a:r>
            <a:rPr lang="en-US" sz="600" dirty="0">
              <a:latin typeface="+mn-lt"/>
            </a:rPr>
            <a:t>Neighborhood Facilities </a:t>
          </a:r>
        </a:p>
      </dgm:t>
    </dgm:pt>
    <dgm:pt modelId="{3AD73FC2-57E2-422A-9660-7238A6E73BFE}" type="sibTrans" cxnId="{6D7102A3-011D-41FA-9CC2-9DD3592A7A02}">
      <dgm:prSet/>
      <dgm:spPr/>
      <dgm:t>
        <a:bodyPr/>
        <a:lstStyle/>
        <a:p>
          <a:endParaRPr lang="en-US"/>
        </a:p>
      </dgm:t>
    </dgm:pt>
    <dgm:pt modelId="{98D17E5B-DB32-440D-B838-B3918E3398C4}" type="parTrans" cxnId="{6D7102A3-011D-41FA-9CC2-9DD3592A7A02}">
      <dgm:prSet/>
      <dgm:spPr/>
      <dgm:t>
        <a:bodyPr/>
        <a:lstStyle/>
        <a:p>
          <a:endParaRPr lang="en-US"/>
        </a:p>
      </dgm:t>
    </dgm:pt>
    <dgm:pt modelId="{F7372162-91C2-4754-A383-CA317016D9F2}">
      <dgm:prSet custT="1"/>
      <dgm:spPr/>
      <dgm:t>
        <a:bodyPr/>
        <a:lstStyle/>
        <a:p>
          <a:pPr>
            <a:lnSpc>
              <a:spcPct val="100000"/>
            </a:lnSpc>
          </a:pPr>
          <a:r>
            <a:rPr lang="en-US" sz="600" dirty="0">
              <a:latin typeface="+mn-lt"/>
            </a:rPr>
            <a:t>Parks, Recreational Facilities</a:t>
          </a:r>
        </a:p>
      </dgm:t>
    </dgm:pt>
    <dgm:pt modelId="{679A9F76-2418-4928-97C4-E1959B92D03F}" type="sibTrans" cxnId="{C13B0E2E-3276-416F-BB6F-E5DFC9193E97}">
      <dgm:prSet/>
      <dgm:spPr/>
      <dgm:t>
        <a:bodyPr/>
        <a:lstStyle/>
        <a:p>
          <a:endParaRPr lang="en-US"/>
        </a:p>
      </dgm:t>
    </dgm:pt>
    <dgm:pt modelId="{11EDDBAF-00FE-4042-AD52-F93AC961FC00}" type="parTrans" cxnId="{C13B0E2E-3276-416F-BB6F-E5DFC9193E97}">
      <dgm:prSet/>
      <dgm:spPr/>
      <dgm:t>
        <a:bodyPr/>
        <a:lstStyle/>
        <a:p>
          <a:endParaRPr lang="en-US"/>
        </a:p>
      </dgm:t>
    </dgm:pt>
    <dgm:pt modelId="{ED1752A6-D510-4CF4-BAE8-433793BD9343}">
      <dgm:prSet custT="1"/>
      <dgm:spPr/>
      <dgm:t>
        <a:bodyPr/>
        <a:lstStyle/>
        <a:p>
          <a:pPr>
            <a:lnSpc>
              <a:spcPct val="100000"/>
            </a:lnSpc>
          </a:pPr>
          <a:r>
            <a:rPr lang="en-US" sz="600" dirty="0">
              <a:latin typeface="+mn-lt"/>
            </a:rPr>
            <a:t>Parking Facilities </a:t>
          </a:r>
        </a:p>
      </dgm:t>
    </dgm:pt>
    <dgm:pt modelId="{E302AA24-41D6-4408-8543-E936A03BDE32}" type="sibTrans" cxnId="{3445183E-0C45-4077-9A1B-10194299B27B}">
      <dgm:prSet/>
      <dgm:spPr/>
      <dgm:t>
        <a:bodyPr/>
        <a:lstStyle/>
        <a:p>
          <a:endParaRPr lang="en-US"/>
        </a:p>
      </dgm:t>
    </dgm:pt>
    <dgm:pt modelId="{4102FFB3-1980-4FB6-B697-7F8256C8D94F}" type="parTrans" cxnId="{3445183E-0C45-4077-9A1B-10194299B27B}">
      <dgm:prSet/>
      <dgm:spPr/>
      <dgm:t>
        <a:bodyPr/>
        <a:lstStyle/>
        <a:p>
          <a:endParaRPr lang="en-US"/>
        </a:p>
      </dgm:t>
    </dgm:pt>
    <dgm:pt modelId="{F541A5B0-6758-47D5-BF71-24BFE93D16D1}">
      <dgm:prSet custT="1"/>
      <dgm:spPr/>
      <dgm:t>
        <a:bodyPr/>
        <a:lstStyle/>
        <a:p>
          <a:pPr>
            <a:lnSpc>
              <a:spcPct val="100000"/>
            </a:lnSpc>
          </a:pPr>
          <a:r>
            <a:rPr lang="en-US" sz="600" dirty="0">
              <a:latin typeface="+mn-lt"/>
            </a:rPr>
            <a:t>Solid Waste Disposal Improvements</a:t>
          </a:r>
        </a:p>
      </dgm:t>
    </dgm:pt>
    <dgm:pt modelId="{7DC42F24-60FF-4F60-A01F-F4E9E9E83608}" type="sibTrans" cxnId="{F2B27533-0712-4667-9A34-D0806ED10EA0}">
      <dgm:prSet/>
      <dgm:spPr/>
      <dgm:t>
        <a:bodyPr/>
        <a:lstStyle/>
        <a:p>
          <a:endParaRPr lang="en-US"/>
        </a:p>
      </dgm:t>
    </dgm:pt>
    <dgm:pt modelId="{353D8720-AC9C-4848-BA67-E806B2190482}" type="parTrans" cxnId="{F2B27533-0712-4667-9A34-D0806ED10EA0}">
      <dgm:prSet/>
      <dgm:spPr/>
      <dgm:t>
        <a:bodyPr/>
        <a:lstStyle/>
        <a:p>
          <a:endParaRPr lang="en-US"/>
        </a:p>
      </dgm:t>
    </dgm:pt>
    <dgm:pt modelId="{CBB92F49-184D-4AD9-9CBB-22A48C813362}">
      <dgm:prSet custT="1"/>
      <dgm:spPr/>
      <dgm:t>
        <a:bodyPr/>
        <a:lstStyle/>
        <a:p>
          <a:pPr>
            <a:lnSpc>
              <a:spcPct val="100000"/>
            </a:lnSpc>
          </a:pPr>
          <a:r>
            <a:rPr lang="en-US" sz="600" dirty="0">
              <a:latin typeface="+mn-lt"/>
            </a:rPr>
            <a:t>Flood Drainage Improvements</a:t>
          </a:r>
        </a:p>
      </dgm:t>
    </dgm:pt>
    <dgm:pt modelId="{E6C9D041-969E-4872-A770-C331B0206065}" type="sibTrans" cxnId="{97F9DFD4-061F-4E90-995C-3CC747926120}">
      <dgm:prSet/>
      <dgm:spPr/>
      <dgm:t>
        <a:bodyPr/>
        <a:lstStyle/>
        <a:p>
          <a:endParaRPr lang="en-US"/>
        </a:p>
      </dgm:t>
    </dgm:pt>
    <dgm:pt modelId="{9F1FA520-AE9A-4E2A-928F-8A0A4FF470A5}" type="parTrans" cxnId="{97F9DFD4-061F-4E90-995C-3CC747926120}">
      <dgm:prSet/>
      <dgm:spPr/>
      <dgm:t>
        <a:bodyPr/>
        <a:lstStyle/>
        <a:p>
          <a:endParaRPr lang="en-US"/>
        </a:p>
      </dgm:t>
    </dgm:pt>
    <dgm:pt modelId="{4D5BA793-0C18-45D5-A3A1-0837A21B805E}">
      <dgm:prSet custT="1"/>
      <dgm:spPr/>
      <dgm:t>
        <a:bodyPr/>
        <a:lstStyle/>
        <a:p>
          <a:pPr>
            <a:lnSpc>
              <a:spcPct val="100000"/>
            </a:lnSpc>
          </a:pPr>
          <a:r>
            <a:rPr lang="en-US" sz="600" dirty="0">
              <a:latin typeface="+mn-lt"/>
            </a:rPr>
            <a:t>Water/Sewer Improvements</a:t>
          </a:r>
        </a:p>
      </dgm:t>
    </dgm:pt>
    <dgm:pt modelId="{CEA55264-C7D1-4785-830E-0C45C9096D8F}" type="sibTrans" cxnId="{9E62AC69-AA86-4F6C-A9F5-9FECFA894C0A}">
      <dgm:prSet/>
      <dgm:spPr/>
      <dgm:t>
        <a:bodyPr/>
        <a:lstStyle/>
        <a:p>
          <a:endParaRPr lang="en-US"/>
        </a:p>
      </dgm:t>
    </dgm:pt>
    <dgm:pt modelId="{A34D9685-47DD-4B4E-867C-3ACBD4788203}" type="parTrans" cxnId="{9E62AC69-AA86-4F6C-A9F5-9FECFA894C0A}">
      <dgm:prSet/>
      <dgm:spPr/>
      <dgm:t>
        <a:bodyPr/>
        <a:lstStyle/>
        <a:p>
          <a:endParaRPr lang="en-US"/>
        </a:p>
      </dgm:t>
    </dgm:pt>
    <dgm:pt modelId="{C92FDAF9-A189-4A51-B7B3-4DA29306A20D}">
      <dgm:prSet custT="1"/>
      <dgm:spPr/>
      <dgm:t>
        <a:bodyPr/>
        <a:lstStyle/>
        <a:p>
          <a:pPr>
            <a:lnSpc>
              <a:spcPct val="100000"/>
            </a:lnSpc>
          </a:pPr>
          <a:r>
            <a:rPr lang="en-US" sz="600" dirty="0">
              <a:latin typeface="+mn-lt"/>
            </a:rPr>
            <a:t>Street Improvements </a:t>
          </a:r>
        </a:p>
      </dgm:t>
    </dgm:pt>
    <dgm:pt modelId="{8B26C106-1468-4A1D-9835-8735D6C3607D}" type="sibTrans" cxnId="{5431FEFC-ECEC-4017-89B3-0F44CBE914BB}">
      <dgm:prSet/>
      <dgm:spPr/>
      <dgm:t>
        <a:bodyPr/>
        <a:lstStyle/>
        <a:p>
          <a:endParaRPr lang="en-US"/>
        </a:p>
      </dgm:t>
    </dgm:pt>
    <dgm:pt modelId="{47E172DB-CD9F-41E9-99DA-BB9235B9F573}" type="parTrans" cxnId="{5431FEFC-ECEC-4017-89B3-0F44CBE914BB}">
      <dgm:prSet/>
      <dgm:spPr/>
      <dgm:t>
        <a:bodyPr/>
        <a:lstStyle/>
        <a:p>
          <a:endParaRPr lang="en-US"/>
        </a:p>
      </dgm:t>
    </dgm:pt>
    <dgm:pt modelId="{425E6FCE-3C13-4D55-AE2D-F6CCACC9DAA0}">
      <dgm:prSet custT="1"/>
      <dgm:spPr/>
      <dgm:t>
        <a:bodyPr/>
        <a:lstStyle/>
        <a:p>
          <a:pPr>
            <a:lnSpc>
              <a:spcPct val="100000"/>
            </a:lnSpc>
          </a:pPr>
          <a:r>
            <a:rPr lang="en-US" sz="600" dirty="0">
              <a:latin typeface="+mn-lt"/>
            </a:rPr>
            <a:t>Sidewalks</a:t>
          </a:r>
        </a:p>
      </dgm:t>
    </dgm:pt>
    <dgm:pt modelId="{F6AD3F85-43E5-4038-829D-A0F6551EE8A8}" type="sibTrans" cxnId="{43BE9977-D2C6-40B5-BD3A-29A18882F2CE}">
      <dgm:prSet/>
      <dgm:spPr/>
      <dgm:t>
        <a:bodyPr/>
        <a:lstStyle/>
        <a:p>
          <a:endParaRPr lang="en-US"/>
        </a:p>
      </dgm:t>
    </dgm:pt>
    <dgm:pt modelId="{156F69C0-A08E-4932-AE05-C0B07186289B}" type="parTrans" cxnId="{43BE9977-D2C6-40B5-BD3A-29A18882F2CE}">
      <dgm:prSet/>
      <dgm:spPr/>
      <dgm:t>
        <a:bodyPr/>
        <a:lstStyle/>
        <a:p>
          <a:endParaRPr lang="en-US"/>
        </a:p>
      </dgm:t>
    </dgm:pt>
    <dgm:pt modelId="{5F8242C3-9B6E-4451-8FE2-6A6C3157BAF6}">
      <dgm:prSet custT="1"/>
      <dgm:spPr/>
      <dgm:t>
        <a:bodyPr/>
        <a:lstStyle/>
        <a:p>
          <a:pPr>
            <a:lnSpc>
              <a:spcPct val="100000"/>
            </a:lnSpc>
          </a:pPr>
          <a:r>
            <a:rPr lang="en-US" sz="600" dirty="0">
              <a:latin typeface="+mn-lt"/>
            </a:rPr>
            <a:t>Child Care Centers</a:t>
          </a:r>
        </a:p>
      </dgm:t>
    </dgm:pt>
    <dgm:pt modelId="{8DEB4818-CE89-464E-B05D-8F0374F3DD16}" type="sibTrans" cxnId="{46C3BB05-6A80-4F47-864F-699D9B696162}">
      <dgm:prSet/>
      <dgm:spPr/>
      <dgm:t>
        <a:bodyPr/>
        <a:lstStyle/>
        <a:p>
          <a:endParaRPr lang="en-US"/>
        </a:p>
      </dgm:t>
    </dgm:pt>
    <dgm:pt modelId="{61806C4A-6902-497A-896F-8C31A6F51072}" type="parTrans" cxnId="{46C3BB05-6A80-4F47-864F-699D9B696162}">
      <dgm:prSet/>
      <dgm:spPr/>
      <dgm:t>
        <a:bodyPr/>
        <a:lstStyle/>
        <a:p>
          <a:endParaRPr lang="en-US"/>
        </a:p>
      </dgm:t>
    </dgm:pt>
    <dgm:pt modelId="{6ED8DC83-7D99-4EED-9DFB-11B7B2B750F1}">
      <dgm:prSet custT="1"/>
      <dgm:spPr/>
      <dgm:t>
        <a:bodyPr/>
        <a:lstStyle/>
        <a:p>
          <a:pPr>
            <a:lnSpc>
              <a:spcPct val="100000"/>
            </a:lnSpc>
          </a:pPr>
          <a:r>
            <a:rPr lang="en-US" sz="600" dirty="0">
              <a:latin typeface="+mn-lt"/>
            </a:rPr>
            <a:t>Tree Planting</a:t>
          </a:r>
        </a:p>
      </dgm:t>
    </dgm:pt>
    <dgm:pt modelId="{D9B12617-225F-4CA3-8854-72F718296FE1}" type="sibTrans" cxnId="{AF39FDEE-59F1-4F3C-A10B-26965E441DDD}">
      <dgm:prSet/>
      <dgm:spPr/>
      <dgm:t>
        <a:bodyPr/>
        <a:lstStyle/>
        <a:p>
          <a:endParaRPr lang="en-US"/>
        </a:p>
      </dgm:t>
    </dgm:pt>
    <dgm:pt modelId="{7CBA1FD3-2AFD-4FE5-A6BF-36E8C9A9973C}" type="parTrans" cxnId="{AF39FDEE-59F1-4F3C-A10B-26965E441DDD}">
      <dgm:prSet/>
      <dgm:spPr/>
      <dgm:t>
        <a:bodyPr/>
        <a:lstStyle/>
        <a:p>
          <a:endParaRPr lang="en-US"/>
        </a:p>
      </dgm:t>
    </dgm:pt>
    <dgm:pt modelId="{F18D0E08-6D0F-4EE0-A21A-3FDB6FEF4F1E}">
      <dgm:prSet custT="1"/>
      <dgm:spPr/>
      <dgm:t>
        <a:bodyPr/>
        <a:lstStyle/>
        <a:p>
          <a:pPr>
            <a:lnSpc>
              <a:spcPct val="100000"/>
            </a:lnSpc>
          </a:pPr>
          <a:r>
            <a:rPr lang="en-US" sz="600" dirty="0">
              <a:latin typeface="+mn-lt"/>
            </a:rPr>
            <a:t>Fire Stations/Equipment</a:t>
          </a:r>
        </a:p>
      </dgm:t>
    </dgm:pt>
    <dgm:pt modelId="{32CCF712-FA0E-4011-AE0C-B6EA2F63B68C}" type="sibTrans" cxnId="{F58B5AA3-A0A7-4C8F-95B0-29B538B136EA}">
      <dgm:prSet/>
      <dgm:spPr/>
      <dgm:t>
        <a:bodyPr/>
        <a:lstStyle/>
        <a:p>
          <a:endParaRPr lang="en-US"/>
        </a:p>
      </dgm:t>
    </dgm:pt>
    <dgm:pt modelId="{0148F041-16D6-41D4-A7DC-8E5D0CE23159}" type="parTrans" cxnId="{F58B5AA3-A0A7-4C8F-95B0-29B538B136EA}">
      <dgm:prSet/>
      <dgm:spPr/>
      <dgm:t>
        <a:bodyPr/>
        <a:lstStyle/>
        <a:p>
          <a:endParaRPr lang="en-US"/>
        </a:p>
      </dgm:t>
    </dgm:pt>
    <dgm:pt modelId="{A79A2B58-3425-4432-A4C1-0818727E6195}">
      <dgm:prSet custT="1"/>
      <dgm:spPr/>
      <dgm:t>
        <a:bodyPr/>
        <a:lstStyle/>
        <a:p>
          <a:pPr>
            <a:lnSpc>
              <a:spcPct val="100000"/>
            </a:lnSpc>
          </a:pPr>
          <a:r>
            <a:rPr lang="en-US" sz="600" dirty="0">
              <a:latin typeface="+mn-lt"/>
            </a:rPr>
            <a:t>Health Facilities</a:t>
          </a:r>
        </a:p>
      </dgm:t>
    </dgm:pt>
    <dgm:pt modelId="{8183807F-C4CD-4940-8B76-A5B5730B64A7}" type="sibTrans" cxnId="{57E3D71D-658D-4F15-A86D-37D66DE9DD4B}">
      <dgm:prSet/>
      <dgm:spPr/>
      <dgm:t>
        <a:bodyPr/>
        <a:lstStyle/>
        <a:p>
          <a:endParaRPr lang="en-US"/>
        </a:p>
      </dgm:t>
    </dgm:pt>
    <dgm:pt modelId="{BD586A8A-6A1A-49DF-AB21-8BA961F8BF9E}" type="parTrans" cxnId="{57E3D71D-658D-4F15-A86D-37D66DE9DD4B}">
      <dgm:prSet/>
      <dgm:spPr/>
      <dgm:t>
        <a:bodyPr/>
        <a:lstStyle/>
        <a:p>
          <a:endParaRPr lang="en-US"/>
        </a:p>
      </dgm:t>
    </dgm:pt>
    <dgm:pt modelId="{5C0B56D2-BA3C-419B-9E2E-7795F31E6B02}">
      <dgm:prSet custT="1"/>
      <dgm:spPr/>
      <dgm:t>
        <a:bodyPr/>
        <a:lstStyle/>
        <a:p>
          <a:pPr>
            <a:lnSpc>
              <a:spcPct val="100000"/>
            </a:lnSpc>
          </a:pPr>
          <a:r>
            <a:rPr lang="en-US" sz="600" dirty="0">
              <a:latin typeface="+mn-lt"/>
            </a:rPr>
            <a:t>Abused and Neglected Children Facilities</a:t>
          </a:r>
        </a:p>
      </dgm:t>
    </dgm:pt>
    <dgm:pt modelId="{E8B3E2C1-A8A9-43FF-B377-23D992D6F5B3}" type="sibTrans" cxnId="{D88EB0F9-D9B7-4DB8-B044-119CFAAAE371}">
      <dgm:prSet/>
      <dgm:spPr/>
      <dgm:t>
        <a:bodyPr/>
        <a:lstStyle/>
        <a:p>
          <a:endParaRPr lang="en-US"/>
        </a:p>
      </dgm:t>
    </dgm:pt>
    <dgm:pt modelId="{A4C909D6-880D-46FF-A667-4D5095A78759}" type="parTrans" cxnId="{D88EB0F9-D9B7-4DB8-B044-119CFAAAE371}">
      <dgm:prSet/>
      <dgm:spPr/>
      <dgm:t>
        <a:bodyPr/>
        <a:lstStyle/>
        <a:p>
          <a:endParaRPr lang="en-US"/>
        </a:p>
      </dgm:t>
    </dgm:pt>
    <dgm:pt modelId="{2D23174B-DD08-4D68-980C-BC73FC493E39}">
      <dgm:prSet custT="1"/>
      <dgm:spPr/>
      <dgm:t>
        <a:bodyPr/>
        <a:lstStyle/>
        <a:p>
          <a:pPr>
            <a:lnSpc>
              <a:spcPct val="100000"/>
            </a:lnSpc>
          </a:pPr>
          <a:r>
            <a:rPr lang="en-US" sz="600" dirty="0">
              <a:latin typeface="+mn-lt"/>
            </a:rPr>
            <a:t>Asbestos Removal</a:t>
          </a:r>
        </a:p>
      </dgm:t>
    </dgm:pt>
    <dgm:pt modelId="{3DD5F530-6519-40DD-B166-9117916EF61E}" type="sibTrans" cxnId="{2888B33D-C16E-4181-9FE3-8FE3D7578BCC}">
      <dgm:prSet/>
      <dgm:spPr/>
      <dgm:t>
        <a:bodyPr/>
        <a:lstStyle/>
        <a:p>
          <a:endParaRPr lang="en-US"/>
        </a:p>
      </dgm:t>
    </dgm:pt>
    <dgm:pt modelId="{6735A6EC-AC62-4108-8F92-A833CDEE2107}" type="parTrans" cxnId="{2888B33D-C16E-4181-9FE3-8FE3D7578BCC}">
      <dgm:prSet/>
      <dgm:spPr/>
      <dgm:t>
        <a:bodyPr/>
        <a:lstStyle/>
        <a:p>
          <a:endParaRPr lang="en-US"/>
        </a:p>
      </dgm:t>
    </dgm:pt>
    <dgm:pt modelId="{743270FF-0468-45F3-96A0-513448995434}">
      <dgm:prSet custT="1"/>
      <dgm:spPr/>
      <dgm:t>
        <a:bodyPr/>
        <a:lstStyle/>
        <a:p>
          <a:pPr>
            <a:lnSpc>
              <a:spcPct val="100000"/>
            </a:lnSpc>
          </a:pPr>
          <a:r>
            <a:rPr lang="en-US" sz="600" dirty="0">
              <a:latin typeface="+mn-lt"/>
            </a:rPr>
            <a:t>Facilities for AIDS Patients (not operating costs)</a:t>
          </a:r>
        </a:p>
      </dgm:t>
    </dgm:pt>
    <dgm:pt modelId="{D968036E-7A29-4A1F-B121-9CECC5C7EC1E}" type="sibTrans" cxnId="{99743F41-2719-42AE-9F36-630224CE411B}">
      <dgm:prSet/>
      <dgm:spPr/>
      <dgm:t>
        <a:bodyPr/>
        <a:lstStyle/>
        <a:p>
          <a:endParaRPr lang="en-US"/>
        </a:p>
      </dgm:t>
    </dgm:pt>
    <dgm:pt modelId="{8EE92659-E24E-4EAB-BCA8-4ADC540E2953}" type="parTrans" cxnId="{99743F41-2719-42AE-9F36-630224CE411B}">
      <dgm:prSet/>
      <dgm:spPr/>
      <dgm:t>
        <a:bodyPr/>
        <a:lstStyle/>
        <a:p>
          <a:endParaRPr lang="en-US"/>
        </a:p>
      </dgm:t>
    </dgm:pt>
    <dgm:pt modelId="{B3B4C477-8D34-409F-AA88-B8687CCC0C1A}">
      <dgm:prSet custT="1"/>
      <dgm:spPr/>
      <dgm:t>
        <a:bodyPr/>
        <a:lstStyle/>
        <a:p>
          <a:pPr>
            <a:lnSpc>
              <a:spcPct val="100000"/>
            </a:lnSpc>
          </a:pPr>
          <a:r>
            <a:rPr lang="en-US" sz="600" dirty="0">
              <a:latin typeface="+mn-lt"/>
            </a:rPr>
            <a:t>Homeless/AIDS Patients Programs (subject to 15% public service cap)</a:t>
          </a:r>
        </a:p>
      </dgm:t>
    </dgm:pt>
    <dgm:pt modelId="{EE779CFE-B643-48D4-B166-573954239190}" type="sibTrans" cxnId="{692E15AC-1DE4-4A84-BECB-FAF002419F31}">
      <dgm:prSet/>
      <dgm:spPr/>
      <dgm:t>
        <a:bodyPr/>
        <a:lstStyle/>
        <a:p>
          <a:endParaRPr lang="en-US"/>
        </a:p>
      </dgm:t>
    </dgm:pt>
    <dgm:pt modelId="{395DE35B-DD8D-4F28-B026-D935907BFEDA}" type="parTrans" cxnId="{692E15AC-1DE4-4A84-BECB-FAF002419F31}">
      <dgm:prSet/>
      <dgm:spPr/>
      <dgm:t>
        <a:bodyPr/>
        <a:lstStyle/>
        <a:p>
          <a:endParaRPr lang="en-US"/>
        </a:p>
      </dgm:t>
    </dgm:pt>
    <dgm:pt modelId="{527A2C55-B313-48F3-9D8F-354DDD2192FC}">
      <dgm:prSet custT="1"/>
      <dgm:spPr/>
      <dgm:t>
        <a:bodyPr/>
        <a:lstStyle/>
        <a:p>
          <a:pPr>
            <a:lnSpc>
              <a:spcPct val="100000"/>
            </a:lnSpc>
          </a:pPr>
          <a:r>
            <a:rPr lang="en-US" sz="600" dirty="0">
              <a:latin typeface="+mn-lt"/>
            </a:rPr>
            <a:t>Other Public Improvements Not Listed in 03A-03S</a:t>
          </a:r>
        </a:p>
      </dgm:t>
    </dgm:pt>
    <dgm:pt modelId="{F25097E5-B647-49BD-A2A4-6304D4FC7BE0}" type="sibTrans" cxnId="{95D45328-8778-48A2-A580-3BFFE2B76B68}">
      <dgm:prSet/>
      <dgm:spPr/>
      <dgm:t>
        <a:bodyPr/>
        <a:lstStyle/>
        <a:p>
          <a:endParaRPr lang="en-US"/>
        </a:p>
      </dgm:t>
    </dgm:pt>
    <dgm:pt modelId="{F45C6FF0-95B0-4438-B909-A85214DB11C0}" type="parTrans" cxnId="{95D45328-8778-48A2-A580-3BFFE2B76B68}">
      <dgm:prSet/>
      <dgm:spPr/>
      <dgm:t>
        <a:bodyPr/>
        <a:lstStyle/>
        <a:p>
          <a:endParaRPr lang="en-US"/>
        </a:p>
      </dgm:t>
    </dgm:pt>
    <dgm:pt modelId="{7EBC20D4-7F87-45BD-B645-FA691AE75ED1}">
      <dgm:prSet custT="1"/>
      <dgm:spPr/>
      <dgm:t>
        <a:bodyPr/>
        <a:lstStyle/>
        <a:p>
          <a:pPr>
            <a:lnSpc>
              <a:spcPct val="100000"/>
            </a:lnSpc>
          </a:pPr>
          <a:r>
            <a:rPr lang="en-US" sz="600" dirty="0">
              <a:latin typeface="+mn-lt"/>
            </a:rPr>
            <a:t>Clearance and Demolition</a:t>
          </a:r>
        </a:p>
      </dgm:t>
    </dgm:pt>
    <dgm:pt modelId="{51A29A9C-E79D-487D-8047-79572045E57E}" type="sibTrans" cxnId="{D68F3110-86D8-432E-8567-59161C7B4FED}">
      <dgm:prSet/>
      <dgm:spPr/>
      <dgm:t>
        <a:bodyPr/>
        <a:lstStyle/>
        <a:p>
          <a:endParaRPr lang="en-US"/>
        </a:p>
      </dgm:t>
    </dgm:pt>
    <dgm:pt modelId="{06EA7F28-1824-4AC4-B4E9-724EA5446284}" type="parTrans" cxnId="{D68F3110-86D8-432E-8567-59161C7B4FED}">
      <dgm:prSet/>
      <dgm:spPr/>
      <dgm:t>
        <a:bodyPr/>
        <a:lstStyle/>
        <a:p>
          <a:endParaRPr lang="en-US"/>
        </a:p>
      </dgm:t>
    </dgm:pt>
    <dgm:pt modelId="{EF0302AA-8A4C-4D18-8AD0-41404C22CFAB}">
      <dgm:prSet custT="1"/>
      <dgm:spPr/>
      <dgm:t>
        <a:bodyPr/>
        <a:lstStyle/>
        <a:p>
          <a:pPr>
            <a:lnSpc>
              <a:spcPct val="100000"/>
            </a:lnSpc>
          </a:pPr>
          <a:r>
            <a:rPr lang="en-US" sz="600" dirty="0">
              <a:latin typeface="+mn-lt"/>
            </a:rPr>
            <a:t>Cleanup of Contaminated Sites</a:t>
          </a:r>
        </a:p>
      </dgm:t>
    </dgm:pt>
    <dgm:pt modelId="{E5CAF5D8-224F-4DAA-A93C-5C2C5D85A44E}" type="sibTrans" cxnId="{209188B6-7604-410E-89BE-022631A204E8}">
      <dgm:prSet/>
      <dgm:spPr/>
      <dgm:t>
        <a:bodyPr/>
        <a:lstStyle/>
        <a:p>
          <a:endParaRPr lang="en-US"/>
        </a:p>
      </dgm:t>
    </dgm:pt>
    <dgm:pt modelId="{7FE798FD-788A-4B19-9BD3-E2E291B825D9}" type="parTrans" cxnId="{209188B6-7604-410E-89BE-022631A204E8}">
      <dgm:prSet/>
      <dgm:spPr/>
      <dgm:t>
        <a:bodyPr/>
        <a:lstStyle/>
        <a:p>
          <a:endParaRPr lang="en-US"/>
        </a:p>
      </dgm:t>
    </dgm:pt>
    <dgm:pt modelId="{D06A61FA-AA34-4A1F-A8D0-9CBA6890EEC0}">
      <dgm:prSet custT="1"/>
      <dgm:spPr/>
      <dgm:t>
        <a:bodyPr/>
        <a:lstStyle/>
        <a:p>
          <a:pPr>
            <a:lnSpc>
              <a:spcPct val="100000"/>
            </a:lnSpc>
          </a:pPr>
          <a:r>
            <a:rPr lang="en-US" sz="600" dirty="0">
              <a:latin typeface="+mn-lt"/>
            </a:rPr>
            <a:t>Senior Services </a:t>
          </a:r>
        </a:p>
      </dgm:t>
    </dgm:pt>
    <dgm:pt modelId="{D22FA9F8-1EB4-4B57-9A51-5B6C4F2AE131}" type="sibTrans" cxnId="{9177CB99-F976-455E-AD32-D118689BA470}">
      <dgm:prSet/>
      <dgm:spPr/>
      <dgm:t>
        <a:bodyPr/>
        <a:lstStyle/>
        <a:p>
          <a:endParaRPr lang="en-US"/>
        </a:p>
      </dgm:t>
    </dgm:pt>
    <dgm:pt modelId="{72C6D2D6-1F53-432F-8612-8A4FF20AD33A}" type="parTrans" cxnId="{9177CB99-F976-455E-AD32-D118689BA470}">
      <dgm:prSet/>
      <dgm:spPr/>
      <dgm:t>
        <a:bodyPr/>
        <a:lstStyle/>
        <a:p>
          <a:endParaRPr lang="en-US"/>
        </a:p>
      </dgm:t>
    </dgm:pt>
    <dgm:pt modelId="{DA97C09E-F1F2-45CC-9759-9EA0BBC369E3}">
      <dgm:prSet custT="1"/>
      <dgm:spPr/>
      <dgm:t>
        <a:bodyPr/>
        <a:lstStyle/>
        <a:p>
          <a:pPr>
            <a:lnSpc>
              <a:spcPct val="100000"/>
            </a:lnSpc>
          </a:pPr>
          <a:r>
            <a:rPr lang="en-US" sz="600" dirty="0">
              <a:latin typeface="+mn-lt"/>
            </a:rPr>
            <a:t>Services for Persons with Disabilities </a:t>
          </a:r>
        </a:p>
      </dgm:t>
    </dgm:pt>
    <dgm:pt modelId="{F725C0E5-6697-485E-AF73-011118473FCB}" type="sibTrans" cxnId="{F3F6F4DA-1A25-4596-ADE5-8399B9803489}">
      <dgm:prSet/>
      <dgm:spPr/>
      <dgm:t>
        <a:bodyPr/>
        <a:lstStyle/>
        <a:p>
          <a:endParaRPr lang="en-US"/>
        </a:p>
      </dgm:t>
    </dgm:pt>
    <dgm:pt modelId="{4CE18AD0-3F0C-461E-9FEB-FC38A36E167E}" type="parTrans" cxnId="{F3F6F4DA-1A25-4596-ADE5-8399B9803489}">
      <dgm:prSet/>
      <dgm:spPr/>
      <dgm:t>
        <a:bodyPr/>
        <a:lstStyle/>
        <a:p>
          <a:endParaRPr lang="en-US"/>
        </a:p>
      </dgm:t>
    </dgm:pt>
    <dgm:pt modelId="{5CBF74E7-4CCB-4EFB-A4F3-54F1802D8665}">
      <dgm:prSet custT="1"/>
      <dgm:spPr/>
      <dgm:t>
        <a:bodyPr/>
        <a:lstStyle/>
        <a:p>
          <a:pPr>
            <a:lnSpc>
              <a:spcPct val="100000"/>
            </a:lnSpc>
          </a:pPr>
          <a:r>
            <a:rPr lang="en-US" sz="600" dirty="0">
              <a:latin typeface="+mn-lt"/>
            </a:rPr>
            <a:t>Legal Services </a:t>
          </a:r>
        </a:p>
      </dgm:t>
    </dgm:pt>
    <dgm:pt modelId="{DBEDE7CE-A22B-4665-9E09-14EF0D424585}" type="sibTrans" cxnId="{1E2E4B34-89D0-4A08-8B38-3E37FAA2F8EC}">
      <dgm:prSet/>
      <dgm:spPr/>
      <dgm:t>
        <a:bodyPr/>
        <a:lstStyle/>
        <a:p>
          <a:endParaRPr lang="en-US"/>
        </a:p>
      </dgm:t>
    </dgm:pt>
    <dgm:pt modelId="{55C5E131-87F7-4B98-96E2-B622A55EB357}" type="parTrans" cxnId="{1E2E4B34-89D0-4A08-8B38-3E37FAA2F8EC}">
      <dgm:prSet/>
      <dgm:spPr/>
      <dgm:t>
        <a:bodyPr/>
        <a:lstStyle/>
        <a:p>
          <a:endParaRPr lang="en-US"/>
        </a:p>
      </dgm:t>
    </dgm:pt>
    <dgm:pt modelId="{1DB9407F-C29C-4BC6-BCFC-B900B1B65383}">
      <dgm:prSet custT="1"/>
      <dgm:spPr/>
      <dgm:t>
        <a:bodyPr/>
        <a:lstStyle/>
        <a:p>
          <a:pPr>
            <a:lnSpc>
              <a:spcPct val="100000"/>
            </a:lnSpc>
          </a:pPr>
          <a:r>
            <a:rPr lang="en-US" sz="600" dirty="0">
              <a:latin typeface="+mn-lt"/>
            </a:rPr>
            <a:t>Youth Services </a:t>
          </a:r>
        </a:p>
      </dgm:t>
    </dgm:pt>
    <dgm:pt modelId="{84105744-3840-4396-9889-89AA3C0B30E9}" type="sibTrans" cxnId="{A3B251D3-41AE-41B7-B2D3-31018025BC99}">
      <dgm:prSet/>
      <dgm:spPr/>
      <dgm:t>
        <a:bodyPr/>
        <a:lstStyle/>
        <a:p>
          <a:endParaRPr lang="en-US"/>
        </a:p>
      </dgm:t>
    </dgm:pt>
    <dgm:pt modelId="{DC561E58-E60D-4117-897D-AEDF5AACD455}" type="parTrans" cxnId="{A3B251D3-41AE-41B7-B2D3-31018025BC99}">
      <dgm:prSet/>
      <dgm:spPr/>
      <dgm:t>
        <a:bodyPr/>
        <a:lstStyle/>
        <a:p>
          <a:endParaRPr lang="en-US"/>
        </a:p>
      </dgm:t>
    </dgm:pt>
    <dgm:pt modelId="{44DDFCA0-7E49-4750-A066-DF7D42E85E24}">
      <dgm:prSet custT="1"/>
      <dgm:spPr/>
      <dgm:t>
        <a:bodyPr/>
        <a:lstStyle/>
        <a:p>
          <a:pPr>
            <a:lnSpc>
              <a:spcPct val="100000"/>
            </a:lnSpc>
          </a:pPr>
          <a:r>
            <a:rPr lang="en-US" sz="600" dirty="0">
              <a:latin typeface="+mn-lt"/>
            </a:rPr>
            <a:t>Transportation Services </a:t>
          </a:r>
        </a:p>
      </dgm:t>
    </dgm:pt>
    <dgm:pt modelId="{28849B84-8EA5-438C-A755-2B89F650C7A9}" type="sibTrans" cxnId="{EAC4E9FB-9907-4A83-B822-BFEA28299AFD}">
      <dgm:prSet/>
      <dgm:spPr/>
      <dgm:t>
        <a:bodyPr/>
        <a:lstStyle/>
        <a:p>
          <a:endParaRPr lang="en-US"/>
        </a:p>
      </dgm:t>
    </dgm:pt>
    <dgm:pt modelId="{7B844BEE-79DF-414E-A126-23E7064FD6FF}" type="parTrans" cxnId="{EAC4E9FB-9907-4A83-B822-BFEA28299AFD}">
      <dgm:prSet/>
      <dgm:spPr/>
      <dgm:t>
        <a:bodyPr/>
        <a:lstStyle/>
        <a:p>
          <a:endParaRPr lang="en-US"/>
        </a:p>
      </dgm:t>
    </dgm:pt>
    <dgm:pt modelId="{F97F3A47-E5D4-43A5-9FA4-88539FCBC280}">
      <dgm:prSet custT="1"/>
      <dgm:spPr/>
      <dgm:t>
        <a:bodyPr/>
        <a:lstStyle/>
        <a:p>
          <a:pPr>
            <a:lnSpc>
              <a:spcPct val="100000"/>
            </a:lnSpc>
          </a:pPr>
          <a:r>
            <a:rPr lang="en-US" sz="600" dirty="0">
              <a:latin typeface="+mn-lt"/>
            </a:rPr>
            <a:t>Substance Abuse Services </a:t>
          </a:r>
        </a:p>
      </dgm:t>
    </dgm:pt>
    <dgm:pt modelId="{E42CBE4F-6366-433F-8C64-CC937B86EC77}" type="sibTrans" cxnId="{6C4963C8-5366-467F-B135-6763DB3F3E9F}">
      <dgm:prSet/>
      <dgm:spPr/>
      <dgm:t>
        <a:bodyPr/>
        <a:lstStyle/>
        <a:p>
          <a:endParaRPr lang="en-US"/>
        </a:p>
      </dgm:t>
    </dgm:pt>
    <dgm:pt modelId="{0E2BC25D-34EE-47C6-AB9A-66D05F81437B}" type="parTrans" cxnId="{6C4963C8-5366-467F-B135-6763DB3F3E9F}">
      <dgm:prSet/>
      <dgm:spPr/>
      <dgm:t>
        <a:bodyPr/>
        <a:lstStyle/>
        <a:p>
          <a:endParaRPr lang="en-US"/>
        </a:p>
      </dgm:t>
    </dgm:pt>
    <dgm:pt modelId="{ADE842C2-56A0-415F-9012-B7A08DFF9349}">
      <dgm:prSet custT="1"/>
      <dgm:spPr/>
      <dgm:t>
        <a:bodyPr/>
        <a:lstStyle/>
        <a:p>
          <a:pPr>
            <a:lnSpc>
              <a:spcPct val="100000"/>
            </a:lnSpc>
            <a:buFont typeface="Arial" panose="020B0604020202020204" pitchFamily="34" charset="0"/>
            <a:buChar char="•"/>
          </a:pPr>
          <a:r>
            <a:rPr lang="en-US" sz="600" b="0" i="0" u="none" strike="noStrike" baseline="0" dirty="0">
              <a:solidFill>
                <a:srgbClr val="000000"/>
              </a:solidFill>
            </a:rPr>
            <a:t>Rehabilitation: Publicly or Privately Owned Commercial/Industrial</a:t>
          </a:r>
          <a:endParaRPr lang="en-US" sz="600" dirty="0">
            <a:latin typeface="+mn-lt"/>
          </a:endParaRPr>
        </a:p>
      </dgm:t>
    </dgm:pt>
    <dgm:pt modelId="{7E576443-A1C4-4A77-A43B-11A6ACC6E6E2}" type="sibTrans" cxnId="{F249010A-8891-4CDE-9F5E-0EACD6F7B0AA}">
      <dgm:prSet/>
      <dgm:spPr/>
      <dgm:t>
        <a:bodyPr/>
        <a:lstStyle/>
        <a:p>
          <a:endParaRPr lang="en-US"/>
        </a:p>
      </dgm:t>
    </dgm:pt>
    <dgm:pt modelId="{7FAB09E5-CC42-44C7-9AAE-915458AD1E2A}" type="parTrans" cxnId="{F249010A-8891-4CDE-9F5E-0EACD6F7B0AA}">
      <dgm:prSet/>
      <dgm:spPr/>
      <dgm:t>
        <a:bodyPr/>
        <a:lstStyle/>
        <a:p>
          <a:endParaRPr lang="en-US"/>
        </a:p>
      </dgm:t>
    </dgm:pt>
    <dgm:pt modelId="{F746F256-99FD-439C-9615-948060EF5590}">
      <dgm:prSet custT="1"/>
      <dgm:spPr/>
      <dgm:t>
        <a:bodyPr/>
        <a:lstStyle/>
        <a:p>
          <a:pPr>
            <a:lnSpc>
              <a:spcPct val="100000"/>
            </a:lnSpc>
            <a:buFont typeface="Arial" panose="020B0604020202020204" pitchFamily="34" charset="0"/>
            <a:buNone/>
          </a:pPr>
          <a:r>
            <a:rPr lang="en-US" sz="600" b="0" i="0" u="none" strike="noStrike" baseline="0" dirty="0">
              <a:solidFill>
                <a:srgbClr val="000000"/>
              </a:solidFill>
            </a:rPr>
            <a:t>Energy Efficiency Improvements </a:t>
          </a:r>
          <a:endParaRPr lang="en-US" sz="600" dirty="0">
            <a:latin typeface="+mn-lt"/>
          </a:endParaRPr>
        </a:p>
      </dgm:t>
    </dgm:pt>
    <dgm:pt modelId="{D579EC6D-B7E4-42BF-9FE1-D1FF4569F1D1}" type="sibTrans" cxnId="{30538FCE-443D-491C-B639-C7D02B38C3C6}">
      <dgm:prSet/>
      <dgm:spPr/>
      <dgm:t>
        <a:bodyPr/>
        <a:lstStyle/>
        <a:p>
          <a:endParaRPr lang="en-US"/>
        </a:p>
      </dgm:t>
    </dgm:pt>
    <dgm:pt modelId="{27685700-FD6D-49A1-B9E9-94568C938764}" type="parTrans" cxnId="{30538FCE-443D-491C-B639-C7D02B38C3C6}">
      <dgm:prSet/>
      <dgm:spPr/>
      <dgm:t>
        <a:bodyPr/>
        <a:lstStyle/>
        <a:p>
          <a:endParaRPr lang="en-US"/>
        </a:p>
      </dgm:t>
    </dgm:pt>
    <dgm:pt modelId="{C3564C75-57A8-4A3A-9105-F3DF45402B53}" type="pres">
      <dgm:prSet presAssocID="{BF50A126-B5A1-4B02-9325-B6374F248125}" presName="Name0" presStyleCnt="0">
        <dgm:presLayoutVars>
          <dgm:dir/>
          <dgm:animLvl val="lvl"/>
          <dgm:resizeHandles val="exact"/>
        </dgm:presLayoutVars>
      </dgm:prSet>
      <dgm:spPr/>
    </dgm:pt>
    <dgm:pt modelId="{C56A0FDA-0971-45A5-B407-7A91E4C6C670}" type="pres">
      <dgm:prSet presAssocID="{A8B2546F-B6A0-431D-BDF4-402984338051}" presName="composite" presStyleCnt="0"/>
      <dgm:spPr/>
    </dgm:pt>
    <dgm:pt modelId="{F6677B25-67BE-4BD5-AD29-DFE85C3CE400}" type="pres">
      <dgm:prSet presAssocID="{A8B2546F-B6A0-431D-BDF4-402984338051}" presName="parTx" presStyleLbl="alignNode1" presStyleIdx="0" presStyleCnt="1" custScaleX="214002" custLinFactNeighborX="-4495" custLinFactNeighborY="-505">
        <dgm:presLayoutVars>
          <dgm:chMax val="0"/>
          <dgm:chPref val="0"/>
          <dgm:bulletEnabled val="1"/>
        </dgm:presLayoutVars>
      </dgm:prSet>
      <dgm:spPr/>
    </dgm:pt>
    <dgm:pt modelId="{AEE813B6-4D14-40D9-8407-1E4571852145}" type="pres">
      <dgm:prSet presAssocID="{A8B2546F-B6A0-431D-BDF4-402984338051}" presName="desTx" presStyleLbl="alignAccFollowNode1" presStyleIdx="0" presStyleCnt="1" custSzX="7937982" custSzY="3630814">
        <dgm:presLayoutVars>
          <dgm:bulletEnabled val="1"/>
        </dgm:presLayoutVars>
      </dgm:prSet>
      <dgm:spPr/>
    </dgm:pt>
  </dgm:ptLst>
  <dgm:cxnLst>
    <dgm:cxn modelId="{46C3BB05-6A80-4F47-864F-699D9B696162}" srcId="{A8B2546F-B6A0-431D-BDF4-402984338051}" destId="{5F8242C3-9B6E-4451-8FE2-6A6C3157BAF6}" srcOrd="14" destOrd="0" parTransId="{61806C4A-6902-497A-896F-8C31A6F51072}" sibTransId="{8DEB4818-CE89-464E-B05D-8F0374F3DD16}"/>
    <dgm:cxn modelId="{A33C2306-1AEC-4979-9614-40326A00D5EC}" srcId="{A8B2546F-B6A0-431D-BDF4-402984338051}" destId="{1AD7C976-5BA9-4AA8-A81B-E7B315B0E503}" srcOrd="2" destOrd="0" parTransId="{D033977D-3C5B-4351-BE97-23901119EFAB}" sibTransId="{555B9515-B746-4E22-9E93-B68D419B832C}"/>
    <dgm:cxn modelId="{F249010A-8891-4CDE-9F5E-0EACD6F7B0AA}" srcId="{A8B2546F-B6A0-431D-BDF4-402984338051}" destId="{ADE842C2-56A0-415F-9012-B7A08DFF9349}" srcOrd="31" destOrd="0" parTransId="{7FAB09E5-CC42-44C7-9AAE-915458AD1E2A}" sibTransId="{7E576443-A1C4-4A77-A43B-11A6ACC6E6E2}"/>
    <dgm:cxn modelId="{D68F3110-86D8-432E-8567-59161C7B4FED}" srcId="{A8B2546F-B6A0-431D-BDF4-402984338051}" destId="{7EBC20D4-7F87-45BD-B645-FA691AE75ED1}" srcOrd="23" destOrd="0" parTransId="{06EA7F28-1824-4AC4-B4E9-724EA5446284}" sibTransId="{51A29A9C-E79D-487D-8047-79572045E57E}"/>
    <dgm:cxn modelId="{57E3D71D-658D-4F15-A86D-37D66DE9DD4B}" srcId="{A8B2546F-B6A0-431D-BDF4-402984338051}" destId="{A79A2B58-3425-4432-A4C1-0818727E6195}" srcOrd="17" destOrd="0" parTransId="{BD586A8A-6A1A-49DF-AB21-8BA961F8BF9E}" sibTransId="{8183807F-C4CD-4940-8B76-A5B5730B64A7}"/>
    <dgm:cxn modelId="{6AAA6522-9FBC-4A2A-AF80-A63EF4C1D311}" type="presOf" srcId="{C435BB7D-7654-45D1-9729-4A5DA7AAF8EB}" destId="{AEE813B6-4D14-40D9-8407-1E4571852145}" srcOrd="0" destOrd="5" presId="urn:microsoft.com/office/officeart/2005/8/layout/hList1"/>
    <dgm:cxn modelId="{E775C823-DC37-4F59-BB22-D4677DD027FA}" type="presOf" srcId="{04734E9C-AA47-49E9-BAE7-DAE1821CB19E}" destId="{AEE813B6-4D14-40D9-8407-1E4571852145}" srcOrd="0" destOrd="0" presId="urn:microsoft.com/office/officeart/2005/8/layout/hList1"/>
    <dgm:cxn modelId="{84E06124-398A-40EC-97B6-0E1FF79B78C3}" type="presOf" srcId="{BF50A126-B5A1-4B02-9325-B6374F248125}" destId="{C3564C75-57A8-4A3A-9105-F3DF45402B53}" srcOrd="0" destOrd="0" presId="urn:microsoft.com/office/officeart/2005/8/layout/hList1"/>
    <dgm:cxn modelId="{95D45328-8778-48A2-A580-3BFFE2B76B68}" srcId="{A8B2546F-B6A0-431D-BDF4-402984338051}" destId="{527A2C55-B313-48F3-9D8F-354DDD2192FC}" srcOrd="22" destOrd="0" parTransId="{F45C6FF0-95B0-4438-B909-A85214DB11C0}" sibTransId="{F25097E5-B647-49BD-A2A4-6304D4FC7BE0}"/>
    <dgm:cxn modelId="{C13B0E2E-3276-416F-BB6F-E5DFC9193E97}" srcId="{A8B2546F-B6A0-431D-BDF4-402984338051}" destId="{F7372162-91C2-4754-A383-CA317016D9F2}" srcOrd="7" destOrd="0" parTransId="{11EDDBAF-00FE-4042-AD52-F93AC961FC00}" sibTransId="{679A9F76-2418-4928-97C4-E1959B92D03F}"/>
    <dgm:cxn modelId="{6A3D0531-BF92-417D-A56B-37477AA84BB2}" type="presOf" srcId="{ADE842C2-56A0-415F-9012-B7A08DFF9349}" destId="{AEE813B6-4D14-40D9-8407-1E4571852145}" srcOrd="0" destOrd="31" presId="urn:microsoft.com/office/officeart/2005/8/layout/hList1"/>
    <dgm:cxn modelId="{F2B27533-0712-4667-9A34-D0806ED10EA0}" srcId="{A8B2546F-B6A0-431D-BDF4-402984338051}" destId="{F541A5B0-6758-47D5-BF71-24BFE93D16D1}" srcOrd="9" destOrd="0" parTransId="{353D8720-AC9C-4848-BA67-E806B2190482}" sibTransId="{7DC42F24-60FF-4F60-A01F-F4E9E9E83608}"/>
    <dgm:cxn modelId="{1E2E4B34-89D0-4A08-8B38-3E37FAA2F8EC}" srcId="{A8B2546F-B6A0-431D-BDF4-402984338051}" destId="{5CBF74E7-4CCB-4EFB-A4F3-54F1802D8665}" srcOrd="27" destOrd="0" parTransId="{55C5E131-87F7-4B98-96E2-B622A55EB357}" sibTransId="{DBEDE7CE-A22B-4665-9E09-14EF0D424585}"/>
    <dgm:cxn modelId="{9C0C0D36-2756-46A5-9D3B-4D513B6CD53A}" type="presOf" srcId="{5FC30DC3-65F5-4FA2-B55B-4903297DD707}" destId="{AEE813B6-4D14-40D9-8407-1E4571852145}" srcOrd="0" destOrd="6" presId="urn:microsoft.com/office/officeart/2005/8/layout/hList1"/>
    <dgm:cxn modelId="{0E873D3C-54AE-4DC3-A268-D974414A5E93}" type="presOf" srcId="{7EBC20D4-7F87-45BD-B645-FA691AE75ED1}" destId="{AEE813B6-4D14-40D9-8407-1E4571852145}" srcOrd="0" destOrd="23" presId="urn:microsoft.com/office/officeart/2005/8/layout/hList1"/>
    <dgm:cxn modelId="{2888B33D-C16E-4181-9FE3-8FE3D7578BCC}" srcId="{A8B2546F-B6A0-431D-BDF4-402984338051}" destId="{2D23174B-DD08-4D68-980C-BC73FC493E39}" srcOrd="19" destOrd="0" parTransId="{6735A6EC-AC62-4108-8F92-A833CDEE2107}" sibTransId="{3DD5F530-6519-40DD-B166-9117916EF61E}"/>
    <dgm:cxn modelId="{3445183E-0C45-4077-9A1B-10194299B27B}" srcId="{A8B2546F-B6A0-431D-BDF4-402984338051}" destId="{ED1752A6-D510-4CF4-BAE8-433793BD9343}" srcOrd="8" destOrd="0" parTransId="{4102FFB3-1980-4FB6-B697-7F8256C8D94F}" sibTransId="{E302AA24-41D6-4408-8543-E936A03BDE32}"/>
    <dgm:cxn modelId="{99743F41-2719-42AE-9F36-630224CE411B}" srcId="{A8B2546F-B6A0-431D-BDF4-402984338051}" destId="{743270FF-0468-45F3-96A0-513448995434}" srcOrd="20" destOrd="0" parTransId="{8EE92659-E24E-4EAB-BCA8-4ADC540E2953}" sibTransId="{D968036E-7A29-4A1F-B121-9CECC5C7EC1E}"/>
    <dgm:cxn modelId="{F0EC5842-D65C-41CB-A381-E6148422B233}" srcId="{A8B2546F-B6A0-431D-BDF4-402984338051}" destId="{04734E9C-AA47-49E9-BAE7-DAE1821CB19E}" srcOrd="0" destOrd="0" parTransId="{D0AE887C-85D4-4CC3-8B21-C964C0AE905C}" sibTransId="{444B9F66-5C44-4FD5-B5A0-C4FF157A55ED}"/>
    <dgm:cxn modelId="{CBEA4963-BC3F-4C6C-B836-9703368C53BE}" type="presOf" srcId="{4D5BA793-0C18-45D5-A3A1-0837A21B805E}" destId="{AEE813B6-4D14-40D9-8407-1E4571852145}" srcOrd="0" destOrd="11" presId="urn:microsoft.com/office/officeart/2005/8/layout/hList1"/>
    <dgm:cxn modelId="{9E62AC69-AA86-4F6C-A9F5-9FECFA894C0A}" srcId="{A8B2546F-B6A0-431D-BDF4-402984338051}" destId="{4D5BA793-0C18-45D5-A3A1-0837A21B805E}" srcOrd="11" destOrd="0" parTransId="{A34D9685-47DD-4B4E-867C-3ACBD4788203}" sibTransId="{CEA55264-C7D1-4785-830E-0C45C9096D8F}"/>
    <dgm:cxn modelId="{DFC7324F-37F4-4FD4-8FB0-D2DB28562610}" type="presOf" srcId="{743270FF-0468-45F3-96A0-513448995434}" destId="{AEE813B6-4D14-40D9-8407-1E4571852145}" srcOrd="0" destOrd="20" presId="urn:microsoft.com/office/officeart/2005/8/layout/hList1"/>
    <dgm:cxn modelId="{06FA1450-7F64-463A-9C91-B88CDA967C8A}" type="presOf" srcId="{F7372162-91C2-4754-A383-CA317016D9F2}" destId="{AEE813B6-4D14-40D9-8407-1E4571852145}" srcOrd="0" destOrd="7" presId="urn:microsoft.com/office/officeart/2005/8/layout/hList1"/>
    <dgm:cxn modelId="{6F140871-8021-4C3A-84E1-0F832E7BC464}" type="presOf" srcId="{3DF0B36B-BEAB-40BB-80B7-2F63DC9BC2C1}" destId="{AEE813B6-4D14-40D9-8407-1E4571852145}" srcOrd="0" destOrd="3" presId="urn:microsoft.com/office/officeart/2005/8/layout/hList1"/>
    <dgm:cxn modelId="{A6A27C73-C476-4FCD-AC40-7EF8F14E127C}" type="presOf" srcId="{B3B4C477-8D34-409F-AA88-B8687CCC0C1A}" destId="{AEE813B6-4D14-40D9-8407-1E4571852145}" srcOrd="0" destOrd="21" presId="urn:microsoft.com/office/officeart/2005/8/layout/hList1"/>
    <dgm:cxn modelId="{CB717375-6FB2-456D-926F-F9CB40D96C74}" type="presOf" srcId="{6ED8DC83-7D99-4EED-9DFB-11B7B2B750F1}" destId="{AEE813B6-4D14-40D9-8407-1E4571852145}" srcOrd="0" destOrd="15" presId="urn:microsoft.com/office/officeart/2005/8/layout/hList1"/>
    <dgm:cxn modelId="{20CD5955-A118-4232-891B-F3FA79B9DB3B}" type="presOf" srcId="{527A2C55-B313-48F3-9D8F-354DDD2192FC}" destId="{AEE813B6-4D14-40D9-8407-1E4571852145}" srcOrd="0" destOrd="22" presId="urn:microsoft.com/office/officeart/2005/8/layout/hList1"/>
    <dgm:cxn modelId="{E5C28255-AACA-4168-997F-DDF4CB895C3F}" srcId="{A8B2546F-B6A0-431D-BDF4-402984338051}" destId="{C435BB7D-7654-45D1-9729-4A5DA7AAF8EB}" srcOrd="5" destOrd="0" parTransId="{E4EA7BB2-8725-44F6-9726-982006EF1351}" sibTransId="{9E1BC09D-F85A-47A0-9FF8-7F184A33224E}"/>
    <dgm:cxn modelId="{2A97E276-78E0-4D2A-B62C-8E787DE6D75F}" type="presOf" srcId="{EF0302AA-8A4C-4D18-8AD0-41404C22CFAB}" destId="{AEE813B6-4D14-40D9-8407-1E4571852145}" srcOrd="0" destOrd="24" presId="urn:microsoft.com/office/officeart/2005/8/layout/hList1"/>
    <dgm:cxn modelId="{43BE9977-D2C6-40B5-BD3A-29A18882F2CE}" srcId="{A8B2546F-B6A0-431D-BDF4-402984338051}" destId="{425E6FCE-3C13-4D55-AE2D-F6CCACC9DAA0}" srcOrd="13" destOrd="0" parTransId="{156F69C0-A08E-4932-AE05-C0B07186289B}" sibTransId="{F6AD3F85-43E5-4038-829D-A0F6551EE8A8}"/>
    <dgm:cxn modelId="{EE049F77-26EF-4529-85BD-49B164461DC8}" srcId="{BF50A126-B5A1-4B02-9325-B6374F248125}" destId="{A8B2546F-B6A0-431D-BDF4-402984338051}" srcOrd="0" destOrd="0" parTransId="{9CB55586-3CED-408D-9292-9712D3C67E1B}" sibTransId="{C641FD8C-1CFA-4AD0-B877-D84355C0AD51}"/>
    <dgm:cxn modelId="{2C68BD7F-A60A-496F-926C-30781FDAB4B6}" type="presOf" srcId="{5CBF74E7-4CCB-4EFB-A4F3-54F1802D8665}" destId="{AEE813B6-4D14-40D9-8407-1E4571852145}" srcOrd="0" destOrd="27" presId="urn:microsoft.com/office/officeart/2005/8/layout/hList1"/>
    <dgm:cxn modelId="{11246D82-4683-453A-B6F8-BD635B145EB7}" type="presOf" srcId="{2D23174B-DD08-4D68-980C-BC73FC493E39}" destId="{AEE813B6-4D14-40D9-8407-1E4571852145}" srcOrd="0" destOrd="19" presId="urn:microsoft.com/office/officeart/2005/8/layout/hList1"/>
    <dgm:cxn modelId="{D7164088-1E0B-4558-A9CE-42D07B62EF66}" type="presOf" srcId="{F541A5B0-6758-47D5-BF71-24BFE93D16D1}" destId="{AEE813B6-4D14-40D9-8407-1E4571852145}" srcOrd="0" destOrd="9" presId="urn:microsoft.com/office/officeart/2005/8/layout/hList1"/>
    <dgm:cxn modelId="{97DD0597-667D-4F56-9090-5E8945193B8E}" type="presOf" srcId="{44DDFCA0-7E49-4750-A066-DF7D42E85E24}" destId="{AEE813B6-4D14-40D9-8407-1E4571852145}" srcOrd="0" destOrd="29" presId="urn:microsoft.com/office/officeart/2005/8/layout/hList1"/>
    <dgm:cxn modelId="{3D188497-5228-499C-A681-84D6D4A91E8D}" type="presOf" srcId="{C92FDAF9-A189-4A51-B7B3-4DA29306A20D}" destId="{AEE813B6-4D14-40D9-8407-1E4571852145}" srcOrd="0" destOrd="12" presId="urn:microsoft.com/office/officeart/2005/8/layout/hList1"/>
    <dgm:cxn modelId="{9177CB99-F976-455E-AD32-D118689BA470}" srcId="{A8B2546F-B6A0-431D-BDF4-402984338051}" destId="{D06A61FA-AA34-4A1F-A8D0-9CBA6890EEC0}" srcOrd="25" destOrd="0" parTransId="{72C6D2D6-1F53-432F-8612-8A4FF20AD33A}" sibTransId="{D22FA9F8-1EB4-4B57-9A51-5B6C4F2AE131}"/>
    <dgm:cxn modelId="{A5F5B09B-42F9-4688-AD0D-400514DB1E8D}" srcId="{A8B2546F-B6A0-431D-BDF4-402984338051}" destId="{BE6A9C73-9D65-4BF0-B4C2-37FED8F3D183}" srcOrd="4" destOrd="0" parTransId="{C5004FB4-4CE4-401A-9565-5B60BA181DEB}" sibTransId="{87C123D9-BD70-4A6C-A29A-F54CF18C00D4}"/>
    <dgm:cxn modelId="{E2F393A0-AD38-4C45-8153-0BDFEE25118F}" type="presOf" srcId="{A8B2546F-B6A0-431D-BDF4-402984338051}" destId="{F6677B25-67BE-4BD5-AD29-DFE85C3CE400}" srcOrd="0" destOrd="0" presId="urn:microsoft.com/office/officeart/2005/8/layout/hList1"/>
    <dgm:cxn modelId="{ACA22AA1-8324-4979-91DB-FD04514B8291}" type="presOf" srcId="{5F8242C3-9B6E-4451-8FE2-6A6C3157BAF6}" destId="{AEE813B6-4D14-40D9-8407-1E4571852145}" srcOrd="0" destOrd="14" presId="urn:microsoft.com/office/officeart/2005/8/layout/hList1"/>
    <dgm:cxn modelId="{6D7102A3-011D-41FA-9CC2-9DD3592A7A02}" srcId="{A8B2546F-B6A0-431D-BDF4-402984338051}" destId="{5FC30DC3-65F5-4FA2-B55B-4903297DD707}" srcOrd="6" destOrd="0" parTransId="{98D17E5B-DB32-440D-B838-B3918E3398C4}" sibTransId="{3AD73FC2-57E2-422A-9660-7238A6E73BFE}"/>
    <dgm:cxn modelId="{F58B5AA3-A0A7-4C8F-95B0-29B538B136EA}" srcId="{A8B2546F-B6A0-431D-BDF4-402984338051}" destId="{F18D0E08-6D0F-4EE0-A21A-3FDB6FEF4F1E}" srcOrd="16" destOrd="0" parTransId="{0148F041-16D6-41D4-A7DC-8E5D0CE23159}" sibTransId="{32CCF712-FA0E-4011-AE0C-B6EA2F63B68C}"/>
    <dgm:cxn modelId="{7A2DBEA4-5241-4A76-9F2E-D0A22631A320}" type="presOf" srcId="{F746F256-99FD-439C-9615-948060EF5590}" destId="{AEE813B6-4D14-40D9-8407-1E4571852145}" srcOrd="0" destOrd="32" presId="urn:microsoft.com/office/officeart/2005/8/layout/hList1"/>
    <dgm:cxn modelId="{B3FB3FA6-FEAA-4715-B797-2D488AE2E55E}" type="presOf" srcId="{5C0B56D2-BA3C-419B-9E2E-7795F31E6B02}" destId="{AEE813B6-4D14-40D9-8407-1E4571852145}" srcOrd="0" destOrd="18" presId="urn:microsoft.com/office/officeart/2005/8/layout/hList1"/>
    <dgm:cxn modelId="{692E15AC-1DE4-4A84-BECB-FAF002419F31}" srcId="{A8B2546F-B6A0-431D-BDF4-402984338051}" destId="{B3B4C477-8D34-409F-AA88-B8687CCC0C1A}" srcOrd="21" destOrd="0" parTransId="{395DE35B-DD8D-4F28-B026-D935907BFEDA}" sibTransId="{EE779CFE-B643-48D4-B166-573954239190}"/>
    <dgm:cxn modelId="{F640ABB2-ABE8-44D0-8275-8AC8B51FFC66}" type="presOf" srcId="{ED1752A6-D510-4CF4-BAE8-433793BD9343}" destId="{AEE813B6-4D14-40D9-8407-1E4571852145}" srcOrd="0" destOrd="8" presId="urn:microsoft.com/office/officeart/2005/8/layout/hList1"/>
    <dgm:cxn modelId="{DC8939B5-D898-49BE-B429-5CDF53812A95}" srcId="{A8B2546F-B6A0-431D-BDF4-402984338051}" destId="{3DF0B36B-BEAB-40BB-80B7-2F63DC9BC2C1}" srcOrd="3" destOrd="0" parTransId="{AC78948C-937C-4992-AA25-49C90993ACB2}" sibTransId="{2502EC1B-7C1D-41A6-B137-B4CC502A0813}"/>
    <dgm:cxn modelId="{209188B6-7604-410E-89BE-022631A204E8}" srcId="{A8B2546F-B6A0-431D-BDF4-402984338051}" destId="{EF0302AA-8A4C-4D18-8AD0-41404C22CFAB}" srcOrd="24" destOrd="0" parTransId="{7FE798FD-788A-4B19-9BD3-E2E291B825D9}" sibTransId="{E5CAF5D8-224F-4DAA-A93C-5C2C5D85A44E}"/>
    <dgm:cxn modelId="{8EC3D8B8-98E5-4B38-A6FE-BC8FC691810F}" type="presOf" srcId="{A79A2B58-3425-4432-A4C1-0818727E6195}" destId="{AEE813B6-4D14-40D9-8407-1E4571852145}" srcOrd="0" destOrd="17" presId="urn:microsoft.com/office/officeart/2005/8/layout/hList1"/>
    <dgm:cxn modelId="{61BB95BA-348A-4B3E-BC23-53867FEADD60}" srcId="{A8B2546F-B6A0-431D-BDF4-402984338051}" destId="{B7ED68C4-3806-4110-90E9-EC82302EBA80}" srcOrd="1" destOrd="0" parTransId="{7428BBF1-4326-4CE4-93C2-7C5D5546B236}" sibTransId="{CA48B05E-64C0-4A77-A1F5-902D2028D684}"/>
    <dgm:cxn modelId="{B0AECEBC-4434-4C61-8838-D1ECA80FB97B}" type="presOf" srcId="{F97F3A47-E5D4-43A5-9FA4-88539FCBC280}" destId="{AEE813B6-4D14-40D9-8407-1E4571852145}" srcOrd="0" destOrd="30" presId="urn:microsoft.com/office/officeart/2005/8/layout/hList1"/>
    <dgm:cxn modelId="{6C4963C8-5366-467F-B135-6763DB3F3E9F}" srcId="{A8B2546F-B6A0-431D-BDF4-402984338051}" destId="{F97F3A47-E5D4-43A5-9FA4-88539FCBC280}" srcOrd="30" destOrd="0" parTransId="{0E2BC25D-34EE-47C6-AB9A-66D05F81437B}" sibTransId="{E42CBE4F-6366-433F-8C64-CC937B86EC77}"/>
    <dgm:cxn modelId="{B6C6BECC-4CA7-4006-AA4B-7EA95E2C8ABB}" type="presOf" srcId="{BE6A9C73-9D65-4BF0-B4C2-37FED8F3D183}" destId="{AEE813B6-4D14-40D9-8407-1E4571852145}" srcOrd="0" destOrd="4" presId="urn:microsoft.com/office/officeart/2005/8/layout/hList1"/>
    <dgm:cxn modelId="{30538FCE-443D-491C-B639-C7D02B38C3C6}" srcId="{A8B2546F-B6A0-431D-BDF4-402984338051}" destId="{F746F256-99FD-439C-9615-948060EF5590}" srcOrd="32" destOrd="0" parTransId="{27685700-FD6D-49A1-B9E9-94568C938764}" sibTransId="{D579EC6D-B7E4-42BF-9FE1-D1FF4569F1D1}"/>
    <dgm:cxn modelId="{A3B251D3-41AE-41B7-B2D3-31018025BC99}" srcId="{A8B2546F-B6A0-431D-BDF4-402984338051}" destId="{1DB9407F-C29C-4BC6-BCFC-B900B1B65383}" srcOrd="28" destOrd="0" parTransId="{DC561E58-E60D-4117-897D-AEDF5AACD455}" sibTransId="{84105744-3840-4396-9889-89AA3C0B30E9}"/>
    <dgm:cxn modelId="{00AB96D4-F718-4F32-84B3-75828F17AA08}" type="presOf" srcId="{1AD7C976-5BA9-4AA8-A81B-E7B315B0E503}" destId="{AEE813B6-4D14-40D9-8407-1E4571852145}" srcOrd="0" destOrd="2" presId="urn:microsoft.com/office/officeart/2005/8/layout/hList1"/>
    <dgm:cxn modelId="{97F9DFD4-061F-4E90-995C-3CC747926120}" srcId="{A8B2546F-B6A0-431D-BDF4-402984338051}" destId="{CBB92F49-184D-4AD9-9CBB-22A48C813362}" srcOrd="10" destOrd="0" parTransId="{9F1FA520-AE9A-4E2A-928F-8A0A4FF470A5}" sibTransId="{E6C9D041-969E-4872-A770-C331B0206065}"/>
    <dgm:cxn modelId="{676F93D5-7582-45BD-B965-6B086181CD32}" type="presOf" srcId="{F18D0E08-6D0F-4EE0-A21A-3FDB6FEF4F1E}" destId="{AEE813B6-4D14-40D9-8407-1E4571852145}" srcOrd="0" destOrd="16" presId="urn:microsoft.com/office/officeart/2005/8/layout/hList1"/>
    <dgm:cxn modelId="{F3F6F4DA-1A25-4596-ADE5-8399B9803489}" srcId="{A8B2546F-B6A0-431D-BDF4-402984338051}" destId="{DA97C09E-F1F2-45CC-9759-9EA0BBC369E3}" srcOrd="26" destOrd="0" parTransId="{4CE18AD0-3F0C-461E-9FEB-FC38A36E167E}" sibTransId="{F725C0E5-6697-485E-AF73-011118473FCB}"/>
    <dgm:cxn modelId="{E71208DC-5479-42C1-BE25-C8D69B32FD21}" type="presOf" srcId="{D06A61FA-AA34-4A1F-A8D0-9CBA6890EEC0}" destId="{AEE813B6-4D14-40D9-8407-1E4571852145}" srcOrd="0" destOrd="25" presId="urn:microsoft.com/office/officeart/2005/8/layout/hList1"/>
    <dgm:cxn modelId="{025CD5DF-453F-4986-9829-95EAC16C8F41}" type="presOf" srcId="{CBB92F49-184D-4AD9-9CBB-22A48C813362}" destId="{AEE813B6-4D14-40D9-8407-1E4571852145}" srcOrd="0" destOrd="10" presId="urn:microsoft.com/office/officeart/2005/8/layout/hList1"/>
    <dgm:cxn modelId="{8565A1E2-09D9-4DA1-8EBE-A5167502DDB7}" type="presOf" srcId="{DA97C09E-F1F2-45CC-9759-9EA0BBC369E3}" destId="{AEE813B6-4D14-40D9-8407-1E4571852145}" srcOrd="0" destOrd="26" presId="urn:microsoft.com/office/officeart/2005/8/layout/hList1"/>
    <dgm:cxn modelId="{AF39FDEE-59F1-4F3C-A10B-26965E441DDD}" srcId="{A8B2546F-B6A0-431D-BDF4-402984338051}" destId="{6ED8DC83-7D99-4EED-9DFB-11B7B2B750F1}" srcOrd="15" destOrd="0" parTransId="{7CBA1FD3-2AFD-4FE5-A6BF-36E8C9A9973C}" sibTransId="{D9B12617-225F-4CA3-8854-72F718296FE1}"/>
    <dgm:cxn modelId="{949834F3-D652-4F21-9B3B-D17EFF675CB0}" type="presOf" srcId="{B7ED68C4-3806-4110-90E9-EC82302EBA80}" destId="{AEE813B6-4D14-40D9-8407-1E4571852145}" srcOrd="0" destOrd="1" presId="urn:microsoft.com/office/officeart/2005/8/layout/hList1"/>
    <dgm:cxn modelId="{D88EB0F9-D9B7-4DB8-B044-119CFAAAE371}" srcId="{A8B2546F-B6A0-431D-BDF4-402984338051}" destId="{5C0B56D2-BA3C-419B-9E2E-7795F31E6B02}" srcOrd="18" destOrd="0" parTransId="{A4C909D6-880D-46FF-A667-4D5095A78759}" sibTransId="{E8B3E2C1-A8A9-43FF-B377-23D992D6F5B3}"/>
    <dgm:cxn modelId="{EAC4E9FB-9907-4A83-B822-BFEA28299AFD}" srcId="{A8B2546F-B6A0-431D-BDF4-402984338051}" destId="{44DDFCA0-7E49-4750-A066-DF7D42E85E24}" srcOrd="29" destOrd="0" parTransId="{7B844BEE-79DF-414E-A126-23E7064FD6FF}" sibTransId="{28849B84-8EA5-438C-A755-2B89F650C7A9}"/>
    <dgm:cxn modelId="{5431FEFC-ECEC-4017-89B3-0F44CBE914BB}" srcId="{A8B2546F-B6A0-431D-BDF4-402984338051}" destId="{C92FDAF9-A189-4A51-B7B3-4DA29306A20D}" srcOrd="12" destOrd="0" parTransId="{47E172DB-CD9F-41E9-99DA-BB9235B9F573}" sibTransId="{8B26C106-1468-4A1D-9835-8735D6C3607D}"/>
    <dgm:cxn modelId="{79802DFF-EB2A-40D9-8E29-EA99A1F33ABF}" type="presOf" srcId="{425E6FCE-3C13-4D55-AE2D-F6CCACC9DAA0}" destId="{AEE813B6-4D14-40D9-8407-1E4571852145}" srcOrd="0" destOrd="13" presId="urn:microsoft.com/office/officeart/2005/8/layout/hList1"/>
    <dgm:cxn modelId="{1B0FD0FF-F627-4308-9011-4826E97B20D3}" type="presOf" srcId="{1DB9407F-C29C-4BC6-BCFC-B900B1B65383}" destId="{AEE813B6-4D14-40D9-8407-1E4571852145}" srcOrd="0" destOrd="28" presId="urn:microsoft.com/office/officeart/2005/8/layout/hList1"/>
    <dgm:cxn modelId="{363E27A1-7647-4BA6-B810-09A372678D28}" type="presParOf" srcId="{C3564C75-57A8-4A3A-9105-F3DF45402B53}" destId="{C56A0FDA-0971-45A5-B407-7A91E4C6C670}" srcOrd="0" destOrd="0" presId="urn:microsoft.com/office/officeart/2005/8/layout/hList1"/>
    <dgm:cxn modelId="{3ADD56C0-1866-4B36-B000-C571BBB4C59C}" type="presParOf" srcId="{C56A0FDA-0971-45A5-B407-7A91E4C6C670}" destId="{F6677B25-67BE-4BD5-AD29-DFE85C3CE400}" srcOrd="0" destOrd="0" presId="urn:microsoft.com/office/officeart/2005/8/layout/hList1"/>
    <dgm:cxn modelId="{6E0C5E3F-4D5B-4534-B349-95FE5EB99B22}" type="presParOf" srcId="{C56A0FDA-0971-45A5-B407-7A91E4C6C670}" destId="{AEE813B6-4D14-40D9-8407-1E4571852145}"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6E67531-1C6E-4590-B85A-9F94CF3540B9}">
      <dsp:nvSpPr>
        <dsp:cNvPr id="0" name=""/>
        <dsp:cNvSpPr/>
      </dsp:nvSpPr>
      <dsp:spPr>
        <a:xfrm>
          <a:off x="2669035" y="980402"/>
          <a:ext cx="1763229" cy="1763316"/>
        </a:xfrm>
        <a:prstGeom prst="ellipse">
          <a:avLst/>
        </a:prstGeom>
        <a:solidFill>
          <a:srgbClr val="203864"/>
        </a:solidFill>
        <a:ln w="12700" cap="flat" cmpd="sng" algn="ctr">
          <a:solidFill>
            <a:srgbClr val="DAE3F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n-US" sz="2000" kern="1200" dirty="0">
              <a:latin typeface="Arial Nova Light" panose="020B0304020202020204" pitchFamily="34" charset="0"/>
            </a:rPr>
            <a:t>HCD Act of 1974</a:t>
          </a:r>
        </a:p>
      </dsp:txBody>
      <dsp:txXfrm>
        <a:off x="2927254" y="1238634"/>
        <a:ext cx="1246791" cy="1246852"/>
      </dsp:txXfrm>
    </dsp:sp>
    <dsp:sp modelId="{CEE27F6C-2900-4E44-B687-8255D64C02BC}">
      <dsp:nvSpPr>
        <dsp:cNvPr id="0" name=""/>
        <dsp:cNvSpPr/>
      </dsp:nvSpPr>
      <dsp:spPr>
        <a:xfrm>
          <a:off x="1759763" y="0"/>
          <a:ext cx="3554379" cy="3705225"/>
        </a:xfrm>
        <a:prstGeom prst="blockArc">
          <a:avLst>
            <a:gd name="adj1" fmla="val 17527788"/>
            <a:gd name="adj2" fmla="val 4119114"/>
            <a:gd name="adj3" fmla="val 5750"/>
          </a:avLst>
        </a:prstGeom>
        <a:solidFill>
          <a:srgbClr val="DAE3F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7647F62-629C-4847-8D7B-87A780E24F57}">
      <dsp:nvSpPr>
        <dsp:cNvPr id="0" name=""/>
        <dsp:cNvSpPr/>
      </dsp:nvSpPr>
      <dsp:spPr>
        <a:xfrm>
          <a:off x="4376949" y="312350"/>
          <a:ext cx="944568" cy="944832"/>
        </a:xfrm>
        <a:prstGeom prst="ellipse">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12700" cap="flat" cmpd="sng" algn="ctr">
          <a:solidFill>
            <a:srgbClr val="203864"/>
          </a:solidFill>
          <a:prstDash val="solid"/>
          <a:miter lim="800000"/>
        </a:ln>
        <a:effectLst/>
      </dsp:spPr>
      <dsp:style>
        <a:lnRef idx="2">
          <a:scrgbClr r="0" g="0" b="0"/>
        </a:lnRef>
        <a:fillRef idx="1">
          <a:scrgbClr r="0" g="0" b="0"/>
        </a:fillRef>
        <a:effectRef idx="0">
          <a:scrgbClr r="0" g="0" b="0"/>
        </a:effectRef>
        <a:fontRef idx="minor"/>
      </dsp:style>
    </dsp:sp>
    <dsp:sp modelId="{94ABA239-1F8C-4659-A37B-726DF7A3C815}">
      <dsp:nvSpPr>
        <dsp:cNvPr id="0" name=""/>
        <dsp:cNvSpPr/>
      </dsp:nvSpPr>
      <dsp:spPr>
        <a:xfrm>
          <a:off x="5595294" y="218310"/>
          <a:ext cx="2831897" cy="914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400" tIns="25400" rIns="25400" bIns="25400" numCol="1" spcCol="1270" anchor="ctr" anchorCtr="0">
          <a:noAutofit/>
        </a:bodyPr>
        <a:lstStyle/>
        <a:p>
          <a:pPr marL="0" lvl="0" indent="0" algn="l" defTabSz="889000">
            <a:lnSpc>
              <a:spcPct val="90000"/>
            </a:lnSpc>
            <a:spcBef>
              <a:spcPct val="0"/>
            </a:spcBef>
            <a:spcAft>
              <a:spcPct val="10000"/>
            </a:spcAft>
            <a:buNone/>
          </a:pPr>
          <a:r>
            <a:rPr lang="en-US" sz="2000" kern="1200" dirty="0">
              <a:latin typeface="Arial Nova Light" panose="020B0304020202020204" pitchFamily="34" charset="0"/>
            </a:rPr>
            <a:t>Provide decent housing</a:t>
          </a:r>
        </a:p>
      </dsp:txBody>
      <dsp:txXfrm>
        <a:off x="5595294" y="218310"/>
        <a:ext cx="2831897" cy="914449"/>
      </dsp:txXfrm>
    </dsp:sp>
    <dsp:sp modelId="{9B10DFD2-A3E9-4C12-B106-469E8A05F556}">
      <dsp:nvSpPr>
        <dsp:cNvPr id="0" name=""/>
        <dsp:cNvSpPr/>
      </dsp:nvSpPr>
      <dsp:spPr>
        <a:xfrm>
          <a:off x="4742028" y="1387236"/>
          <a:ext cx="944568" cy="944832"/>
        </a:xfrm>
        <a:prstGeom prst="ellipse">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w="12700" cap="flat" cmpd="sng" algn="ctr">
          <a:solidFill>
            <a:srgbClr val="203864"/>
          </a:solidFill>
          <a:prstDash val="solid"/>
          <a:miter lim="800000"/>
        </a:ln>
        <a:effectLst/>
      </dsp:spPr>
      <dsp:style>
        <a:lnRef idx="2">
          <a:scrgbClr r="0" g="0" b="0"/>
        </a:lnRef>
        <a:fillRef idx="1">
          <a:scrgbClr r="0" g="0" b="0"/>
        </a:fillRef>
        <a:effectRef idx="0">
          <a:scrgbClr r="0" g="0" b="0"/>
        </a:effectRef>
        <a:fontRef idx="minor"/>
      </dsp:style>
    </dsp:sp>
    <dsp:sp modelId="{FC298DE0-3083-4AF5-A34C-9EDC79BD5FF8}">
      <dsp:nvSpPr>
        <dsp:cNvPr id="0" name=""/>
        <dsp:cNvSpPr/>
      </dsp:nvSpPr>
      <dsp:spPr>
        <a:xfrm>
          <a:off x="5926945" y="1362460"/>
          <a:ext cx="3872589" cy="914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400" tIns="25400" rIns="25400" bIns="25400" numCol="1" spcCol="1270" anchor="ctr" anchorCtr="0">
          <a:noAutofit/>
        </a:bodyPr>
        <a:lstStyle/>
        <a:p>
          <a:pPr marL="0" lvl="0" indent="0" algn="l" defTabSz="889000">
            <a:lnSpc>
              <a:spcPct val="90000"/>
            </a:lnSpc>
            <a:spcBef>
              <a:spcPct val="0"/>
            </a:spcBef>
            <a:spcAft>
              <a:spcPct val="10000"/>
            </a:spcAft>
            <a:buNone/>
          </a:pPr>
          <a:r>
            <a:rPr lang="en-US" sz="2000" kern="1200" dirty="0">
              <a:latin typeface="Arial Nova Light" panose="020B0304020202020204" pitchFamily="34" charset="0"/>
            </a:rPr>
            <a:t>Create suitable living environments</a:t>
          </a:r>
        </a:p>
      </dsp:txBody>
      <dsp:txXfrm>
        <a:off x="5926945" y="1362460"/>
        <a:ext cx="3872589" cy="914449"/>
      </dsp:txXfrm>
    </dsp:sp>
    <dsp:sp modelId="{BF065CF0-7D5C-4147-B7A9-2F2E2F7639B1}">
      <dsp:nvSpPr>
        <dsp:cNvPr id="0" name=""/>
        <dsp:cNvSpPr/>
      </dsp:nvSpPr>
      <dsp:spPr>
        <a:xfrm>
          <a:off x="4376949" y="2477313"/>
          <a:ext cx="944568" cy="944832"/>
        </a:xfrm>
        <a:prstGeom prst="ellipse">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a:ln w="12700" cap="flat" cmpd="sng" algn="ctr">
          <a:solidFill>
            <a:srgbClr val="203864"/>
          </a:solidFill>
          <a:prstDash val="solid"/>
          <a:miter lim="800000"/>
        </a:ln>
        <a:effectLst/>
      </dsp:spPr>
      <dsp:style>
        <a:lnRef idx="2">
          <a:scrgbClr r="0" g="0" b="0"/>
        </a:lnRef>
        <a:fillRef idx="1">
          <a:scrgbClr r="0" g="0" b="0"/>
        </a:fillRef>
        <a:effectRef idx="0">
          <a:scrgbClr r="0" g="0" b="0"/>
        </a:effectRef>
        <a:fontRef idx="minor"/>
      </dsp:style>
    </dsp:sp>
    <dsp:sp modelId="{1804473E-9DBA-4E7B-8EC2-88979C4D0C24}">
      <dsp:nvSpPr>
        <dsp:cNvPr id="0" name=""/>
        <dsp:cNvSpPr/>
      </dsp:nvSpPr>
      <dsp:spPr>
        <a:xfrm>
          <a:off x="5549860" y="2658236"/>
          <a:ext cx="3979906" cy="914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400" tIns="25400" rIns="25400" bIns="25400" numCol="1" spcCol="1270" anchor="ctr" anchorCtr="0">
          <a:noAutofit/>
        </a:bodyPr>
        <a:lstStyle/>
        <a:p>
          <a:pPr marL="0" lvl="0" indent="0" algn="l" defTabSz="889000">
            <a:lnSpc>
              <a:spcPct val="90000"/>
            </a:lnSpc>
            <a:spcBef>
              <a:spcPct val="0"/>
            </a:spcBef>
            <a:spcAft>
              <a:spcPct val="10000"/>
            </a:spcAft>
            <a:buNone/>
          </a:pPr>
          <a:r>
            <a:rPr lang="en-US" sz="2000" kern="1200" dirty="0">
              <a:latin typeface="Arial Nova Light" panose="020B0304020202020204" pitchFamily="34" charset="0"/>
            </a:rPr>
            <a:t>Expand economic opportunities</a:t>
          </a:r>
        </a:p>
      </dsp:txBody>
      <dsp:txXfrm>
        <a:off x="5549860" y="2658236"/>
        <a:ext cx="3979906" cy="914449"/>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6677B25-67BE-4BD5-AD29-DFE85C3CE400}">
      <dsp:nvSpPr>
        <dsp:cNvPr id="0" name=""/>
        <dsp:cNvSpPr/>
      </dsp:nvSpPr>
      <dsp:spPr>
        <a:xfrm>
          <a:off x="0" y="60267"/>
          <a:ext cx="7993184" cy="144000"/>
        </a:xfrm>
        <a:prstGeom prst="rect">
          <a:avLst/>
        </a:prstGeom>
        <a:solidFill>
          <a:srgbClr val="203864"/>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marL="0" lvl="0" indent="0" algn="ctr" defTabSz="711200">
            <a:lnSpc>
              <a:spcPct val="90000"/>
            </a:lnSpc>
            <a:spcBef>
              <a:spcPct val="0"/>
            </a:spcBef>
            <a:spcAft>
              <a:spcPct val="35000"/>
            </a:spcAft>
            <a:buNone/>
          </a:pPr>
          <a:endParaRPr lang="en-US" sz="1600" kern="1200" dirty="0">
            <a:latin typeface="Arial Nova Light" panose="020B0304020202020204" pitchFamily="34" charset="0"/>
          </a:endParaRPr>
        </a:p>
      </dsp:txBody>
      <dsp:txXfrm>
        <a:off x="0" y="60267"/>
        <a:ext cx="7993184" cy="144000"/>
      </dsp:txXfrm>
    </dsp:sp>
    <dsp:sp modelId="{AEE813B6-4D14-40D9-8407-1E4571852145}">
      <dsp:nvSpPr>
        <dsp:cNvPr id="0" name=""/>
        <dsp:cNvSpPr/>
      </dsp:nvSpPr>
      <dsp:spPr>
        <a:xfrm>
          <a:off x="55252" y="154872"/>
          <a:ext cx="7945748" cy="3348459"/>
        </a:xfrm>
        <a:prstGeom prst="rect">
          <a:avLst/>
        </a:prstGeom>
        <a:solidFill>
          <a:srgbClr val="DAE3F3">
            <a:alpha val="90000"/>
          </a:srgb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28016" rIns="170688" bIns="192024" numCol="1" spcCol="1270" anchor="t" anchorCtr="0">
          <a:noAutofit/>
        </a:bodyPr>
        <a:lstStyle/>
        <a:p>
          <a:pPr marL="0" marR="0" lvl="0" indent="0" algn="l" defTabSz="914400" eaLnBrk="1" fontAlgn="auto" latinLnBrk="0" hangingPunct="1">
            <a:lnSpc>
              <a:spcPct val="100000"/>
            </a:lnSpc>
            <a:spcBef>
              <a:spcPct val="0"/>
            </a:spcBef>
            <a:spcAft>
              <a:spcPts val="0"/>
            </a:spcAft>
            <a:buClrTx/>
            <a:buSzTx/>
            <a:buFont typeface="Arial" panose="020B0604020202020204" pitchFamily="34" charset="0"/>
            <a:buChar char="•"/>
            <a:tabLst/>
            <a:defRPr/>
          </a:pPr>
          <a:r>
            <a:rPr lang="en-US" sz="2400" kern="1200" dirty="0"/>
            <a:t> Substantial Amendment to Reallocate Available Unallocated Funding</a:t>
          </a:r>
          <a:endParaRPr lang="en-US" sz="800" kern="1200" dirty="0">
            <a:latin typeface="Arial Nova Light" panose="020B0304020202020204" pitchFamily="34" charset="0"/>
          </a:endParaRPr>
        </a:p>
        <a:p>
          <a:pPr marL="0" marR="0" lvl="0" indent="0" algn="l" defTabSz="914400" eaLnBrk="1" fontAlgn="auto" latinLnBrk="0" hangingPunct="1">
            <a:lnSpc>
              <a:spcPct val="100000"/>
            </a:lnSpc>
            <a:spcBef>
              <a:spcPct val="0"/>
            </a:spcBef>
            <a:spcAft>
              <a:spcPts val="0"/>
            </a:spcAft>
            <a:buClrTx/>
            <a:buSzTx/>
            <a:buFont typeface="Arial" panose="020B0604020202020204" pitchFamily="34" charset="0"/>
            <a:buChar char="•"/>
            <a:tabLst/>
            <a:defRPr/>
          </a:pPr>
          <a:endParaRPr lang="en-US" sz="800" kern="1200" dirty="0">
            <a:latin typeface="Arial Nova Light" panose="020B0304020202020204" pitchFamily="34" charset="0"/>
          </a:endParaRPr>
        </a:p>
        <a:p>
          <a:pPr marL="0" marR="0" lvl="0" indent="0" algn="l" defTabSz="914400" eaLnBrk="1" fontAlgn="auto" latinLnBrk="0" hangingPunct="1">
            <a:lnSpc>
              <a:spcPct val="100000"/>
            </a:lnSpc>
            <a:spcBef>
              <a:spcPct val="0"/>
            </a:spcBef>
            <a:spcAft>
              <a:spcPts val="0"/>
            </a:spcAft>
            <a:buClrTx/>
            <a:buSzTx/>
            <a:buFont typeface="+mj-lt"/>
            <a:buNone/>
            <a:tabLst/>
            <a:defRPr/>
          </a:pPr>
          <a:r>
            <a:rPr lang="en-US" sz="2400" kern="1200" dirty="0"/>
            <a:t>	1. Develop Work Out Plan</a:t>
          </a:r>
          <a:endParaRPr lang="en-US" sz="800" kern="1200" dirty="0">
            <a:latin typeface="Arial Nova Light" panose="020B0304020202020204" pitchFamily="34" charset="0"/>
          </a:endParaRPr>
        </a:p>
        <a:p>
          <a:pPr marL="0" marR="0" lvl="0" indent="0" algn="l" defTabSz="914400" eaLnBrk="1" fontAlgn="auto" latinLnBrk="0" hangingPunct="1">
            <a:lnSpc>
              <a:spcPct val="100000"/>
            </a:lnSpc>
            <a:spcBef>
              <a:spcPct val="0"/>
            </a:spcBef>
            <a:spcAft>
              <a:spcPts val="0"/>
            </a:spcAft>
            <a:buClrTx/>
            <a:buSzTx/>
            <a:buFont typeface="Arial" panose="020B0604020202020204" pitchFamily="34" charset="0"/>
            <a:buNone/>
            <a:tabLst/>
            <a:defRPr/>
          </a:pPr>
          <a:r>
            <a:rPr lang="en-US" sz="2400" kern="1200" dirty="0"/>
            <a:t>	2. Expend funds expeditiously by May 2, 2024</a:t>
          </a:r>
          <a:endParaRPr lang="en-US" sz="800" kern="1200" dirty="0">
            <a:latin typeface="Arial Nova Light" panose="020B0304020202020204" pitchFamily="34" charset="0"/>
          </a:endParaRPr>
        </a:p>
        <a:p>
          <a:pPr marL="0" marR="0" lvl="0" indent="0" algn="l" defTabSz="914400" eaLnBrk="1" fontAlgn="auto" latinLnBrk="0" hangingPunct="1">
            <a:lnSpc>
              <a:spcPct val="100000"/>
            </a:lnSpc>
            <a:spcBef>
              <a:spcPct val="0"/>
            </a:spcBef>
            <a:spcAft>
              <a:spcPts val="0"/>
            </a:spcAft>
            <a:buClrTx/>
            <a:buSzTx/>
            <a:buFont typeface="+mj-lt"/>
            <a:buNone/>
            <a:tabLst/>
            <a:defRPr/>
          </a:pPr>
          <a:r>
            <a:rPr lang="en-US" sz="2400" kern="1200" dirty="0"/>
            <a:t>	3. Recommend shovel ready project/activity</a:t>
          </a:r>
          <a:endParaRPr lang="en-US" sz="800" kern="1200" dirty="0">
            <a:latin typeface="Arial Nova Light" panose="020B0304020202020204" pitchFamily="34" charset="0"/>
          </a:endParaRPr>
        </a:p>
      </dsp:txBody>
      <dsp:txXfrm>
        <a:off x="55252" y="154872"/>
        <a:ext cx="7945748" cy="334845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6677B25-67BE-4BD5-AD29-DFE85C3CE400}">
      <dsp:nvSpPr>
        <dsp:cNvPr id="0" name=""/>
        <dsp:cNvSpPr/>
      </dsp:nvSpPr>
      <dsp:spPr>
        <a:xfrm>
          <a:off x="2779208" y="3871"/>
          <a:ext cx="2437804" cy="633600"/>
        </a:xfrm>
        <a:prstGeom prst="rect">
          <a:avLst/>
        </a:prstGeom>
        <a:solidFill>
          <a:srgbClr val="203864"/>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marL="0" lvl="0" indent="0" algn="ctr" defTabSz="711200">
            <a:lnSpc>
              <a:spcPct val="90000"/>
            </a:lnSpc>
            <a:spcBef>
              <a:spcPct val="0"/>
            </a:spcBef>
            <a:spcAft>
              <a:spcPct val="35000"/>
            </a:spcAft>
            <a:buNone/>
          </a:pPr>
          <a:r>
            <a:rPr lang="en-US" sz="1600" kern="1200" dirty="0" err="1">
              <a:latin typeface="Arial Nova Light" panose="020B0304020202020204" pitchFamily="34" charset="0"/>
            </a:rPr>
            <a:t>ConPlan</a:t>
          </a:r>
          <a:r>
            <a:rPr lang="en-US" sz="1600" kern="1200" dirty="0">
              <a:latin typeface="Arial Nova Light" panose="020B0304020202020204" pitchFamily="34" charset="0"/>
            </a:rPr>
            <a:t> Goals</a:t>
          </a:r>
        </a:p>
      </dsp:txBody>
      <dsp:txXfrm>
        <a:off x="2779208" y="3871"/>
        <a:ext cx="2437804" cy="633600"/>
      </dsp:txXfrm>
    </dsp:sp>
    <dsp:sp modelId="{AEE813B6-4D14-40D9-8407-1E4571852145}">
      <dsp:nvSpPr>
        <dsp:cNvPr id="0" name=""/>
        <dsp:cNvSpPr/>
      </dsp:nvSpPr>
      <dsp:spPr>
        <a:xfrm>
          <a:off x="2779208" y="631464"/>
          <a:ext cx="2437804" cy="2959110"/>
        </a:xfrm>
        <a:prstGeom prst="rect">
          <a:avLst/>
        </a:prstGeom>
        <a:solidFill>
          <a:srgbClr val="DAE3F3">
            <a:alpha val="90000"/>
          </a:srgb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8674" tIns="58674" rIns="78232" bIns="88011" numCol="1" spcCol="1270" anchor="t" anchorCtr="0">
          <a:noAutofit/>
        </a:bodyPr>
        <a:lstStyle/>
        <a:p>
          <a:pPr marL="57150" lvl="1" indent="-57150" algn="l" defTabSz="466725">
            <a:lnSpc>
              <a:spcPct val="100000"/>
            </a:lnSpc>
            <a:spcBef>
              <a:spcPct val="0"/>
            </a:spcBef>
            <a:spcAft>
              <a:spcPct val="15000"/>
            </a:spcAft>
            <a:buChar char="•"/>
          </a:pPr>
          <a:r>
            <a:rPr lang="en-US" sz="1050" kern="1200" dirty="0">
              <a:latin typeface="Arial Nova Light" panose="020B0304020202020204" pitchFamily="34" charset="0"/>
            </a:rPr>
            <a:t>Program Administration (Max. 20%)</a:t>
          </a:r>
        </a:p>
        <a:p>
          <a:pPr marL="57150" lvl="1" indent="-57150" algn="l" defTabSz="466725">
            <a:lnSpc>
              <a:spcPct val="100000"/>
            </a:lnSpc>
            <a:spcBef>
              <a:spcPct val="0"/>
            </a:spcBef>
            <a:spcAft>
              <a:spcPct val="15000"/>
            </a:spcAft>
            <a:buChar char="•"/>
          </a:pPr>
          <a:r>
            <a:rPr lang="en-US" sz="1050" kern="1200" dirty="0">
              <a:latin typeface="Arial Nova Light" panose="020B0304020202020204" pitchFamily="34" charset="0"/>
            </a:rPr>
            <a:t>Fair Housing Services</a:t>
          </a:r>
        </a:p>
        <a:p>
          <a:pPr marL="57150" lvl="1" indent="-57150" algn="l" defTabSz="466725">
            <a:lnSpc>
              <a:spcPct val="100000"/>
            </a:lnSpc>
            <a:spcBef>
              <a:spcPct val="0"/>
            </a:spcBef>
            <a:spcAft>
              <a:spcPct val="15000"/>
            </a:spcAft>
            <a:buChar char="•"/>
          </a:pPr>
          <a:r>
            <a:rPr lang="en-US" sz="1050" kern="1200" dirty="0">
              <a:latin typeface="Arial Nova Light" panose="020B0304020202020204" pitchFamily="34" charset="0"/>
            </a:rPr>
            <a:t>Services for Low &amp; Moderate Income Persons (Max.15%)</a:t>
          </a:r>
        </a:p>
        <a:p>
          <a:pPr marL="57150" lvl="1" indent="-57150" algn="l" defTabSz="466725">
            <a:lnSpc>
              <a:spcPct val="100000"/>
            </a:lnSpc>
            <a:spcBef>
              <a:spcPct val="0"/>
            </a:spcBef>
            <a:spcAft>
              <a:spcPct val="15000"/>
            </a:spcAft>
            <a:buChar char="•"/>
          </a:pPr>
          <a:r>
            <a:rPr lang="en-US" sz="1050" kern="1200" dirty="0">
              <a:latin typeface="Arial Nova Light" panose="020B0304020202020204" pitchFamily="34" charset="0"/>
            </a:rPr>
            <a:t>Public Infrastructure (Street Improvements)</a:t>
          </a:r>
        </a:p>
        <a:p>
          <a:pPr marL="57150" lvl="1" indent="-57150" algn="l" defTabSz="466725">
            <a:lnSpc>
              <a:spcPct val="100000"/>
            </a:lnSpc>
            <a:spcBef>
              <a:spcPct val="0"/>
            </a:spcBef>
            <a:spcAft>
              <a:spcPct val="15000"/>
            </a:spcAft>
            <a:buChar char="•"/>
          </a:pPr>
          <a:r>
            <a:rPr lang="en-US" sz="1050" kern="1200" dirty="0">
              <a:latin typeface="Arial Nova Light" panose="020B0304020202020204" pitchFamily="34" charset="0"/>
            </a:rPr>
            <a:t>Public Facilities (Park Improvements)</a:t>
          </a:r>
        </a:p>
        <a:p>
          <a:pPr marL="57150" lvl="1" indent="-57150" algn="l" defTabSz="466725">
            <a:lnSpc>
              <a:spcPct val="100000"/>
            </a:lnSpc>
            <a:spcBef>
              <a:spcPct val="0"/>
            </a:spcBef>
            <a:spcAft>
              <a:spcPct val="15000"/>
            </a:spcAft>
            <a:buChar char="•"/>
          </a:pPr>
          <a:r>
            <a:rPr lang="en-US" sz="1050" kern="1200" dirty="0">
              <a:latin typeface="Arial Nova Light" panose="020B0304020202020204" pitchFamily="34" charset="0"/>
            </a:rPr>
            <a:t>Code Enforcement</a:t>
          </a:r>
        </a:p>
        <a:p>
          <a:pPr marL="57150" lvl="1" indent="-57150" algn="l" defTabSz="466725">
            <a:lnSpc>
              <a:spcPct val="100000"/>
            </a:lnSpc>
            <a:spcBef>
              <a:spcPct val="0"/>
            </a:spcBef>
            <a:spcAft>
              <a:spcPct val="15000"/>
            </a:spcAft>
            <a:buChar char="•"/>
          </a:pPr>
          <a:r>
            <a:rPr lang="en-US" sz="1050" kern="1200" dirty="0">
              <a:latin typeface="Arial Nova Light" panose="020B0304020202020204" pitchFamily="34" charset="0"/>
            </a:rPr>
            <a:t>Owner-Occupied Rehabilitation</a:t>
          </a:r>
        </a:p>
        <a:p>
          <a:pPr marL="57150" lvl="1" indent="-57150" algn="l" defTabSz="466725">
            <a:lnSpc>
              <a:spcPct val="100000"/>
            </a:lnSpc>
            <a:spcBef>
              <a:spcPct val="0"/>
            </a:spcBef>
            <a:spcAft>
              <a:spcPct val="15000"/>
            </a:spcAft>
            <a:buChar char="•"/>
          </a:pPr>
          <a:r>
            <a:rPr lang="en-US" sz="1050" kern="1200" dirty="0">
              <a:latin typeface="Arial Nova Light" panose="020B0304020202020204" pitchFamily="34" charset="0"/>
            </a:rPr>
            <a:t>Rental Housing Rehabilitation</a:t>
          </a:r>
        </a:p>
        <a:p>
          <a:pPr marL="57150" lvl="1" indent="-57150" algn="l" defTabSz="466725">
            <a:lnSpc>
              <a:spcPct val="100000"/>
            </a:lnSpc>
            <a:spcBef>
              <a:spcPct val="0"/>
            </a:spcBef>
            <a:spcAft>
              <a:spcPct val="15000"/>
            </a:spcAft>
            <a:buChar char="•"/>
          </a:pPr>
          <a:r>
            <a:rPr lang="en-US" sz="1050" kern="1200" dirty="0">
              <a:latin typeface="Arial Nova Light" panose="020B0304020202020204" pitchFamily="34" charset="0"/>
            </a:rPr>
            <a:t>Economic Development</a:t>
          </a:r>
        </a:p>
        <a:p>
          <a:pPr marL="57150" lvl="1" indent="-57150" algn="l" defTabSz="466725">
            <a:lnSpc>
              <a:spcPct val="100000"/>
            </a:lnSpc>
            <a:spcBef>
              <a:spcPct val="0"/>
            </a:spcBef>
            <a:spcAft>
              <a:spcPct val="15000"/>
            </a:spcAft>
            <a:buChar char="•"/>
          </a:pPr>
          <a:r>
            <a:rPr lang="en-US" sz="1050" kern="1200" dirty="0">
              <a:latin typeface="Arial Nova Light" panose="020B0304020202020204" pitchFamily="34" charset="0"/>
            </a:rPr>
            <a:t>Housing Assistance</a:t>
          </a:r>
        </a:p>
        <a:p>
          <a:pPr marL="57150" lvl="1" indent="-57150" algn="l" defTabSz="466725">
            <a:lnSpc>
              <a:spcPct val="100000"/>
            </a:lnSpc>
            <a:spcBef>
              <a:spcPct val="0"/>
            </a:spcBef>
            <a:spcAft>
              <a:spcPct val="15000"/>
            </a:spcAft>
            <a:buChar char="•"/>
          </a:pPr>
          <a:r>
            <a:rPr lang="en-US" sz="1050" kern="1200" dirty="0">
              <a:latin typeface="Arial Nova Light" panose="020B0304020202020204" pitchFamily="34" charset="0"/>
            </a:rPr>
            <a:t>Homeless Assistance</a:t>
          </a:r>
        </a:p>
        <a:p>
          <a:pPr marL="57150" lvl="1" indent="-57150" algn="l" defTabSz="466725">
            <a:lnSpc>
              <a:spcPct val="100000"/>
            </a:lnSpc>
            <a:spcBef>
              <a:spcPct val="0"/>
            </a:spcBef>
            <a:spcAft>
              <a:spcPct val="15000"/>
            </a:spcAft>
            <a:buChar char="•"/>
          </a:pPr>
          <a:r>
            <a:rPr lang="en-US" sz="1050" kern="1200" dirty="0">
              <a:latin typeface="Arial Nova Light" panose="020B0304020202020204" pitchFamily="34" charset="0"/>
            </a:rPr>
            <a:t>Housing Assistance Vouchers</a:t>
          </a:r>
        </a:p>
        <a:p>
          <a:pPr marL="114300" lvl="1" indent="-114300" algn="l" defTabSz="622300">
            <a:lnSpc>
              <a:spcPct val="100000"/>
            </a:lnSpc>
            <a:spcBef>
              <a:spcPct val="0"/>
            </a:spcBef>
            <a:spcAft>
              <a:spcPct val="15000"/>
            </a:spcAft>
            <a:buChar char="•"/>
          </a:pPr>
          <a:endParaRPr lang="en-US" sz="1400" kern="1200" dirty="0">
            <a:latin typeface="Arial Nova Light" panose="020B0304020202020204" pitchFamily="34" charset="0"/>
          </a:endParaRPr>
        </a:p>
      </dsp:txBody>
      <dsp:txXfrm>
        <a:off x="2779208" y="631464"/>
        <a:ext cx="2437804" cy="2959110"/>
      </dsp:txXfrm>
    </dsp:sp>
    <dsp:sp modelId="{EE008FBC-049B-48F1-9EDE-3017D154E32E}">
      <dsp:nvSpPr>
        <dsp:cNvPr id="0" name=""/>
        <dsp:cNvSpPr/>
      </dsp:nvSpPr>
      <dsp:spPr>
        <a:xfrm>
          <a:off x="3792" y="0"/>
          <a:ext cx="2437804" cy="633600"/>
        </a:xfrm>
        <a:prstGeom prst="rect">
          <a:avLst/>
        </a:prstGeom>
        <a:solidFill>
          <a:srgbClr val="203864"/>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Arial Nova Light" panose="020B0304020202020204" pitchFamily="34" charset="0"/>
            </a:rPr>
            <a:t>Eligible Activity Categories</a:t>
          </a:r>
        </a:p>
      </dsp:txBody>
      <dsp:txXfrm>
        <a:off x="3792" y="0"/>
        <a:ext cx="2437804" cy="633600"/>
      </dsp:txXfrm>
    </dsp:sp>
    <dsp:sp modelId="{9BEFB607-F61A-405D-982F-BB8A3D827796}">
      <dsp:nvSpPr>
        <dsp:cNvPr id="0" name=""/>
        <dsp:cNvSpPr/>
      </dsp:nvSpPr>
      <dsp:spPr>
        <a:xfrm>
          <a:off x="3792" y="641342"/>
          <a:ext cx="2437804" cy="2959110"/>
        </a:xfrm>
        <a:prstGeom prst="rect">
          <a:avLst/>
        </a:prstGeom>
        <a:solidFill>
          <a:srgbClr val="DAE3F3">
            <a:alpha val="90000"/>
          </a:srgb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2672" tIns="42672" rIns="56896" bIns="64008" numCol="1" spcCol="1270" anchor="t" anchorCtr="0">
          <a:noAutofit/>
        </a:bodyPr>
        <a:lstStyle/>
        <a:p>
          <a:pPr marL="57150" lvl="1" indent="-57150" algn="l" defTabSz="355600">
            <a:lnSpc>
              <a:spcPct val="90000"/>
            </a:lnSpc>
            <a:spcBef>
              <a:spcPct val="0"/>
            </a:spcBef>
            <a:spcAft>
              <a:spcPct val="15000"/>
            </a:spcAft>
            <a:buChar char="•"/>
          </a:pPr>
          <a:r>
            <a:rPr lang="en-US" sz="800" b="1" kern="1200" dirty="0">
              <a:latin typeface="Arial Nova Light" panose="020B0304020202020204" pitchFamily="34" charset="0"/>
            </a:rPr>
            <a:t>Acquisition of Real Property</a:t>
          </a:r>
        </a:p>
        <a:p>
          <a:pPr marL="57150" lvl="1" indent="-57150" algn="l" defTabSz="355600">
            <a:lnSpc>
              <a:spcPct val="90000"/>
            </a:lnSpc>
            <a:spcBef>
              <a:spcPct val="0"/>
            </a:spcBef>
            <a:spcAft>
              <a:spcPct val="15000"/>
            </a:spcAft>
            <a:buChar char="•"/>
          </a:pPr>
          <a:r>
            <a:rPr lang="en-US" sz="800" kern="1200" dirty="0">
              <a:latin typeface="Arial Nova Light" panose="020B0304020202020204" pitchFamily="34" charset="0"/>
            </a:rPr>
            <a:t>Disposition</a:t>
          </a:r>
        </a:p>
        <a:p>
          <a:pPr marL="57150" lvl="1" indent="-57150" algn="l" defTabSz="355600">
            <a:lnSpc>
              <a:spcPct val="90000"/>
            </a:lnSpc>
            <a:spcBef>
              <a:spcPct val="0"/>
            </a:spcBef>
            <a:spcAft>
              <a:spcPct val="15000"/>
            </a:spcAft>
            <a:buChar char="•"/>
          </a:pPr>
          <a:r>
            <a:rPr lang="en-US" sz="800" b="1" kern="1200" dirty="0">
              <a:latin typeface="Arial Nova Light" panose="020B0304020202020204" pitchFamily="34" charset="0"/>
            </a:rPr>
            <a:t>Public Facilities and Improvements</a:t>
          </a:r>
        </a:p>
        <a:p>
          <a:pPr marL="57150" lvl="1" indent="-57150" algn="l" defTabSz="355600">
            <a:lnSpc>
              <a:spcPct val="90000"/>
            </a:lnSpc>
            <a:spcBef>
              <a:spcPct val="0"/>
            </a:spcBef>
            <a:spcAft>
              <a:spcPct val="15000"/>
            </a:spcAft>
            <a:buChar char="•"/>
          </a:pPr>
          <a:r>
            <a:rPr lang="en-US" sz="800" b="1" kern="1200" dirty="0">
              <a:latin typeface="Arial Nova Light" panose="020B0304020202020204" pitchFamily="34" charset="0"/>
            </a:rPr>
            <a:t>Clearance (demolition)</a:t>
          </a:r>
        </a:p>
        <a:p>
          <a:pPr marL="57150" lvl="1" indent="-57150" algn="l" defTabSz="355600">
            <a:lnSpc>
              <a:spcPct val="90000"/>
            </a:lnSpc>
            <a:spcBef>
              <a:spcPct val="0"/>
            </a:spcBef>
            <a:spcAft>
              <a:spcPct val="15000"/>
            </a:spcAft>
            <a:buChar char="•"/>
          </a:pPr>
          <a:r>
            <a:rPr lang="en-US" sz="800" b="1" kern="1200" dirty="0">
              <a:latin typeface="Arial Nova Light" panose="020B0304020202020204" pitchFamily="34" charset="0"/>
            </a:rPr>
            <a:t>Public Services</a:t>
          </a:r>
        </a:p>
        <a:p>
          <a:pPr marL="57150" lvl="1" indent="-57150" algn="l" defTabSz="355600">
            <a:lnSpc>
              <a:spcPct val="90000"/>
            </a:lnSpc>
            <a:spcBef>
              <a:spcPct val="0"/>
            </a:spcBef>
            <a:spcAft>
              <a:spcPct val="15000"/>
            </a:spcAft>
            <a:buChar char="•"/>
          </a:pPr>
          <a:r>
            <a:rPr lang="en-US" sz="800" kern="1200" dirty="0">
              <a:latin typeface="Arial Nova Light" panose="020B0304020202020204" pitchFamily="34" charset="0"/>
            </a:rPr>
            <a:t>Interim Assistance</a:t>
          </a:r>
        </a:p>
        <a:p>
          <a:pPr marL="57150" lvl="1" indent="-57150" algn="l" defTabSz="355600">
            <a:lnSpc>
              <a:spcPct val="90000"/>
            </a:lnSpc>
            <a:spcBef>
              <a:spcPct val="0"/>
            </a:spcBef>
            <a:spcAft>
              <a:spcPct val="15000"/>
            </a:spcAft>
            <a:buChar char="•"/>
          </a:pPr>
          <a:r>
            <a:rPr lang="en-US" sz="800" b="0" kern="1200" dirty="0">
              <a:latin typeface="Arial Nova Light" panose="020B0304020202020204" pitchFamily="34" charset="0"/>
            </a:rPr>
            <a:t>Relocation</a:t>
          </a:r>
        </a:p>
        <a:p>
          <a:pPr marL="57150" lvl="1" indent="-57150" algn="l" defTabSz="355600">
            <a:lnSpc>
              <a:spcPct val="90000"/>
            </a:lnSpc>
            <a:spcBef>
              <a:spcPct val="0"/>
            </a:spcBef>
            <a:spcAft>
              <a:spcPct val="15000"/>
            </a:spcAft>
            <a:buChar char="•"/>
          </a:pPr>
          <a:r>
            <a:rPr lang="en-US" sz="800" kern="1200" dirty="0">
              <a:latin typeface="Arial Nova Light" panose="020B0304020202020204" pitchFamily="34" charset="0"/>
            </a:rPr>
            <a:t>Loss of Rental Income</a:t>
          </a:r>
        </a:p>
        <a:p>
          <a:pPr marL="57150" lvl="1" indent="-57150" algn="l" defTabSz="355600">
            <a:lnSpc>
              <a:spcPct val="90000"/>
            </a:lnSpc>
            <a:spcBef>
              <a:spcPct val="0"/>
            </a:spcBef>
            <a:spcAft>
              <a:spcPct val="15000"/>
            </a:spcAft>
            <a:buChar char="•"/>
          </a:pPr>
          <a:r>
            <a:rPr lang="en-US" sz="800" kern="1200" dirty="0">
              <a:latin typeface="Arial Nova Light" panose="020B0304020202020204" pitchFamily="34" charset="0"/>
            </a:rPr>
            <a:t>Privately-Owned Utilities</a:t>
          </a:r>
        </a:p>
        <a:p>
          <a:pPr marL="57150" lvl="1" indent="-57150" algn="l" defTabSz="355600">
            <a:lnSpc>
              <a:spcPct val="90000"/>
            </a:lnSpc>
            <a:spcBef>
              <a:spcPct val="0"/>
            </a:spcBef>
            <a:spcAft>
              <a:spcPct val="15000"/>
            </a:spcAft>
            <a:buChar char="•"/>
          </a:pPr>
          <a:r>
            <a:rPr lang="en-US" sz="800" b="1" kern="1200" dirty="0">
              <a:latin typeface="Arial Nova Light" panose="020B0304020202020204" pitchFamily="34" charset="0"/>
            </a:rPr>
            <a:t>Rehabilitation</a:t>
          </a:r>
        </a:p>
        <a:p>
          <a:pPr marL="57150" lvl="1" indent="-57150" algn="l" defTabSz="355600">
            <a:lnSpc>
              <a:spcPct val="90000"/>
            </a:lnSpc>
            <a:spcBef>
              <a:spcPct val="0"/>
            </a:spcBef>
            <a:spcAft>
              <a:spcPct val="15000"/>
            </a:spcAft>
            <a:buChar char="•"/>
          </a:pPr>
          <a:r>
            <a:rPr lang="en-US" sz="800" b="1" kern="1200" dirty="0">
              <a:latin typeface="Arial Nova Light" panose="020B0304020202020204" pitchFamily="34" charset="0"/>
            </a:rPr>
            <a:t>Construction of Housing</a:t>
          </a:r>
        </a:p>
        <a:p>
          <a:pPr marL="57150" lvl="1" indent="-57150" algn="l" defTabSz="355600">
            <a:lnSpc>
              <a:spcPct val="90000"/>
            </a:lnSpc>
            <a:spcBef>
              <a:spcPct val="0"/>
            </a:spcBef>
            <a:spcAft>
              <a:spcPct val="15000"/>
            </a:spcAft>
            <a:buChar char="•"/>
          </a:pPr>
          <a:r>
            <a:rPr lang="en-US" sz="800" b="0" kern="1200" dirty="0">
              <a:latin typeface="Arial Nova Light" panose="020B0304020202020204" pitchFamily="34" charset="0"/>
            </a:rPr>
            <a:t>Code Enforcement</a:t>
          </a:r>
        </a:p>
        <a:p>
          <a:pPr marL="57150" lvl="1" indent="-57150" algn="l" defTabSz="355600">
            <a:lnSpc>
              <a:spcPct val="90000"/>
            </a:lnSpc>
            <a:spcBef>
              <a:spcPct val="0"/>
            </a:spcBef>
            <a:spcAft>
              <a:spcPct val="15000"/>
            </a:spcAft>
            <a:buChar char="•"/>
          </a:pPr>
          <a:r>
            <a:rPr lang="en-US" sz="800" b="1" kern="1200" dirty="0">
              <a:latin typeface="Arial Nova Light" panose="020B0304020202020204" pitchFamily="34" charset="0"/>
            </a:rPr>
            <a:t>Special Economic Development Activities</a:t>
          </a:r>
        </a:p>
        <a:p>
          <a:pPr marL="57150" lvl="1" indent="-57150" algn="l" defTabSz="355600">
            <a:lnSpc>
              <a:spcPct val="90000"/>
            </a:lnSpc>
            <a:spcBef>
              <a:spcPct val="0"/>
            </a:spcBef>
            <a:spcAft>
              <a:spcPct val="15000"/>
            </a:spcAft>
            <a:buChar char="•"/>
          </a:pPr>
          <a:r>
            <a:rPr lang="en-US" sz="800" kern="1200" dirty="0">
              <a:latin typeface="Arial Nova Light" panose="020B0304020202020204" pitchFamily="34" charset="0"/>
            </a:rPr>
            <a:t>Microenterprise Assistance</a:t>
          </a:r>
        </a:p>
        <a:p>
          <a:pPr marL="57150" lvl="1" indent="-57150" algn="l" defTabSz="355600">
            <a:lnSpc>
              <a:spcPct val="90000"/>
            </a:lnSpc>
            <a:spcBef>
              <a:spcPct val="0"/>
            </a:spcBef>
            <a:spcAft>
              <a:spcPct val="15000"/>
            </a:spcAft>
            <a:buChar char="•"/>
          </a:pPr>
          <a:r>
            <a:rPr lang="en-US" sz="800" kern="1200" dirty="0">
              <a:latin typeface="Arial Nova Light" panose="020B0304020202020204" pitchFamily="34" charset="0"/>
            </a:rPr>
            <a:t>Special Activities by CBDOs</a:t>
          </a:r>
        </a:p>
        <a:p>
          <a:pPr marL="57150" lvl="1" indent="-57150" algn="l" defTabSz="355600">
            <a:lnSpc>
              <a:spcPct val="90000"/>
            </a:lnSpc>
            <a:spcBef>
              <a:spcPct val="0"/>
            </a:spcBef>
            <a:spcAft>
              <a:spcPct val="15000"/>
            </a:spcAft>
            <a:buChar char="•"/>
          </a:pPr>
          <a:r>
            <a:rPr lang="en-US" sz="800" kern="1200" dirty="0">
              <a:latin typeface="Arial Nova Light" panose="020B0304020202020204" pitchFamily="34" charset="0"/>
            </a:rPr>
            <a:t>Homeownership Assistance</a:t>
          </a:r>
        </a:p>
        <a:p>
          <a:pPr marL="57150" lvl="1" indent="-57150" algn="l" defTabSz="355600">
            <a:lnSpc>
              <a:spcPct val="90000"/>
            </a:lnSpc>
            <a:spcBef>
              <a:spcPct val="0"/>
            </a:spcBef>
            <a:spcAft>
              <a:spcPct val="15000"/>
            </a:spcAft>
            <a:buChar char="•"/>
          </a:pPr>
          <a:r>
            <a:rPr lang="en-US" sz="800" kern="1200" dirty="0">
              <a:latin typeface="Arial Nova Light" panose="020B0304020202020204" pitchFamily="34" charset="0"/>
            </a:rPr>
            <a:t>Planning and Capacity Building</a:t>
          </a:r>
        </a:p>
        <a:p>
          <a:pPr marL="57150" lvl="1" indent="-57150" algn="l" defTabSz="355600">
            <a:lnSpc>
              <a:spcPct val="90000"/>
            </a:lnSpc>
            <a:spcBef>
              <a:spcPct val="0"/>
            </a:spcBef>
            <a:spcAft>
              <a:spcPct val="15000"/>
            </a:spcAft>
            <a:buChar char="•"/>
          </a:pPr>
          <a:r>
            <a:rPr lang="en-US" sz="800" b="1" kern="1200" dirty="0">
              <a:latin typeface="Arial Nova Light" panose="020B0304020202020204" pitchFamily="34" charset="0"/>
            </a:rPr>
            <a:t>Program Administration Costs</a:t>
          </a:r>
        </a:p>
        <a:p>
          <a:pPr marL="57150" lvl="1" indent="-57150" algn="l" defTabSz="355600">
            <a:lnSpc>
              <a:spcPct val="90000"/>
            </a:lnSpc>
            <a:spcBef>
              <a:spcPct val="0"/>
            </a:spcBef>
            <a:spcAft>
              <a:spcPct val="15000"/>
            </a:spcAft>
            <a:buChar char="•"/>
          </a:pPr>
          <a:r>
            <a:rPr lang="en-US" sz="800" b="0" kern="1200" dirty="0">
              <a:latin typeface="Arial Nova Light" panose="020B0304020202020204" pitchFamily="34" charset="0"/>
            </a:rPr>
            <a:t>Miscellaneous Other Activities</a:t>
          </a:r>
        </a:p>
        <a:p>
          <a:pPr marL="114300" lvl="1" indent="-114300" algn="l" defTabSz="533400">
            <a:lnSpc>
              <a:spcPct val="90000"/>
            </a:lnSpc>
            <a:spcBef>
              <a:spcPct val="0"/>
            </a:spcBef>
            <a:spcAft>
              <a:spcPct val="15000"/>
            </a:spcAft>
            <a:buChar char="•"/>
          </a:pPr>
          <a:endParaRPr lang="en-US" sz="1200" kern="1200" dirty="0">
            <a:latin typeface="Arial Nova Light" panose="020B0304020202020204" pitchFamily="34" charset="0"/>
          </a:endParaRPr>
        </a:p>
      </dsp:txBody>
      <dsp:txXfrm>
        <a:off x="3792" y="641342"/>
        <a:ext cx="2437804" cy="2959110"/>
      </dsp:txXfrm>
    </dsp:sp>
    <dsp:sp modelId="{95EA4D22-BE5E-4856-AC3B-DB908FB85611}">
      <dsp:nvSpPr>
        <dsp:cNvPr id="0" name=""/>
        <dsp:cNvSpPr/>
      </dsp:nvSpPr>
      <dsp:spPr>
        <a:xfrm>
          <a:off x="5560695" y="3871"/>
          <a:ext cx="2437804" cy="633600"/>
        </a:xfrm>
        <a:prstGeom prst="rect">
          <a:avLst/>
        </a:prstGeom>
        <a:solidFill>
          <a:srgbClr val="203864"/>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Arial Nova Light" panose="020B0304020202020204" pitchFamily="34" charset="0"/>
            </a:rPr>
            <a:t>General Ineligible Activities</a:t>
          </a:r>
        </a:p>
      </dsp:txBody>
      <dsp:txXfrm>
        <a:off x="5560695" y="3871"/>
        <a:ext cx="2437804" cy="633600"/>
      </dsp:txXfrm>
    </dsp:sp>
    <dsp:sp modelId="{C0E0F1D3-6A39-4738-A775-5753018031FE}">
      <dsp:nvSpPr>
        <dsp:cNvPr id="0" name=""/>
        <dsp:cNvSpPr/>
      </dsp:nvSpPr>
      <dsp:spPr>
        <a:xfrm>
          <a:off x="5560695" y="637471"/>
          <a:ext cx="2437804" cy="2959110"/>
        </a:xfrm>
        <a:prstGeom prst="rect">
          <a:avLst/>
        </a:prstGeom>
        <a:solidFill>
          <a:srgbClr val="DAE3F3">
            <a:alpha val="90000"/>
          </a:srgb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8674" tIns="58674" rIns="78232" bIns="88011" numCol="1" spcCol="1270" anchor="t" anchorCtr="0">
          <a:noAutofit/>
        </a:bodyPr>
        <a:lstStyle/>
        <a:p>
          <a:pPr marL="57150" lvl="1" indent="-57150" algn="l" defTabSz="488950">
            <a:lnSpc>
              <a:spcPct val="90000"/>
            </a:lnSpc>
            <a:spcBef>
              <a:spcPct val="0"/>
            </a:spcBef>
            <a:spcAft>
              <a:spcPct val="15000"/>
            </a:spcAft>
            <a:buChar char="•"/>
          </a:pPr>
          <a:r>
            <a:rPr lang="en-US" sz="1100" kern="1200" dirty="0">
              <a:latin typeface="Arial Nova Light" panose="020B0304020202020204" pitchFamily="34" charset="0"/>
            </a:rPr>
            <a:t>Acquisition, construction, or reconstruction of buildings for the general conduct of government</a:t>
          </a:r>
        </a:p>
        <a:p>
          <a:pPr marL="57150" lvl="1" indent="-57150" algn="l" defTabSz="488950">
            <a:lnSpc>
              <a:spcPct val="90000"/>
            </a:lnSpc>
            <a:spcBef>
              <a:spcPct val="0"/>
            </a:spcBef>
            <a:spcAft>
              <a:spcPct val="15000"/>
            </a:spcAft>
            <a:buChar char="•"/>
          </a:pPr>
          <a:r>
            <a:rPr lang="en-US" sz="1100" kern="1200" dirty="0">
              <a:latin typeface="Arial Nova Light" panose="020B0304020202020204" pitchFamily="34" charset="0"/>
            </a:rPr>
            <a:t>Political activities</a:t>
          </a:r>
        </a:p>
        <a:p>
          <a:pPr marL="57150" lvl="1" indent="-57150" algn="l" defTabSz="488950">
            <a:lnSpc>
              <a:spcPct val="90000"/>
            </a:lnSpc>
            <a:spcBef>
              <a:spcPct val="0"/>
            </a:spcBef>
            <a:spcAft>
              <a:spcPct val="15000"/>
            </a:spcAft>
            <a:buChar char="•"/>
          </a:pPr>
          <a:r>
            <a:rPr lang="en-US" sz="1100" kern="1200" dirty="0">
              <a:latin typeface="Arial Nova Light" panose="020B0304020202020204" pitchFamily="34" charset="0"/>
            </a:rPr>
            <a:t>Certain income payments</a:t>
          </a:r>
        </a:p>
        <a:p>
          <a:pPr marL="57150" lvl="1" indent="-57150" algn="l" defTabSz="488950">
            <a:lnSpc>
              <a:spcPct val="90000"/>
            </a:lnSpc>
            <a:spcBef>
              <a:spcPct val="0"/>
            </a:spcBef>
            <a:spcAft>
              <a:spcPct val="15000"/>
            </a:spcAft>
            <a:buChar char="•"/>
          </a:pPr>
          <a:r>
            <a:rPr lang="en-US" sz="1100" kern="1200" dirty="0">
              <a:latin typeface="Arial Nova Light" panose="020B0304020202020204" pitchFamily="34" charset="0"/>
            </a:rPr>
            <a:t>Construction of new housing</a:t>
          </a:r>
        </a:p>
      </dsp:txBody>
      <dsp:txXfrm>
        <a:off x="5560695" y="637471"/>
        <a:ext cx="2437804" cy="295911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E2048DD-4A07-4CA6-959E-1920704F6C34}">
      <dsp:nvSpPr>
        <dsp:cNvPr id="0" name=""/>
        <dsp:cNvSpPr/>
      </dsp:nvSpPr>
      <dsp:spPr>
        <a:xfrm>
          <a:off x="868822" y="2233"/>
          <a:ext cx="1263945" cy="631972"/>
        </a:xfrm>
        <a:prstGeom prst="roundRect">
          <a:avLst>
            <a:gd name="adj" fmla="val 10000"/>
          </a:avLst>
        </a:prstGeom>
        <a:solidFill>
          <a:srgbClr val="20386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Arial Nova Light" panose="020B0304020202020204" pitchFamily="34" charset="0"/>
            </a:rPr>
            <a:t>Limited Clientele (LMC)</a:t>
          </a:r>
        </a:p>
      </dsp:txBody>
      <dsp:txXfrm>
        <a:off x="887332" y="20743"/>
        <a:ext cx="1226925" cy="594952"/>
      </dsp:txXfrm>
    </dsp:sp>
    <dsp:sp modelId="{378D4BF4-3BF4-4E20-98F9-BBA4DC7234CA}">
      <dsp:nvSpPr>
        <dsp:cNvPr id="0" name=""/>
        <dsp:cNvSpPr/>
      </dsp:nvSpPr>
      <dsp:spPr>
        <a:xfrm>
          <a:off x="995217" y="634206"/>
          <a:ext cx="126394" cy="473979"/>
        </a:xfrm>
        <a:custGeom>
          <a:avLst/>
          <a:gdLst/>
          <a:ahLst/>
          <a:cxnLst/>
          <a:rect l="0" t="0" r="0" b="0"/>
          <a:pathLst>
            <a:path>
              <a:moveTo>
                <a:pt x="0" y="0"/>
              </a:moveTo>
              <a:lnTo>
                <a:pt x="0" y="473979"/>
              </a:lnTo>
              <a:lnTo>
                <a:pt x="126394" y="473979"/>
              </a:lnTo>
            </a:path>
          </a:pathLst>
        </a:custGeom>
        <a:noFill/>
        <a:ln w="12700" cap="flat" cmpd="sng" algn="ctr">
          <a:solidFill>
            <a:srgbClr val="8FAADC"/>
          </a:solidFill>
          <a:prstDash val="solid"/>
          <a:miter lim="800000"/>
        </a:ln>
        <a:effectLst/>
      </dsp:spPr>
      <dsp:style>
        <a:lnRef idx="2">
          <a:scrgbClr r="0" g="0" b="0"/>
        </a:lnRef>
        <a:fillRef idx="0">
          <a:scrgbClr r="0" g="0" b="0"/>
        </a:fillRef>
        <a:effectRef idx="0">
          <a:scrgbClr r="0" g="0" b="0"/>
        </a:effectRef>
        <a:fontRef idx="minor"/>
      </dsp:style>
    </dsp:sp>
    <dsp:sp modelId="{4B68DE07-3B70-42FA-B47D-291B3DB152C4}">
      <dsp:nvSpPr>
        <dsp:cNvPr id="0" name=""/>
        <dsp:cNvSpPr/>
      </dsp:nvSpPr>
      <dsp:spPr>
        <a:xfrm>
          <a:off x="1121612" y="792199"/>
          <a:ext cx="1011156" cy="631972"/>
        </a:xfrm>
        <a:prstGeom prst="roundRect">
          <a:avLst>
            <a:gd name="adj" fmla="val 10000"/>
          </a:avLst>
        </a:prstGeom>
        <a:solidFill>
          <a:schemeClr val="lt1">
            <a:alpha val="90000"/>
            <a:hueOff val="0"/>
            <a:satOff val="0"/>
            <a:lumOff val="0"/>
            <a:alphaOff val="0"/>
          </a:schemeClr>
        </a:solidFill>
        <a:ln w="12700" cap="flat" cmpd="sng" algn="ctr">
          <a:solidFill>
            <a:srgbClr val="8FAADC"/>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Arial Nova Light" panose="020B0304020202020204" pitchFamily="34" charset="0"/>
            </a:rPr>
            <a:t>Presumed</a:t>
          </a:r>
        </a:p>
      </dsp:txBody>
      <dsp:txXfrm>
        <a:off x="1140122" y="810709"/>
        <a:ext cx="974136" cy="594952"/>
      </dsp:txXfrm>
    </dsp:sp>
    <dsp:sp modelId="{91A439EA-3A31-4E78-AF83-9390A9F4396C}">
      <dsp:nvSpPr>
        <dsp:cNvPr id="0" name=""/>
        <dsp:cNvSpPr/>
      </dsp:nvSpPr>
      <dsp:spPr>
        <a:xfrm>
          <a:off x="995217" y="634206"/>
          <a:ext cx="126394" cy="1263945"/>
        </a:xfrm>
        <a:custGeom>
          <a:avLst/>
          <a:gdLst/>
          <a:ahLst/>
          <a:cxnLst/>
          <a:rect l="0" t="0" r="0" b="0"/>
          <a:pathLst>
            <a:path>
              <a:moveTo>
                <a:pt x="0" y="0"/>
              </a:moveTo>
              <a:lnTo>
                <a:pt x="0" y="1263945"/>
              </a:lnTo>
              <a:lnTo>
                <a:pt x="126394" y="1263945"/>
              </a:lnTo>
            </a:path>
          </a:pathLst>
        </a:custGeom>
        <a:noFill/>
        <a:ln w="12700" cap="flat" cmpd="sng" algn="ctr">
          <a:solidFill>
            <a:srgbClr val="8FAADC"/>
          </a:solidFill>
          <a:prstDash val="solid"/>
          <a:miter lim="800000"/>
        </a:ln>
        <a:effectLst/>
      </dsp:spPr>
      <dsp:style>
        <a:lnRef idx="2">
          <a:scrgbClr r="0" g="0" b="0"/>
        </a:lnRef>
        <a:fillRef idx="0">
          <a:scrgbClr r="0" g="0" b="0"/>
        </a:fillRef>
        <a:effectRef idx="0">
          <a:scrgbClr r="0" g="0" b="0"/>
        </a:effectRef>
        <a:fontRef idx="minor"/>
      </dsp:style>
    </dsp:sp>
    <dsp:sp modelId="{102A7513-48ED-45B6-869B-26A31F15B974}">
      <dsp:nvSpPr>
        <dsp:cNvPr id="0" name=""/>
        <dsp:cNvSpPr/>
      </dsp:nvSpPr>
      <dsp:spPr>
        <a:xfrm>
          <a:off x="1121612" y="1582166"/>
          <a:ext cx="1011156" cy="631972"/>
        </a:xfrm>
        <a:prstGeom prst="roundRect">
          <a:avLst>
            <a:gd name="adj" fmla="val 10000"/>
          </a:avLst>
        </a:prstGeom>
        <a:solidFill>
          <a:schemeClr val="lt1">
            <a:alpha val="90000"/>
            <a:hueOff val="0"/>
            <a:satOff val="0"/>
            <a:lumOff val="0"/>
            <a:alphaOff val="0"/>
          </a:schemeClr>
        </a:solidFill>
        <a:ln w="12700" cap="flat" cmpd="sng" algn="ctr">
          <a:solidFill>
            <a:srgbClr val="8FAADC"/>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Arial Nova Light" panose="020B0304020202020204" pitchFamily="34" charset="0"/>
            </a:rPr>
            <a:t>Family size and income</a:t>
          </a:r>
        </a:p>
      </dsp:txBody>
      <dsp:txXfrm>
        <a:off x="1140122" y="1600676"/>
        <a:ext cx="974136" cy="594952"/>
      </dsp:txXfrm>
    </dsp:sp>
    <dsp:sp modelId="{CE1AC022-8C6A-4102-85BD-40CA0C7189BF}">
      <dsp:nvSpPr>
        <dsp:cNvPr id="0" name=""/>
        <dsp:cNvSpPr/>
      </dsp:nvSpPr>
      <dsp:spPr>
        <a:xfrm>
          <a:off x="995217" y="634206"/>
          <a:ext cx="126394" cy="2053911"/>
        </a:xfrm>
        <a:custGeom>
          <a:avLst/>
          <a:gdLst/>
          <a:ahLst/>
          <a:cxnLst/>
          <a:rect l="0" t="0" r="0" b="0"/>
          <a:pathLst>
            <a:path>
              <a:moveTo>
                <a:pt x="0" y="0"/>
              </a:moveTo>
              <a:lnTo>
                <a:pt x="0" y="2053911"/>
              </a:lnTo>
              <a:lnTo>
                <a:pt x="126394" y="2053911"/>
              </a:lnTo>
            </a:path>
          </a:pathLst>
        </a:custGeom>
        <a:noFill/>
        <a:ln w="12700" cap="flat" cmpd="sng" algn="ctr">
          <a:solidFill>
            <a:srgbClr val="8FAADC"/>
          </a:solidFill>
          <a:prstDash val="solid"/>
          <a:miter lim="800000"/>
        </a:ln>
        <a:effectLst/>
      </dsp:spPr>
      <dsp:style>
        <a:lnRef idx="2">
          <a:scrgbClr r="0" g="0" b="0"/>
        </a:lnRef>
        <a:fillRef idx="0">
          <a:scrgbClr r="0" g="0" b="0"/>
        </a:fillRef>
        <a:effectRef idx="0">
          <a:scrgbClr r="0" g="0" b="0"/>
        </a:effectRef>
        <a:fontRef idx="minor"/>
      </dsp:style>
    </dsp:sp>
    <dsp:sp modelId="{7FE0DB68-1FEF-41ED-B92B-3FBBD18A3233}">
      <dsp:nvSpPr>
        <dsp:cNvPr id="0" name=""/>
        <dsp:cNvSpPr/>
      </dsp:nvSpPr>
      <dsp:spPr>
        <a:xfrm>
          <a:off x="1121612" y="2372132"/>
          <a:ext cx="1011156" cy="631972"/>
        </a:xfrm>
        <a:prstGeom prst="roundRect">
          <a:avLst>
            <a:gd name="adj" fmla="val 10000"/>
          </a:avLst>
        </a:prstGeom>
        <a:solidFill>
          <a:schemeClr val="lt1">
            <a:alpha val="90000"/>
            <a:hueOff val="0"/>
            <a:satOff val="0"/>
            <a:lumOff val="0"/>
            <a:alphaOff val="0"/>
          </a:schemeClr>
        </a:solidFill>
        <a:ln w="12700" cap="flat" cmpd="sng" algn="ctr">
          <a:solidFill>
            <a:srgbClr val="8FAADC"/>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Arial Nova Light" panose="020B0304020202020204" pitchFamily="34" charset="0"/>
            </a:rPr>
            <a:t>Nature and location</a:t>
          </a:r>
        </a:p>
      </dsp:txBody>
      <dsp:txXfrm>
        <a:off x="1140122" y="2390642"/>
        <a:ext cx="974136" cy="594952"/>
      </dsp:txXfrm>
    </dsp:sp>
    <dsp:sp modelId="{65FE2A0F-EB8C-4C05-8B14-53ECC8DD9DF8}">
      <dsp:nvSpPr>
        <dsp:cNvPr id="0" name=""/>
        <dsp:cNvSpPr/>
      </dsp:nvSpPr>
      <dsp:spPr>
        <a:xfrm>
          <a:off x="2448755" y="2233"/>
          <a:ext cx="1263945" cy="631972"/>
        </a:xfrm>
        <a:prstGeom prst="roundRect">
          <a:avLst>
            <a:gd name="adj" fmla="val 10000"/>
          </a:avLst>
        </a:prstGeom>
        <a:solidFill>
          <a:srgbClr val="20386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Arial Nova Light" panose="020B0304020202020204" pitchFamily="34" charset="0"/>
            </a:rPr>
            <a:t>Area Benefit (LMA)</a:t>
          </a:r>
        </a:p>
      </dsp:txBody>
      <dsp:txXfrm>
        <a:off x="2467265" y="20743"/>
        <a:ext cx="1226925" cy="594952"/>
      </dsp:txXfrm>
    </dsp:sp>
    <dsp:sp modelId="{F69A3C5B-F1FD-4790-87AF-090E56ADFBF9}">
      <dsp:nvSpPr>
        <dsp:cNvPr id="0" name=""/>
        <dsp:cNvSpPr/>
      </dsp:nvSpPr>
      <dsp:spPr>
        <a:xfrm>
          <a:off x="2575149" y="634206"/>
          <a:ext cx="126394" cy="473979"/>
        </a:xfrm>
        <a:custGeom>
          <a:avLst/>
          <a:gdLst/>
          <a:ahLst/>
          <a:cxnLst/>
          <a:rect l="0" t="0" r="0" b="0"/>
          <a:pathLst>
            <a:path>
              <a:moveTo>
                <a:pt x="0" y="0"/>
              </a:moveTo>
              <a:lnTo>
                <a:pt x="0" y="473979"/>
              </a:lnTo>
              <a:lnTo>
                <a:pt x="126394" y="473979"/>
              </a:lnTo>
            </a:path>
          </a:pathLst>
        </a:custGeom>
        <a:noFill/>
        <a:ln w="12700" cap="flat" cmpd="sng" algn="ctr">
          <a:solidFill>
            <a:srgbClr val="8FAADC"/>
          </a:solidFill>
          <a:prstDash val="solid"/>
          <a:miter lim="800000"/>
        </a:ln>
        <a:effectLst/>
      </dsp:spPr>
      <dsp:style>
        <a:lnRef idx="2">
          <a:scrgbClr r="0" g="0" b="0"/>
        </a:lnRef>
        <a:fillRef idx="0">
          <a:scrgbClr r="0" g="0" b="0"/>
        </a:fillRef>
        <a:effectRef idx="0">
          <a:scrgbClr r="0" g="0" b="0"/>
        </a:effectRef>
        <a:fontRef idx="minor"/>
      </dsp:style>
    </dsp:sp>
    <dsp:sp modelId="{30ECE5F2-33F5-456C-B527-39FDE4489E75}">
      <dsp:nvSpPr>
        <dsp:cNvPr id="0" name=""/>
        <dsp:cNvSpPr/>
      </dsp:nvSpPr>
      <dsp:spPr>
        <a:xfrm>
          <a:off x="2701544" y="792199"/>
          <a:ext cx="1011156" cy="631972"/>
        </a:xfrm>
        <a:prstGeom prst="roundRect">
          <a:avLst>
            <a:gd name="adj" fmla="val 10000"/>
          </a:avLst>
        </a:prstGeom>
        <a:solidFill>
          <a:schemeClr val="lt1">
            <a:alpha val="90000"/>
            <a:hueOff val="0"/>
            <a:satOff val="0"/>
            <a:lumOff val="0"/>
            <a:alphaOff val="0"/>
          </a:schemeClr>
        </a:solidFill>
        <a:ln w="12700" cap="flat" cmpd="sng" algn="ctr">
          <a:solidFill>
            <a:srgbClr val="8FAADC"/>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Arial Nova Light" panose="020B0304020202020204" pitchFamily="34" charset="0"/>
            </a:rPr>
            <a:t>Census</a:t>
          </a:r>
        </a:p>
      </dsp:txBody>
      <dsp:txXfrm>
        <a:off x="2720054" y="810709"/>
        <a:ext cx="974136" cy="594952"/>
      </dsp:txXfrm>
    </dsp:sp>
    <dsp:sp modelId="{E8B22D6D-D40F-4D29-BFDD-1FB5646F4FBD}">
      <dsp:nvSpPr>
        <dsp:cNvPr id="0" name=""/>
        <dsp:cNvSpPr/>
      </dsp:nvSpPr>
      <dsp:spPr>
        <a:xfrm>
          <a:off x="2575149" y="634206"/>
          <a:ext cx="126394" cy="1263945"/>
        </a:xfrm>
        <a:custGeom>
          <a:avLst/>
          <a:gdLst/>
          <a:ahLst/>
          <a:cxnLst/>
          <a:rect l="0" t="0" r="0" b="0"/>
          <a:pathLst>
            <a:path>
              <a:moveTo>
                <a:pt x="0" y="0"/>
              </a:moveTo>
              <a:lnTo>
                <a:pt x="0" y="1263945"/>
              </a:lnTo>
              <a:lnTo>
                <a:pt x="126394" y="1263945"/>
              </a:lnTo>
            </a:path>
          </a:pathLst>
        </a:custGeom>
        <a:noFill/>
        <a:ln w="12700" cap="flat" cmpd="sng" algn="ctr">
          <a:solidFill>
            <a:srgbClr val="8FAADC"/>
          </a:solidFill>
          <a:prstDash val="solid"/>
          <a:miter lim="800000"/>
        </a:ln>
        <a:effectLst/>
      </dsp:spPr>
      <dsp:style>
        <a:lnRef idx="2">
          <a:scrgbClr r="0" g="0" b="0"/>
        </a:lnRef>
        <a:fillRef idx="0">
          <a:scrgbClr r="0" g="0" b="0"/>
        </a:fillRef>
        <a:effectRef idx="0">
          <a:scrgbClr r="0" g="0" b="0"/>
        </a:effectRef>
        <a:fontRef idx="minor"/>
      </dsp:style>
    </dsp:sp>
    <dsp:sp modelId="{B29DB4B5-755C-4614-B392-98A59A52BD1F}">
      <dsp:nvSpPr>
        <dsp:cNvPr id="0" name=""/>
        <dsp:cNvSpPr/>
      </dsp:nvSpPr>
      <dsp:spPr>
        <a:xfrm>
          <a:off x="2701544" y="1582166"/>
          <a:ext cx="1011156" cy="631972"/>
        </a:xfrm>
        <a:prstGeom prst="roundRect">
          <a:avLst>
            <a:gd name="adj" fmla="val 10000"/>
          </a:avLst>
        </a:prstGeom>
        <a:solidFill>
          <a:schemeClr val="lt1">
            <a:alpha val="90000"/>
            <a:hueOff val="0"/>
            <a:satOff val="0"/>
            <a:lumOff val="0"/>
            <a:alphaOff val="0"/>
          </a:schemeClr>
        </a:solidFill>
        <a:ln w="12700" cap="flat" cmpd="sng" algn="ctr">
          <a:solidFill>
            <a:srgbClr val="8FAADC"/>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Arial Nova Light" panose="020B0304020202020204" pitchFamily="34" charset="0"/>
            </a:rPr>
            <a:t>Survey</a:t>
          </a:r>
        </a:p>
      </dsp:txBody>
      <dsp:txXfrm>
        <a:off x="2720054" y="1600676"/>
        <a:ext cx="974136" cy="59495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E2048DD-4A07-4CA6-959E-1920704F6C34}">
      <dsp:nvSpPr>
        <dsp:cNvPr id="0" name=""/>
        <dsp:cNvSpPr/>
      </dsp:nvSpPr>
      <dsp:spPr>
        <a:xfrm>
          <a:off x="341" y="414410"/>
          <a:ext cx="1244295" cy="622147"/>
        </a:xfrm>
        <a:prstGeom prst="roundRect">
          <a:avLst>
            <a:gd name="adj" fmla="val 10000"/>
          </a:avLst>
        </a:prstGeom>
        <a:solidFill>
          <a:srgbClr val="20386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Arial Nova Light" panose="020B0304020202020204" pitchFamily="34" charset="0"/>
            </a:rPr>
            <a:t>Housing (LMH)</a:t>
          </a:r>
        </a:p>
      </dsp:txBody>
      <dsp:txXfrm>
        <a:off x="18563" y="432632"/>
        <a:ext cx="1207851" cy="585703"/>
      </dsp:txXfrm>
    </dsp:sp>
    <dsp:sp modelId="{378D4BF4-3BF4-4E20-98F9-BBA4DC7234CA}">
      <dsp:nvSpPr>
        <dsp:cNvPr id="0" name=""/>
        <dsp:cNvSpPr/>
      </dsp:nvSpPr>
      <dsp:spPr>
        <a:xfrm>
          <a:off x="124771" y="1036558"/>
          <a:ext cx="124429" cy="466610"/>
        </a:xfrm>
        <a:custGeom>
          <a:avLst/>
          <a:gdLst/>
          <a:ahLst/>
          <a:cxnLst/>
          <a:rect l="0" t="0" r="0" b="0"/>
          <a:pathLst>
            <a:path>
              <a:moveTo>
                <a:pt x="0" y="0"/>
              </a:moveTo>
              <a:lnTo>
                <a:pt x="0" y="466610"/>
              </a:lnTo>
              <a:lnTo>
                <a:pt x="124429" y="466610"/>
              </a:lnTo>
            </a:path>
          </a:pathLst>
        </a:custGeom>
        <a:noFill/>
        <a:ln w="12700" cap="flat" cmpd="sng" algn="ctr">
          <a:solidFill>
            <a:srgbClr val="8FAADC"/>
          </a:solidFill>
          <a:prstDash val="solid"/>
          <a:miter lim="800000"/>
        </a:ln>
        <a:effectLst/>
      </dsp:spPr>
      <dsp:style>
        <a:lnRef idx="2">
          <a:scrgbClr r="0" g="0" b="0"/>
        </a:lnRef>
        <a:fillRef idx="0">
          <a:scrgbClr r="0" g="0" b="0"/>
        </a:fillRef>
        <a:effectRef idx="0">
          <a:scrgbClr r="0" g="0" b="0"/>
        </a:effectRef>
        <a:fontRef idx="minor"/>
      </dsp:style>
    </dsp:sp>
    <dsp:sp modelId="{4B68DE07-3B70-42FA-B47D-291B3DB152C4}">
      <dsp:nvSpPr>
        <dsp:cNvPr id="0" name=""/>
        <dsp:cNvSpPr/>
      </dsp:nvSpPr>
      <dsp:spPr>
        <a:xfrm>
          <a:off x="249200" y="1192095"/>
          <a:ext cx="995436" cy="622147"/>
        </a:xfrm>
        <a:prstGeom prst="roundRect">
          <a:avLst>
            <a:gd name="adj" fmla="val 10000"/>
          </a:avLst>
        </a:prstGeom>
        <a:solidFill>
          <a:schemeClr val="lt1">
            <a:alpha val="90000"/>
            <a:hueOff val="0"/>
            <a:satOff val="0"/>
            <a:lumOff val="0"/>
            <a:alphaOff val="0"/>
          </a:schemeClr>
        </a:solidFill>
        <a:ln w="12700" cap="flat" cmpd="sng" algn="ctr">
          <a:solidFill>
            <a:srgbClr val="8FAADC"/>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Arial Nova Light" panose="020B0304020202020204" pitchFamily="34" charset="0"/>
            </a:rPr>
            <a:t>Owner or Renter</a:t>
          </a:r>
        </a:p>
      </dsp:txBody>
      <dsp:txXfrm>
        <a:off x="267422" y="1210317"/>
        <a:ext cx="958992" cy="585703"/>
      </dsp:txXfrm>
    </dsp:sp>
    <dsp:sp modelId="{91A439EA-3A31-4E78-AF83-9390A9F4396C}">
      <dsp:nvSpPr>
        <dsp:cNvPr id="0" name=""/>
        <dsp:cNvSpPr/>
      </dsp:nvSpPr>
      <dsp:spPr>
        <a:xfrm>
          <a:off x="124771" y="1036558"/>
          <a:ext cx="124429" cy="1244295"/>
        </a:xfrm>
        <a:custGeom>
          <a:avLst/>
          <a:gdLst/>
          <a:ahLst/>
          <a:cxnLst/>
          <a:rect l="0" t="0" r="0" b="0"/>
          <a:pathLst>
            <a:path>
              <a:moveTo>
                <a:pt x="0" y="0"/>
              </a:moveTo>
              <a:lnTo>
                <a:pt x="0" y="1244295"/>
              </a:lnTo>
              <a:lnTo>
                <a:pt x="124429" y="1244295"/>
              </a:lnTo>
            </a:path>
          </a:pathLst>
        </a:custGeom>
        <a:noFill/>
        <a:ln w="12700" cap="flat" cmpd="sng" algn="ctr">
          <a:solidFill>
            <a:srgbClr val="8FAADC"/>
          </a:solidFill>
          <a:prstDash val="solid"/>
          <a:miter lim="800000"/>
        </a:ln>
        <a:effectLst/>
      </dsp:spPr>
      <dsp:style>
        <a:lnRef idx="2">
          <a:scrgbClr r="0" g="0" b="0"/>
        </a:lnRef>
        <a:fillRef idx="0">
          <a:scrgbClr r="0" g="0" b="0"/>
        </a:fillRef>
        <a:effectRef idx="0">
          <a:scrgbClr r="0" g="0" b="0"/>
        </a:effectRef>
        <a:fontRef idx="minor"/>
      </dsp:style>
    </dsp:sp>
    <dsp:sp modelId="{102A7513-48ED-45B6-869B-26A31F15B974}">
      <dsp:nvSpPr>
        <dsp:cNvPr id="0" name=""/>
        <dsp:cNvSpPr/>
      </dsp:nvSpPr>
      <dsp:spPr>
        <a:xfrm>
          <a:off x="249200" y="1969780"/>
          <a:ext cx="995436" cy="622147"/>
        </a:xfrm>
        <a:prstGeom prst="roundRect">
          <a:avLst>
            <a:gd name="adj" fmla="val 10000"/>
          </a:avLst>
        </a:prstGeom>
        <a:solidFill>
          <a:schemeClr val="lt1">
            <a:alpha val="90000"/>
            <a:hueOff val="0"/>
            <a:satOff val="0"/>
            <a:lumOff val="0"/>
            <a:alphaOff val="0"/>
          </a:schemeClr>
        </a:solidFill>
        <a:ln w="12700" cap="flat" cmpd="sng" algn="ctr">
          <a:solidFill>
            <a:srgbClr val="8FAADC"/>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Arial Nova Light" panose="020B0304020202020204" pitchFamily="34" charset="0"/>
            </a:rPr>
            <a:t>Single- or Multi-family</a:t>
          </a:r>
        </a:p>
      </dsp:txBody>
      <dsp:txXfrm>
        <a:off x="267422" y="1988002"/>
        <a:ext cx="958992" cy="585703"/>
      </dsp:txXfrm>
    </dsp:sp>
    <dsp:sp modelId="{65FE2A0F-EB8C-4C05-8B14-53ECC8DD9DF8}">
      <dsp:nvSpPr>
        <dsp:cNvPr id="0" name=""/>
        <dsp:cNvSpPr/>
      </dsp:nvSpPr>
      <dsp:spPr>
        <a:xfrm>
          <a:off x="1555711" y="414410"/>
          <a:ext cx="1244295" cy="622147"/>
        </a:xfrm>
        <a:prstGeom prst="roundRect">
          <a:avLst>
            <a:gd name="adj" fmla="val 10000"/>
          </a:avLst>
        </a:prstGeom>
        <a:solidFill>
          <a:srgbClr val="20386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Arial Nova Light" panose="020B0304020202020204" pitchFamily="34" charset="0"/>
            </a:rPr>
            <a:t>Jobs        (LMJ)</a:t>
          </a:r>
        </a:p>
      </dsp:txBody>
      <dsp:txXfrm>
        <a:off x="1573933" y="432632"/>
        <a:ext cx="1207851" cy="585703"/>
      </dsp:txXfrm>
    </dsp:sp>
    <dsp:sp modelId="{F69A3C5B-F1FD-4790-87AF-090E56ADFBF9}">
      <dsp:nvSpPr>
        <dsp:cNvPr id="0" name=""/>
        <dsp:cNvSpPr/>
      </dsp:nvSpPr>
      <dsp:spPr>
        <a:xfrm>
          <a:off x="1680141" y="1036558"/>
          <a:ext cx="124429" cy="466610"/>
        </a:xfrm>
        <a:custGeom>
          <a:avLst/>
          <a:gdLst/>
          <a:ahLst/>
          <a:cxnLst/>
          <a:rect l="0" t="0" r="0" b="0"/>
          <a:pathLst>
            <a:path>
              <a:moveTo>
                <a:pt x="0" y="0"/>
              </a:moveTo>
              <a:lnTo>
                <a:pt x="0" y="466610"/>
              </a:lnTo>
              <a:lnTo>
                <a:pt x="124429" y="466610"/>
              </a:lnTo>
            </a:path>
          </a:pathLst>
        </a:custGeom>
        <a:noFill/>
        <a:ln w="12700" cap="flat" cmpd="sng" algn="ctr">
          <a:solidFill>
            <a:srgbClr val="8FAADC"/>
          </a:solidFill>
          <a:prstDash val="solid"/>
          <a:miter lim="800000"/>
        </a:ln>
        <a:effectLst/>
      </dsp:spPr>
      <dsp:style>
        <a:lnRef idx="2">
          <a:scrgbClr r="0" g="0" b="0"/>
        </a:lnRef>
        <a:fillRef idx="0">
          <a:scrgbClr r="0" g="0" b="0"/>
        </a:fillRef>
        <a:effectRef idx="0">
          <a:scrgbClr r="0" g="0" b="0"/>
        </a:effectRef>
        <a:fontRef idx="minor"/>
      </dsp:style>
    </dsp:sp>
    <dsp:sp modelId="{30ECE5F2-33F5-456C-B527-39FDE4489E75}">
      <dsp:nvSpPr>
        <dsp:cNvPr id="0" name=""/>
        <dsp:cNvSpPr/>
      </dsp:nvSpPr>
      <dsp:spPr>
        <a:xfrm>
          <a:off x="1804570" y="1192095"/>
          <a:ext cx="995436" cy="622147"/>
        </a:xfrm>
        <a:prstGeom prst="roundRect">
          <a:avLst>
            <a:gd name="adj" fmla="val 10000"/>
          </a:avLst>
        </a:prstGeom>
        <a:solidFill>
          <a:schemeClr val="lt1">
            <a:alpha val="90000"/>
            <a:hueOff val="0"/>
            <a:satOff val="0"/>
            <a:lumOff val="0"/>
            <a:alphaOff val="0"/>
          </a:schemeClr>
        </a:solidFill>
        <a:ln w="12700" cap="flat" cmpd="sng" algn="ctr">
          <a:solidFill>
            <a:srgbClr val="8FAADC"/>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Arial Nova Light" panose="020B0304020202020204" pitchFamily="34" charset="0"/>
            </a:rPr>
            <a:t>Created</a:t>
          </a:r>
        </a:p>
      </dsp:txBody>
      <dsp:txXfrm>
        <a:off x="1822792" y="1210317"/>
        <a:ext cx="958992" cy="585703"/>
      </dsp:txXfrm>
    </dsp:sp>
    <dsp:sp modelId="{E8B22D6D-D40F-4D29-BFDD-1FB5646F4FBD}">
      <dsp:nvSpPr>
        <dsp:cNvPr id="0" name=""/>
        <dsp:cNvSpPr/>
      </dsp:nvSpPr>
      <dsp:spPr>
        <a:xfrm>
          <a:off x="1680141" y="1036558"/>
          <a:ext cx="124429" cy="1244295"/>
        </a:xfrm>
        <a:custGeom>
          <a:avLst/>
          <a:gdLst/>
          <a:ahLst/>
          <a:cxnLst/>
          <a:rect l="0" t="0" r="0" b="0"/>
          <a:pathLst>
            <a:path>
              <a:moveTo>
                <a:pt x="0" y="0"/>
              </a:moveTo>
              <a:lnTo>
                <a:pt x="0" y="1244295"/>
              </a:lnTo>
              <a:lnTo>
                <a:pt x="124429" y="1244295"/>
              </a:lnTo>
            </a:path>
          </a:pathLst>
        </a:custGeom>
        <a:noFill/>
        <a:ln w="12700" cap="flat" cmpd="sng" algn="ctr">
          <a:solidFill>
            <a:srgbClr val="8FAADC"/>
          </a:solidFill>
          <a:prstDash val="solid"/>
          <a:miter lim="800000"/>
        </a:ln>
        <a:effectLst/>
      </dsp:spPr>
      <dsp:style>
        <a:lnRef idx="2">
          <a:scrgbClr r="0" g="0" b="0"/>
        </a:lnRef>
        <a:fillRef idx="0">
          <a:scrgbClr r="0" g="0" b="0"/>
        </a:fillRef>
        <a:effectRef idx="0">
          <a:scrgbClr r="0" g="0" b="0"/>
        </a:effectRef>
        <a:fontRef idx="minor"/>
      </dsp:style>
    </dsp:sp>
    <dsp:sp modelId="{B29DB4B5-755C-4614-B392-98A59A52BD1F}">
      <dsp:nvSpPr>
        <dsp:cNvPr id="0" name=""/>
        <dsp:cNvSpPr/>
      </dsp:nvSpPr>
      <dsp:spPr>
        <a:xfrm>
          <a:off x="1804570" y="1969780"/>
          <a:ext cx="995436" cy="622147"/>
        </a:xfrm>
        <a:prstGeom prst="roundRect">
          <a:avLst>
            <a:gd name="adj" fmla="val 10000"/>
          </a:avLst>
        </a:prstGeom>
        <a:solidFill>
          <a:schemeClr val="lt1">
            <a:alpha val="90000"/>
            <a:hueOff val="0"/>
            <a:satOff val="0"/>
            <a:lumOff val="0"/>
            <a:alphaOff val="0"/>
          </a:schemeClr>
        </a:solidFill>
        <a:ln w="12700" cap="flat" cmpd="sng" algn="ctr">
          <a:solidFill>
            <a:srgbClr val="8FAADC"/>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Arial Nova Light" panose="020B0304020202020204" pitchFamily="34" charset="0"/>
            </a:rPr>
            <a:t>Retained</a:t>
          </a:r>
        </a:p>
      </dsp:txBody>
      <dsp:txXfrm>
        <a:off x="1822792" y="1988002"/>
        <a:ext cx="958992" cy="585703"/>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E2048DD-4A07-4CA6-959E-1920704F6C34}">
      <dsp:nvSpPr>
        <dsp:cNvPr id="0" name=""/>
        <dsp:cNvSpPr/>
      </dsp:nvSpPr>
      <dsp:spPr>
        <a:xfrm>
          <a:off x="527662" y="128"/>
          <a:ext cx="1137551" cy="568775"/>
        </a:xfrm>
        <a:prstGeom prst="roundRect">
          <a:avLst>
            <a:gd name="adj" fmla="val 10000"/>
          </a:avLst>
        </a:prstGeom>
        <a:solidFill>
          <a:srgbClr val="20386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Arial Nova Light" panose="020B0304020202020204" pitchFamily="34" charset="0"/>
            </a:rPr>
            <a:t>Area Basis</a:t>
          </a:r>
        </a:p>
        <a:p>
          <a:pPr marL="0" lvl="0" indent="0" algn="ctr" defTabSz="622300">
            <a:lnSpc>
              <a:spcPct val="90000"/>
            </a:lnSpc>
            <a:spcBef>
              <a:spcPct val="0"/>
            </a:spcBef>
            <a:spcAft>
              <a:spcPct val="35000"/>
            </a:spcAft>
            <a:buNone/>
          </a:pPr>
          <a:r>
            <a:rPr lang="en-US" sz="1400" kern="1200" dirty="0">
              <a:latin typeface="Arial Nova Light" panose="020B0304020202020204" pitchFamily="34" charset="0"/>
            </a:rPr>
            <a:t>(SBA)</a:t>
          </a:r>
        </a:p>
      </dsp:txBody>
      <dsp:txXfrm>
        <a:off x="544321" y="16787"/>
        <a:ext cx="1104233" cy="535457"/>
      </dsp:txXfrm>
    </dsp:sp>
    <dsp:sp modelId="{378D4BF4-3BF4-4E20-98F9-BBA4DC7234CA}">
      <dsp:nvSpPr>
        <dsp:cNvPr id="0" name=""/>
        <dsp:cNvSpPr/>
      </dsp:nvSpPr>
      <dsp:spPr>
        <a:xfrm>
          <a:off x="641417" y="568904"/>
          <a:ext cx="113755" cy="537856"/>
        </a:xfrm>
        <a:custGeom>
          <a:avLst/>
          <a:gdLst/>
          <a:ahLst/>
          <a:cxnLst/>
          <a:rect l="0" t="0" r="0" b="0"/>
          <a:pathLst>
            <a:path>
              <a:moveTo>
                <a:pt x="0" y="0"/>
              </a:moveTo>
              <a:lnTo>
                <a:pt x="0" y="537856"/>
              </a:lnTo>
              <a:lnTo>
                <a:pt x="113755" y="537856"/>
              </a:lnTo>
            </a:path>
          </a:pathLst>
        </a:custGeom>
        <a:noFill/>
        <a:ln w="12700" cap="flat" cmpd="sng" algn="ctr">
          <a:solidFill>
            <a:srgbClr val="8FAADC"/>
          </a:solidFill>
          <a:prstDash val="solid"/>
          <a:miter lim="800000"/>
        </a:ln>
        <a:effectLst/>
      </dsp:spPr>
      <dsp:style>
        <a:lnRef idx="2">
          <a:scrgbClr r="0" g="0" b="0"/>
        </a:lnRef>
        <a:fillRef idx="0">
          <a:scrgbClr r="0" g="0" b="0"/>
        </a:fillRef>
        <a:effectRef idx="0">
          <a:scrgbClr r="0" g="0" b="0"/>
        </a:effectRef>
        <a:fontRef idx="minor"/>
      </dsp:style>
    </dsp:sp>
    <dsp:sp modelId="{4B68DE07-3B70-42FA-B47D-291B3DB152C4}">
      <dsp:nvSpPr>
        <dsp:cNvPr id="0" name=""/>
        <dsp:cNvSpPr/>
      </dsp:nvSpPr>
      <dsp:spPr>
        <a:xfrm>
          <a:off x="755172" y="711098"/>
          <a:ext cx="1506736" cy="791326"/>
        </a:xfrm>
        <a:prstGeom prst="roundRect">
          <a:avLst>
            <a:gd name="adj" fmla="val 10000"/>
          </a:avLst>
        </a:prstGeom>
        <a:solidFill>
          <a:schemeClr val="lt1">
            <a:alpha val="90000"/>
            <a:hueOff val="0"/>
            <a:satOff val="0"/>
            <a:lumOff val="0"/>
            <a:alphaOff val="0"/>
          </a:schemeClr>
        </a:solidFill>
        <a:ln w="12700" cap="flat" cmpd="sng" algn="ctr">
          <a:solidFill>
            <a:srgbClr val="8FAADC"/>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Arial Nova Light" panose="020B0304020202020204" pitchFamily="34" charset="0"/>
            </a:rPr>
            <a:t>Meet definition of slum/blight under state or local law</a:t>
          </a:r>
        </a:p>
      </dsp:txBody>
      <dsp:txXfrm>
        <a:off x="778349" y="734275"/>
        <a:ext cx="1460382" cy="744972"/>
      </dsp:txXfrm>
    </dsp:sp>
    <dsp:sp modelId="{91A439EA-3A31-4E78-AF83-9390A9F4396C}">
      <dsp:nvSpPr>
        <dsp:cNvPr id="0" name=""/>
        <dsp:cNvSpPr/>
      </dsp:nvSpPr>
      <dsp:spPr>
        <a:xfrm>
          <a:off x="641417" y="568904"/>
          <a:ext cx="113755" cy="1360101"/>
        </a:xfrm>
        <a:custGeom>
          <a:avLst/>
          <a:gdLst/>
          <a:ahLst/>
          <a:cxnLst/>
          <a:rect l="0" t="0" r="0" b="0"/>
          <a:pathLst>
            <a:path>
              <a:moveTo>
                <a:pt x="0" y="0"/>
              </a:moveTo>
              <a:lnTo>
                <a:pt x="0" y="1360101"/>
              </a:lnTo>
              <a:lnTo>
                <a:pt x="113755" y="1360101"/>
              </a:lnTo>
            </a:path>
          </a:pathLst>
        </a:custGeom>
        <a:noFill/>
        <a:ln w="12700" cap="flat" cmpd="sng" algn="ctr">
          <a:solidFill>
            <a:srgbClr val="8FAADC"/>
          </a:solidFill>
          <a:prstDash val="solid"/>
          <a:miter lim="800000"/>
        </a:ln>
        <a:effectLst/>
      </dsp:spPr>
      <dsp:style>
        <a:lnRef idx="2">
          <a:scrgbClr r="0" g="0" b="0"/>
        </a:lnRef>
        <a:fillRef idx="0">
          <a:scrgbClr r="0" g="0" b="0"/>
        </a:fillRef>
        <a:effectRef idx="0">
          <a:scrgbClr r="0" g="0" b="0"/>
        </a:effectRef>
        <a:fontRef idx="minor"/>
      </dsp:style>
    </dsp:sp>
    <dsp:sp modelId="{102A7513-48ED-45B6-869B-26A31F15B974}">
      <dsp:nvSpPr>
        <dsp:cNvPr id="0" name=""/>
        <dsp:cNvSpPr/>
      </dsp:nvSpPr>
      <dsp:spPr>
        <a:xfrm>
          <a:off x="755172" y="1644618"/>
          <a:ext cx="1492367" cy="568775"/>
        </a:xfrm>
        <a:prstGeom prst="roundRect">
          <a:avLst>
            <a:gd name="adj" fmla="val 10000"/>
          </a:avLst>
        </a:prstGeom>
        <a:solidFill>
          <a:schemeClr val="lt1">
            <a:alpha val="90000"/>
            <a:hueOff val="0"/>
            <a:satOff val="0"/>
            <a:lumOff val="0"/>
            <a:alphaOff val="0"/>
          </a:schemeClr>
        </a:solidFill>
        <a:ln w="12700" cap="flat" cmpd="sng" algn="ctr">
          <a:solidFill>
            <a:srgbClr val="8FAADC"/>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Arial Nova Light" panose="020B0304020202020204" pitchFamily="34" charset="0"/>
            </a:rPr>
            <a:t>Deteriorated or Deteriorating Conditions</a:t>
          </a:r>
        </a:p>
      </dsp:txBody>
      <dsp:txXfrm>
        <a:off x="771831" y="1661277"/>
        <a:ext cx="1459049" cy="535457"/>
      </dsp:txXfrm>
    </dsp:sp>
    <dsp:sp modelId="{CE1AC022-8C6A-4102-85BD-40CA0C7189BF}">
      <dsp:nvSpPr>
        <dsp:cNvPr id="0" name=""/>
        <dsp:cNvSpPr/>
      </dsp:nvSpPr>
      <dsp:spPr>
        <a:xfrm>
          <a:off x="641417" y="568904"/>
          <a:ext cx="113755" cy="2071071"/>
        </a:xfrm>
        <a:custGeom>
          <a:avLst/>
          <a:gdLst/>
          <a:ahLst/>
          <a:cxnLst/>
          <a:rect l="0" t="0" r="0" b="0"/>
          <a:pathLst>
            <a:path>
              <a:moveTo>
                <a:pt x="0" y="0"/>
              </a:moveTo>
              <a:lnTo>
                <a:pt x="0" y="2071071"/>
              </a:lnTo>
              <a:lnTo>
                <a:pt x="113755" y="2071071"/>
              </a:lnTo>
            </a:path>
          </a:pathLst>
        </a:custGeom>
        <a:noFill/>
        <a:ln w="12700" cap="flat" cmpd="sng" algn="ctr">
          <a:solidFill>
            <a:srgbClr val="8FAADC"/>
          </a:solidFill>
          <a:prstDash val="solid"/>
          <a:miter lim="800000"/>
        </a:ln>
        <a:effectLst/>
      </dsp:spPr>
      <dsp:style>
        <a:lnRef idx="2">
          <a:scrgbClr r="0" g="0" b="0"/>
        </a:lnRef>
        <a:fillRef idx="0">
          <a:scrgbClr r="0" g="0" b="0"/>
        </a:fillRef>
        <a:effectRef idx="0">
          <a:scrgbClr r="0" g="0" b="0"/>
        </a:effectRef>
        <a:fontRef idx="minor"/>
      </dsp:style>
    </dsp:sp>
    <dsp:sp modelId="{7FE0DB68-1FEF-41ED-B92B-3FBBD18A3233}">
      <dsp:nvSpPr>
        <dsp:cNvPr id="0" name=""/>
        <dsp:cNvSpPr/>
      </dsp:nvSpPr>
      <dsp:spPr>
        <a:xfrm>
          <a:off x="755172" y="2355587"/>
          <a:ext cx="1367691" cy="568775"/>
        </a:xfrm>
        <a:prstGeom prst="roundRect">
          <a:avLst>
            <a:gd name="adj" fmla="val 10000"/>
          </a:avLst>
        </a:prstGeom>
        <a:solidFill>
          <a:schemeClr val="lt1">
            <a:alpha val="90000"/>
            <a:hueOff val="0"/>
            <a:satOff val="0"/>
            <a:lumOff val="0"/>
            <a:alphaOff val="0"/>
          </a:schemeClr>
        </a:solidFill>
        <a:ln w="12700" cap="flat" cmpd="sng" algn="ctr">
          <a:solidFill>
            <a:srgbClr val="8FAADC"/>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Arial Nova Light" panose="020B0304020202020204" pitchFamily="34" charset="0"/>
            </a:rPr>
            <a:t>Slum/Blight Analysis</a:t>
          </a:r>
        </a:p>
      </dsp:txBody>
      <dsp:txXfrm>
        <a:off x="771831" y="2372246"/>
        <a:ext cx="1334373" cy="535457"/>
      </dsp:txXfrm>
    </dsp:sp>
    <dsp:sp modelId="{65FE2A0F-EB8C-4C05-8B14-53ECC8DD9DF8}">
      <dsp:nvSpPr>
        <dsp:cNvPr id="0" name=""/>
        <dsp:cNvSpPr/>
      </dsp:nvSpPr>
      <dsp:spPr>
        <a:xfrm>
          <a:off x="2458898" y="0"/>
          <a:ext cx="1137551" cy="568775"/>
        </a:xfrm>
        <a:prstGeom prst="roundRect">
          <a:avLst>
            <a:gd name="adj" fmla="val 10000"/>
          </a:avLst>
        </a:prstGeom>
        <a:solidFill>
          <a:srgbClr val="20386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Arial Nova Light" panose="020B0304020202020204" pitchFamily="34" charset="0"/>
            </a:rPr>
            <a:t>Spot Basis</a:t>
          </a:r>
        </a:p>
        <a:p>
          <a:pPr marL="0" lvl="0" indent="0" algn="ctr" defTabSz="622300">
            <a:lnSpc>
              <a:spcPct val="90000"/>
            </a:lnSpc>
            <a:spcBef>
              <a:spcPct val="0"/>
            </a:spcBef>
            <a:spcAft>
              <a:spcPct val="35000"/>
            </a:spcAft>
            <a:buNone/>
          </a:pPr>
          <a:r>
            <a:rPr lang="en-US" sz="1400" kern="1200" dirty="0">
              <a:latin typeface="Arial Nova Light" panose="020B0304020202020204" pitchFamily="34" charset="0"/>
            </a:rPr>
            <a:t>(SBS)</a:t>
          </a:r>
        </a:p>
      </dsp:txBody>
      <dsp:txXfrm>
        <a:off x="2475557" y="16659"/>
        <a:ext cx="1104233" cy="535457"/>
      </dsp:txXfrm>
    </dsp:sp>
    <dsp:sp modelId="{F69A3C5B-F1FD-4790-87AF-090E56ADFBF9}">
      <dsp:nvSpPr>
        <dsp:cNvPr id="0" name=""/>
        <dsp:cNvSpPr/>
      </dsp:nvSpPr>
      <dsp:spPr>
        <a:xfrm>
          <a:off x="2526934" y="568775"/>
          <a:ext cx="91440" cy="541227"/>
        </a:xfrm>
        <a:custGeom>
          <a:avLst/>
          <a:gdLst/>
          <a:ahLst/>
          <a:cxnLst/>
          <a:rect l="0" t="0" r="0" b="0"/>
          <a:pathLst>
            <a:path>
              <a:moveTo>
                <a:pt x="45720" y="0"/>
              </a:moveTo>
              <a:lnTo>
                <a:pt x="45720" y="541227"/>
              </a:lnTo>
              <a:lnTo>
                <a:pt x="105562" y="541227"/>
              </a:lnTo>
            </a:path>
          </a:pathLst>
        </a:custGeom>
        <a:noFill/>
        <a:ln w="12700" cap="flat" cmpd="sng" algn="ctr">
          <a:solidFill>
            <a:srgbClr val="8FAADC"/>
          </a:solidFill>
          <a:prstDash val="solid"/>
          <a:miter lim="800000"/>
        </a:ln>
        <a:effectLst/>
      </dsp:spPr>
      <dsp:style>
        <a:lnRef idx="2">
          <a:scrgbClr r="0" g="0" b="0"/>
        </a:lnRef>
        <a:fillRef idx="0">
          <a:scrgbClr r="0" g="0" b="0"/>
        </a:fillRef>
        <a:effectRef idx="0">
          <a:scrgbClr r="0" g="0" b="0"/>
        </a:effectRef>
        <a:fontRef idx="minor"/>
      </dsp:style>
    </dsp:sp>
    <dsp:sp modelId="{30ECE5F2-33F5-456C-B527-39FDE4489E75}">
      <dsp:nvSpPr>
        <dsp:cNvPr id="0" name=""/>
        <dsp:cNvSpPr/>
      </dsp:nvSpPr>
      <dsp:spPr>
        <a:xfrm>
          <a:off x="2632496" y="673416"/>
          <a:ext cx="1507564" cy="873172"/>
        </a:xfrm>
        <a:prstGeom prst="roundRect">
          <a:avLst>
            <a:gd name="adj" fmla="val 10000"/>
          </a:avLst>
        </a:prstGeom>
        <a:solidFill>
          <a:schemeClr val="lt1">
            <a:alpha val="90000"/>
            <a:hueOff val="0"/>
            <a:satOff val="0"/>
            <a:lumOff val="0"/>
            <a:alphaOff val="0"/>
          </a:schemeClr>
        </a:solidFill>
        <a:ln w="12700" cap="flat" cmpd="sng" algn="ctr">
          <a:solidFill>
            <a:srgbClr val="8FAADC"/>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Arial Nova Light" panose="020B0304020202020204" pitchFamily="34" charset="0"/>
            </a:rPr>
            <a:t>Blight/physical decay on a spot basis</a:t>
          </a:r>
        </a:p>
      </dsp:txBody>
      <dsp:txXfrm>
        <a:off x="2658070" y="698990"/>
        <a:ext cx="1456416" cy="822024"/>
      </dsp:txXfrm>
    </dsp:sp>
    <dsp:sp modelId="{E8B22D6D-D40F-4D29-BFDD-1FB5646F4FBD}">
      <dsp:nvSpPr>
        <dsp:cNvPr id="0" name=""/>
        <dsp:cNvSpPr/>
      </dsp:nvSpPr>
      <dsp:spPr>
        <a:xfrm>
          <a:off x="2526934" y="568775"/>
          <a:ext cx="91440" cy="1469901"/>
        </a:xfrm>
        <a:custGeom>
          <a:avLst/>
          <a:gdLst/>
          <a:ahLst/>
          <a:cxnLst/>
          <a:rect l="0" t="0" r="0" b="0"/>
          <a:pathLst>
            <a:path>
              <a:moveTo>
                <a:pt x="45720" y="0"/>
              </a:moveTo>
              <a:lnTo>
                <a:pt x="45720" y="1469901"/>
              </a:lnTo>
              <a:lnTo>
                <a:pt x="127120" y="1469901"/>
              </a:lnTo>
            </a:path>
          </a:pathLst>
        </a:custGeom>
        <a:noFill/>
        <a:ln w="12700" cap="flat" cmpd="sng" algn="ctr">
          <a:solidFill>
            <a:srgbClr val="8FAADC"/>
          </a:solidFill>
          <a:prstDash val="solid"/>
          <a:miter lim="800000"/>
        </a:ln>
        <a:effectLst/>
      </dsp:spPr>
      <dsp:style>
        <a:lnRef idx="2">
          <a:scrgbClr r="0" g="0" b="0"/>
        </a:lnRef>
        <a:fillRef idx="0">
          <a:scrgbClr r="0" g="0" b="0"/>
        </a:fillRef>
        <a:effectRef idx="0">
          <a:scrgbClr r="0" g="0" b="0"/>
        </a:effectRef>
        <a:fontRef idx="minor"/>
      </dsp:style>
    </dsp:sp>
    <dsp:sp modelId="{B29DB4B5-755C-4614-B392-98A59A52BD1F}">
      <dsp:nvSpPr>
        <dsp:cNvPr id="0" name=""/>
        <dsp:cNvSpPr/>
      </dsp:nvSpPr>
      <dsp:spPr>
        <a:xfrm>
          <a:off x="2654054" y="1754289"/>
          <a:ext cx="1478825" cy="568775"/>
        </a:xfrm>
        <a:prstGeom prst="roundRect">
          <a:avLst>
            <a:gd name="adj" fmla="val 10000"/>
          </a:avLst>
        </a:prstGeom>
        <a:solidFill>
          <a:schemeClr val="lt1">
            <a:alpha val="90000"/>
            <a:hueOff val="0"/>
            <a:satOff val="0"/>
            <a:lumOff val="0"/>
            <a:alphaOff val="0"/>
          </a:schemeClr>
        </a:solidFill>
        <a:ln w="12700" cap="flat" cmpd="sng" algn="ctr">
          <a:solidFill>
            <a:srgbClr val="8FAADC"/>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Arial Nova Light" panose="020B0304020202020204" pitchFamily="34" charset="0"/>
            </a:rPr>
            <a:t>Activities are limited</a:t>
          </a:r>
        </a:p>
      </dsp:txBody>
      <dsp:txXfrm>
        <a:off x="2670713" y="1770948"/>
        <a:ext cx="1445507" cy="535457"/>
      </dsp:txXfrm>
    </dsp:sp>
    <dsp:sp modelId="{8AE50AFA-912E-45B8-9940-71D0416CC5D0}">
      <dsp:nvSpPr>
        <dsp:cNvPr id="0" name=""/>
        <dsp:cNvSpPr/>
      </dsp:nvSpPr>
      <dsp:spPr>
        <a:xfrm>
          <a:off x="2572654" y="568775"/>
          <a:ext cx="124500" cy="2153175"/>
        </a:xfrm>
        <a:custGeom>
          <a:avLst/>
          <a:gdLst/>
          <a:ahLst/>
          <a:cxnLst/>
          <a:rect l="0" t="0" r="0" b="0"/>
          <a:pathLst>
            <a:path>
              <a:moveTo>
                <a:pt x="0" y="0"/>
              </a:moveTo>
              <a:lnTo>
                <a:pt x="0" y="2153175"/>
              </a:lnTo>
              <a:lnTo>
                <a:pt x="124500" y="2153175"/>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AF3BD21-98E2-446A-9296-1366A77DFFBE}">
      <dsp:nvSpPr>
        <dsp:cNvPr id="0" name=""/>
        <dsp:cNvSpPr/>
      </dsp:nvSpPr>
      <dsp:spPr>
        <a:xfrm>
          <a:off x="2697154" y="2437563"/>
          <a:ext cx="1507564" cy="568775"/>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Arial Nova Light" panose="020B0304020202020204" pitchFamily="34" charset="0"/>
            </a:rPr>
            <a:t>Detrimental to Public Health &amp; Safety</a:t>
          </a:r>
        </a:p>
      </dsp:txBody>
      <dsp:txXfrm>
        <a:off x="2713813" y="2454222"/>
        <a:ext cx="1474246" cy="535457"/>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E2048DD-4A07-4CA6-959E-1920704F6C34}">
      <dsp:nvSpPr>
        <dsp:cNvPr id="0" name=""/>
        <dsp:cNvSpPr/>
      </dsp:nvSpPr>
      <dsp:spPr>
        <a:xfrm>
          <a:off x="114125" y="0"/>
          <a:ext cx="1259594" cy="646960"/>
        </a:xfrm>
        <a:prstGeom prst="roundRect">
          <a:avLst>
            <a:gd name="adj" fmla="val 10000"/>
          </a:avLst>
        </a:prstGeom>
        <a:solidFill>
          <a:srgbClr val="20386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Arial Nova Light" panose="020B0304020202020204" pitchFamily="34" charset="0"/>
            </a:rPr>
            <a:t>Urban Renewal</a:t>
          </a:r>
        </a:p>
        <a:p>
          <a:pPr marL="0" lvl="0" indent="0" algn="ctr" defTabSz="622300">
            <a:lnSpc>
              <a:spcPct val="90000"/>
            </a:lnSpc>
            <a:spcBef>
              <a:spcPct val="0"/>
            </a:spcBef>
            <a:spcAft>
              <a:spcPct val="35000"/>
            </a:spcAft>
            <a:buNone/>
          </a:pPr>
          <a:r>
            <a:rPr lang="en-US" sz="1400" kern="1200" dirty="0">
              <a:latin typeface="Arial Nova Light" panose="020B0304020202020204" pitchFamily="34" charset="0"/>
            </a:rPr>
            <a:t>(SBR)</a:t>
          </a:r>
        </a:p>
      </dsp:txBody>
      <dsp:txXfrm>
        <a:off x="133074" y="18949"/>
        <a:ext cx="1221696" cy="609062"/>
      </dsp:txXfrm>
    </dsp:sp>
    <dsp:sp modelId="{378D4BF4-3BF4-4E20-98F9-BBA4DC7234CA}">
      <dsp:nvSpPr>
        <dsp:cNvPr id="0" name=""/>
        <dsp:cNvSpPr/>
      </dsp:nvSpPr>
      <dsp:spPr>
        <a:xfrm>
          <a:off x="194364" y="646960"/>
          <a:ext cx="91440" cy="632463"/>
        </a:xfrm>
        <a:custGeom>
          <a:avLst/>
          <a:gdLst/>
          <a:ahLst/>
          <a:cxnLst/>
          <a:rect l="0" t="0" r="0" b="0"/>
          <a:pathLst>
            <a:path>
              <a:moveTo>
                <a:pt x="45720" y="0"/>
              </a:moveTo>
              <a:lnTo>
                <a:pt x="45720" y="632463"/>
              </a:lnTo>
              <a:lnTo>
                <a:pt x="107803" y="632463"/>
              </a:lnTo>
            </a:path>
          </a:pathLst>
        </a:custGeom>
        <a:noFill/>
        <a:ln w="12700" cap="flat" cmpd="sng" algn="ctr">
          <a:solidFill>
            <a:srgbClr val="8FAADC"/>
          </a:solidFill>
          <a:prstDash val="solid"/>
          <a:miter lim="800000"/>
        </a:ln>
        <a:effectLst/>
      </dsp:spPr>
      <dsp:style>
        <a:lnRef idx="2">
          <a:scrgbClr r="0" g="0" b="0"/>
        </a:lnRef>
        <a:fillRef idx="0">
          <a:scrgbClr r="0" g="0" b="0"/>
        </a:fillRef>
        <a:effectRef idx="0">
          <a:scrgbClr r="0" g="0" b="0"/>
        </a:effectRef>
        <a:fontRef idx="minor"/>
      </dsp:style>
    </dsp:sp>
    <dsp:sp modelId="{4B68DE07-3B70-42FA-B47D-291B3DB152C4}">
      <dsp:nvSpPr>
        <dsp:cNvPr id="0" name=""/>
        <dsp:cNvSpPr/>
      </dsp:nvSpPr>
      <dsp:spPr>
        <a:xfrm>
          <a:off x="302168" y="1028621"/>
          <a:ext cx="1409672" cy="501605"/>
        </a:xfrm>
        <a:prstGeom prst="roundRect">
          <a:avLst>
            <a:gd name="adj" fmla="val 10000"/>
          </a:avLst>
        </a:prstGeom>
        <a:solidFill>
          <a:schemeClr val="lt1">
            <a:alpha val="90000"/>
            <a:hueOff val="0"/>
            <a:satOff val="0"/>
            <a:lumOff val="0"/>
            <a:alphaOff val="0"/>
          </a:schemeClr>
        </a:solidFill>
        <a:ln w="12700" cap="flat" cmpd="sng" algn="ctr">
          <a:solidFill>
            <a:srgbClr val="8FAADC"/>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Arial Nova Light" panose="020B0304020202020204" pitchFamily="34" charset="0"/>
            </a:rPr>
            <a:t>Urban Renewal Plan</a:t>
          </a:r>
        </a:p>
      </dsp:txBody>
      <dsp:txXfrm>
        <a:off x="316860" y="1043313"/>
        <a:ext cx="1380288" cy="472221"/>
      </dsp:txXfrm>
    </dsp:sp>
    <dsp:sp modelId="{91A439EA-3A31-4E78-AF83-9390A9F4396C}">
      <dsp:nvSpPr>
        <dsp:cNvPr id="0" name=""/>
        <dsp:cNvSpPr/>
      </dsp:nvSpPr>
      <dsp:spPr>
        <a:xfrm>
          <a:off x="240084" y="646960"/>
          <a:ext cx="95958" cy="1459121"/>
        </a:xfrm>
        <a:custGeom>
          <a:avLst/>
          <a:gdLst/>
          <a:ahLst/>
          <a:cxnLst/>
          <a:rect l="0" t="0" r="0" b="0"/>
          <a:pathLst>
            <a:path>
              <a:moveTo>
                <a:pt x="0" y="0"/>
              </a:moveTo>
              <a:lnTo>
                <a:pt x="0" y="1459121"/>
              </a:lnTo>
              <a:lnTo>
                <a:pt x="95958" y="1459121"/>
              </a:lnTo>
            </a:path>
          </a:pathLst>
        </a:custGeom>
        <a:noFill/>
        <a:ln w="12700" cap="flat" cmpd="sng" algn="ctr">
          <a:solidFill>
            <a:srgbClr val="8FAADC"/>
          </a:solidFill>
          <a:prstDash val="solid"/>
          <a:miter lim="800000"/>
        </a:ln>
        <a:effectLst/>
      </dsp:spPr>
      <dsp:style>
        <a:lnRef idx="2">
          <a:scrgbClr r="0" g="0" b="0"/>
        </a:lnRef>
        <a:fillRef idx="0">
          <a:scrgbClr r="0" g="0" b="0"/>
        </a:fillRef>
        <a:effectRef idx="0">
          <a:scrgbClr r="0" g="0" b="0"/>
        </a:effectRef>
        <a:fontRef idx="minor"/>
      </dsp:style>
    </dsp:sp>
    <dsp:sp modelId="{102A7513-48ED-45B6-869B-26A31F15B974}">
      <dsp:nvSpPr>
        <dsp:cNvPr id="0" name=""/>
        <dsp:cNvSpPr/>
      </dsp:nvSpPr>
      <dsp:spPr>
        <a:xfrm>
          <a:off x="336042" y="1797579"/>
          <a:ext cx="1409672" cy="617004"/>
        </a:xfrm>
        <a:prstGeom prst="roundRect">
          <a:avLst>
            <a:gd name="adj" fmla="val 10000"/>
          </a:avLst>
        </a:prstGeom>
        <a:solidFill>
          <a:schemeClr val="lt1">
            <a:alpha val="90000"/>
            <a:hueOff val="0"/>
            <a:satOff val="0"/>
            <a:lumOff val="0"/>
            <a:alphaOff val="0"/>
          </a:schemeClr>
        </a:solidFill>
        <a:ln w="12700" cap="flat" cmpd="sng" algn="ctr">
          <a:solidFill>
            <a:srgbClr val="8FAADC"/>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Arial Nova Light" panose="020B0304020202020204" pitchFamily="34" charset="0"/>
            </a:rPr>
            <a:t>Rarely used</a:t>
          </a:r>
        </a:p>
      </dsp:txBody>
      <dsp:txXfrm>
        <a:off x="354113" y="1815650"/>
        <a:ext cx="1373530" cy="580862"/>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E2048DD-4A07-4CA6-959E-1920704F6C34}">
      <dsp:nvSpPr>
        <dsp:cNvPr id="0" name=""/>
        <dsp:cNvSpPr/>
      </dsp:nvSpPr>
      <dsp:spPr>
        <a:xfrm>
          <a:off x="962125" y="0"/>
          <a:ext cx="2642387" cy="553382"/>
        </a:xfrm>
        <a:prstGeom prst="roundRect">
          <a:avLst>
            <a:gd name="adj" fmla="val 10000"/>
          </a:avLst>
        </a:prstGeom>
        <a:solidFill>
          <a:srgbClr val="20386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Arial Nova Light" panose="020B0304020202020204" pitchFamily="34" charset="0"/>
            </a:rPr>
            <a:t>Urgent Need</a:t>
          </a:r>
        </a:p>
        <a:p>
          <a:pPr marL="0" lvl="0" indent="0" algn="ctr" defTabSz="622300">
            <a:lnSpc>
              <a:spcPct val="90000"/>
            </a:lnSpc>
            <a:spcBef>
              <a:spcPct val="0"/>
            </a:spcBef>
            <a:spcAft>
              <a:spcPct val="35000"/>
            </a:spcAft>
            <a:buNone/>
          </a:pPr>
          <a:r>
            <a:rPr lang="en-US" sz="1400" kern="1200" dirty="0">
              <a:latin typeface="Arial Nova Light" panose="020B0304020202020204" pitchFamily="34" charset="0"/>
            </a:rPr>
            <a:t>(URG)</a:t>
          </a:r>
        </a:p>
      </dsp:txBody>
      <dsp:txXfrm>
        <a:off x="978333" y="16208"/>
        <a:ext cx="2609971" cy="520966"/>
      </dsp:txXfrm>
    </dsp:sp>
    <dsp:sp modelId="{378D4BF4-3BF4-4E20-98F9-BBA4DC7234CA}">
      <dsp:nvSpPr>
        <dsp:cNvPr id="0" name=""/>
        <dsp:cNvSpPr/>
      </dsp:nvSpPr>
      <dsp:spPr>
        <a:xfrm>
          <a:off x="1226363" y="553382"/>
          <a:ext cx="226361" cy="305702"/>
        </a:xfrm>
        <a:custGeom>
          <a:avLst/>
          <a:gdLst/>
          <a:ahLst/>
          <a:cxnLst/>
          <a:rect l="0" t="0" r="0" b="0"/>
          <a:pathLst>
            <a:path>
              <a:moveTo>
                <a:pt x="0" y="0"/>
              </a:moveTo>
              <a:lnTo>
                <a:pt x="0" y="305702"/>
              </a:lnTo>
              <a:lnTo>
                <a:pt x="226361" y="305702"/>
              </a:lnTo>
            </a:path>
          </a:pathLst>
        </a:custGeom>
        <a:noFill/>
        <a:ln w="12700" cap="flat" cmpd="sng" algn="ctr">
          <a:solidFill>
            <a:srgbClr val="8FAADC"/>
          </a:solidFill>
          <a:prstDash val="solid"/>
          <a:miter lim="800000"/>
        </a:ln>
        <a:effectLst/>
      </dsp:spPr>
      <dsp:style>
        <a:lnRef idx="2">
          <a:scrgbClr r="0" g="0" b="0"/>
        </a:lnRef>
        <a:fillRef idx="0">
          <a:scrgbClr r="0" g="0" b="0"/>
        </a:fillRef>
        <a:effectRef idx="0">
          <a:scrgbClr r="0" g="0" b="0"/>
        </a:effectRef>
        <a:fontRef idx="minor"/>
      </dsp:style>
    </dsp:sp>
    <dsp:sp modelId="{4B68DE07-3B70-42FA-B47D-291B3DB152C4}">
      <dsp:nvSpPr>
        <dsp:cNvPr id="0" name=""/>
        <dsp:cNvSpPr/>
      </dsp:nvSpPr>
      <dsp:spPr>
        <a:xfrm>
          <a:off x="1452725" y="685687"/>
          <a:ext cx="1542028" cy="346794"/>
        </a:xfrm>
        <a:prstGeom prst="roundRect">
          <a:avLst>
            <a:gd name="adj" fmla="val 10000"/>
          </a:avLst>
        </a:prstGeom>
        <a:solidFill>
          <a:schemeClr val="lt1">
            <a:alpha val="90000"/>
            <a:hueOff val="0"/>
            <a:satOff val="0"/>
            <a:lumOff val="0"/>
            <a:alphaOff val="0"/>
          </a:schemeClr>
        </a:solidFill>
        <a:ln w="12700" cap="flat" cmpd="sng" algn="ctr">
          <a:solidFill>
            <a:srgbClr val="8FAADC"/>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2860" tIns="15240" rIns="22860" bIns="15240" numCol="1" spcCol="1270" anchor="ctr" anchorCtr="0">
          <a:noAutofit/>
        </a:bodyPr>
        <a:lstStyle/>
        <a:p>
          <a:pPr marL="0" lvl="0" indent="0" algn="ctr" defTabSz="533400">
            <a:lnSpc>
              <a:spcPct val="90000"/>
            </a:lnSpc>
            <a:spcBef>
              <a:spcPct val="0"/>
            </a:spcBef>
            <a:spcAft>
              <a:spcPct val="35000"/>
            </a:spcAft>
            <a:buNone/>
          </a:pPr>
          <a:r>
            <a:rPr lang="en-US" sz="1200" kern="1200" dirty="0">
              <a:latin typeface="Arial Nova Light" panose="020B0304020202020204" pitchFamily="34" charset="0"/>
            </a:rPr>
            <a:t>Alleviate emergency conditions</a:t>
          </a:r>
        </a:p>
      </dsp:txBody>
      <dsp:txXfrm>
        <a:off x="1462882" y="695844"/>
        <a:ext cx="1521714" cy="326480"/>
      </dsp:txXfrm>
    </dsp:sp>
    <dsp:sp modelId="{808C5DC0-5624-4D68-BCD3-3F65BF382C17}">
      <dsp:nvSpPr>
        <dsp:cNvPr id="0" name=""/>
        <dsp:cNvSpPr/>
      </dsp:nvSpPr>
      <dsp:spPr>
        <a:xfrm>
          <a:off x="1226363" y="553382"/>
          <a:ext cx="226361" cy="870928"/>
        </a:xfrm>
        <a:custGeom>
          <a:avLst/>
          <a:gdLst/>
          <a:ahLst/>
          <a:cxnLst/>
          <a:rect l="0" t="0" r="0" b="0"/>
          <a:pathLst>
            <a:path>
              <a:moveTo>
                <a:pt x="0" y="0"/>
              </a:moveTo>
              <a:lnTo>
                <a:pt x="0" y="870928"/>
              </a:lnTo>
              <a:lnTo>
                <a:pt x="226361" y="870928"/>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B869731-DAEF-472F-B18B-0BB096C226D2}">
      <dsp:nvSpPr>
        <dsp:cNvPr id="0" name=""/>
        <dsp:cNvSpPr/>
      </dsp:nvSpPr>
      <dsp:spPr>
        <a:xfrm>
          <a:off x="1452725" y="1163091"/>
          <a:ext cx="1257278" cy="522438"/>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marL="0" lvl="0" indent="0" algn="ctr" defTabSz="488950">
            <a:lnSpc>
              <a:spcPct val="90000"/>
            </a:lnSpc>
            <a:spcBef>
              <a:spcPct val="0"/>
            </a:spcBef>
            <a:spcAft>
              <a:spcPct val="35000"/>
            </a:spcAft>
            <a:buNone/>
          </a:pPr>
          <a:r>
            <a:rPr lang="en-US" sz="1100" kern="1200" dirty="0">
              <a:latin typeface="Arial Nova Light" panose="020B0304020202020204" pitchFamily="34" charset="0"/>
            </a:rPr>
            <a:t>Serious threat to health &amp; welfare</a:t>
          </a:r>
        </a:p>
      </dsp:txBody>
      <dsp:txXfrm>
        <a:off x="1468027" y="1178393"/>
        <a:ext cx="1226674" cy="491834"/>
      </dsp:txXfrm>
    </dsp:sp>
    <dsp:sp modelId="{7A2D1623-E08A-43A4-9196-C1A5DA7DBE5A}">
      <dsp:nvSpPr>
        <dsp:cNvPr id="0" name=""/>
        <dsp:cNvSpPr/>
      </dsp:nvSpPr>
      <dsp:spPr>
        <a:xfrm>
          <a:off x="1226363" y="553382"/>
          <a:ext cx="226361" cy="1523975"/>
        </a:xfrm>
        <a:custGeom>
          <a:avLst/>
          <a:gdLst/>
          <a:ahLst/>
          <a:cxnLst/>
          <a:rect l="0" t="0" r="0" b="0"/>
          <a:pathLst>
            <a:path>
              <a:moveTo>
                <a:pt x="0" y="0"/>
              </a:moveTo>
              <a:lnTo>
                <a:pt x="0" y="1523975"/>
              </a:lnTo>
              <a:lnTo>
                <a:pt x="226361" y="1523975"/>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49AA9DB-FB94-46D9-BB7C-28889A52D495}">
      <dsp:nvSpPr>
        <dsp:cNvPr id="0" name=""/>
        <dsp:cNvSpPr/>
      </dsp:nvSpPr>
      <dsp:spPr>
        <a:xfrm>
          <a:off x="1452725" y="1816138"/>
          <a:ext cx="1243904" cy="522438"/>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marL="0" lvl="0" indent="0" algn="ctr" defTabSz="488950">
            <a:lnSpc>
              <a:spcPct val="90000"/>
            </a:lnSpc>
            <a:spcBef>
              <a:spcPct val="0"/>
            </a:spcBef>
            <a:spcAft>
              <a:spcPct val="35000"/>
            </a:spcAft>
            <a:buNone/>
          </a:pPr>
          <a:r>
            <a:rPr lang="en-US" sz="1100" kern="1200" dirty="0">
              <a:latin typeface="Arial Nova Light" panose="020B0304020202020204" pitchFamily="34" charset="0"/>
            </a:rPr>
            <a:t>Recent origin</a:t>
          </a:r>
        </a:p>
      </dsp:txBody>
      <dsp:txXfrm>
        <a:off x="1468027" y="1831440"/>
        <a:ext cx="1213300" cy="491834"/>
      </dsp:txXfrm>
    </dsp:sp>
    <dsp:sp modelId="{91A439EA-3A31-4E78-AF83-9390A9F4396C}">
      <dsp:nvSpPr>
        <dsp:cNvPr id="0" name=""/>
        <dsp:cNvSpPr/>
      </dsp:nvSpPr>
      <dsp:spPr>
        <a:xfrm>
          <a:off x="1226363" y="553382"/>
          <a:ext cx="246448" cy="2210563"/>
        </a:xfrm>
        <a:custGeom>
          <a:avLst/>
          <a:gdLst/>
          <a:ahLst/>
          <a:cxnLst/>
          <a:rect l="0" t="0" r="0" b="0"/>
          <a:pathLst>
            <a:path>
              <a:moveTo>
                <a:pt x="0" y="0"/>
              </a:moveTo>
              <a:lnTo>
                <a:pt x="0" y="2210563"/>
              </a:lnTo>
              <a:lnTo>
                <a:pt x="246448" y="2210563"/>
              </a:lnTo>
            </a:path>
          </a:pathLst>
        </a:custGeom>
        <a:noFill/>
        <a:ln w="12700" cap="flat" cmpd="sng" algn="ctr">
          <a:solidFill>
            <a:srgbClr val="8FAADC"/>
          </a:solidFill>
          <a:prstDash val="solid"/>
          <a:miter lim="800000"/>
        </a:ln>
        <a:effectLst/>
      </dsp:spPr>
      <dsp:style>
        <a:lnRef idx="2">
          <a:scrgbClr r="0" g="0" b="0"/>
        </a:lnRef>
        <a:fillRef idx="0">
          <a:scrgbClr r="0" g="0" b="0"/>
        </a:fillRef>
        <a:effectRef idx="0">
          <a:scrgbClr r="0" g="0" b="0"/>
        </a:effectRef>
        <a:fontRef idx="minor"/>
      </dsp:style>
    </dsp:sp>
    <dsp:sp modelId="{102A7513-48ED-45B6-869B-26A31F15B974}">
      <dsp:nvSpPr>
        <dsp:cNvPr id="0" name=""/>
        <dsp:cNvSpPr/>
      </dsp:nvSpPr>
      <dsp:spPr>
        <a:xfrm>
          <a:off x="1472812" y="2497110"/>
          <a:ext cx="1187631" cy="533670"/>
        </a:xfrm>
        <a:prstGeom prst="roundRect">
          <a:avLst>
            <a:gd name="adj" fmla="val 10000"/>
          </a:avLst>
        </a:prstGeom>
        <a:solidFill>
          <a:schemeClr val="lt1">
            <a:alpha val="90000"/>
            <a:hueOff val="0"/>
            <a:satOff val="0"/>
            <a:lumOff val="0"/>
            <a:alphaOff val="0"/>
          </a:schemeClr>
        </a:solidFill>
        <a:ln w="12700" cap="flat" cmpd="sng" algn="ctr">
          <a:solidFill>
            <a:srgbClr val="8FAADC"/>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marL="0" lvl="0" indent="0" algn="ctr" defTabSz="488950">
            <a:lnSpc>
              <a:spcPct val="90000"/>
            </a:lnSpc>
            <a:spcBef>
              <a:spcPct val="0"/>
            </a:spcBef>
            <a:spcAft>
              <a:spcPct val="35000"/>
            </a:spcAft>
            <a:buNone/>
          </a:pPr>
          <a:r>
            <a:rPr lang="en-US" sz="1100" kern="1200" dirty="0">
              <a:latin typeface="Arial Nova Light" panose="020B0304020202020204" pitchFamily="34" charset="0"/>
            </a:rPr>
            <a:t>Unable to finance</a:t>
          </a:r>
        </a:p>
      </dsp:txBody>
      <dsp:txXfrm>
        <a:off x="1488443" y="2512741"/>
        <a:ext cx="1156369" cy="502408"/>
      </dsp:txXfrm>
    </dsp:sp>
    <dsp:sp modelId="{58A34553-D8D9-4732-A082-02ACA9E4488D}">
      <dsp:nvSpPr>
        <dsp:cNvPr id="0" name=""/>
        <dsp:cNvSpPr/>
      </dsp:nvSpPr>
      <dsp:spPr>
        <a:xfrm>
          <a:off x="1226363" y="553382"/>
          <a:ext cx="226361" cy="2841303"/>
        </a:xfrm>
        <a:custGeom>
          <a:avLst/>
          <a:gdLst/>
          <a:ahLst/>
          <a:cxnLst/>
          <a:rect l="0" t="0" r="0" b="0"/>
          <a:pathLst>
            <a:path>
              <a:moveTo>
                <a:pt x="0" y="0"/>
              </a:moveTo>
              <a:lnTo>
                <a:pt x="0" y="2841303"/>
              </a:lnTo>
              <a:lnTo>
                <a:pt x="226361" y="2841303"/>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A7DAE23-2FC4-43E5-9909-A089AD6124E6}">
      <dsp:nvSpPr>
        <dsp:cNvPr id="0" name=""/>
        <dsp:cNvSpPr/>
      </dsp:nvSpPr>
      <dsp:spPr>
        <a:xfrm>
          <a:off x="1452725" y="3133466"/>
          <a:ext cx="1199358" cy="522438"/>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marL="0" lvl="0" indent="0" algn="ctr" defTabSz="488950">
            <a:lnSpc>
              <a:spcPct val="90000"/>
            </a:lnSpc>
            <a:spcBef>
              <a:spcPct val="0"/>
            </a:spcBef>
            <a:spcAft>
              <a:spcPct val="35000"/>
            </a:spcAft>
            <a:buNone/>
          </a:pPr>
          <a:r>
            <a:rPr lang="en-US" sz="1100" kern="1200" dirty="0">
              <a:latin typeface="Arial Nova Light" panose="020B0304020202020204" pitchFamily="34" charset="0"/>
            </a:rPr>
            <a:t>Other funding is not available</a:t>
          </a:r>
        </a:p>
      </dsp:txBody>
      <dsp:txXfrm>
        <a:off x="1468027" y="3148768"/>
        <a:ext cx="1168754" cy="491834"/>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417375C-F4AC-47EF-948E-E499965EB35B}">
      <dsp:nvSpPr>
        <dsp:cNvPr id="0" name=""/>
        <dsp:cNvSpPr/>
      </dsp:nvSpPr>
      <dsp:spPr>
        <a:xfrm>
          <a:off x="0" y="115485"/>
          <a:ext cx="6484039" cy="2941158"/>
        </a:xfrm>
        <a:prstGeom prst="roundRect">
          <a:avLst>
            <a:gd name="adj" fmla="val 10000"/>
          </a:avLst>
        </a:prstGeom>
        <a:solidFill>
          <a:srgbClr val="DAE3F3"/>
        </a:solidFill>
        <a:ln w="12700" cap="flat" cmpd="sng" algn="ctr">
          <a:solidFill>
            <a:srgbClr val="8FAADC"/>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6195" tIns="24130" rIns="36195" bIns="24130" numCol="1" spcCol="1270" anchor="ctr" anchorCtr="0">
          <a:noAutofit/>
        </a:bodyPr>
        <a:lstStyle/>
        <a:p>
          <a:pPr marL="0" lvl="0" indent="0" algn="l" defTabSz="844550">
            <a:lnSpc>
              <a:spcPct val="90000"/>
            </a:lnSpc>
            <a:spcBef>
              <a:spcPct val="0"/>
            </a:spcBef>
            <a:spcAft>
              <a:spcPct val="35000"/>
            </a:spcAft>
            <a:buNone/>
          </a:pPr>
          <a:r>
            <a:rPr lang="en-US" sz="1900" kern="1200" dirty="0">
              <a:solidFill>
                <a:schemeClr val="tx1"/>
              </a:solidFill>
              <a:latin typeface="Arial Nova Light" panose="020B0304020202020204" pitchFamily="34" charset="0"/>
            </a:rPr>
            <a:t>Primary national objective of the CDBG Program is the development of viable urban communities principally for LMI persons.</a:t>
          </a:r>
        </a:p>
        <a:p>
          <a:pPr marL="0" lvl="0" indent="0" algn="l" defTabSz="844550">
            <a:lnSpc>
              <a:spcPct val="90000"/>
            </a:lnSpc>
            <a:spcBef>
              <a:spcPct val="0"/>
            </a:spcBef>
            <a:spcAft>
              <a:spcPct val="35000"/>
            </a:spcAft>
            <a:buNone/>
          </a:pPr>
          <a:endParaRPr lang="en-US" sz="1900" kern="1200" dirty="0">
            <a:solidFill>
              <a:schemeClr val="tx1"/>
            </a:solidFill>
            <a:latin typeface="Arial Nova Light" panose="020B0304020202020204" pitchFamily="34" charset="0"/>
          </a:endParaRPr>
        </a:p>
        <a:p>
          <a:pPr marL="0" lvl="0" indent="0" algn="l" defTabSz="844550">
            <a:lnSpc>
              <a:spcPct val="90000"/>
            </a:lnSpc>
            <a:spcBef>
              <a:spcPct val="0"/>
            </a:spcBef>
            <a:spcAft>
              <a:spcPct val="35000"/>
            </a:spcAft>
            <a:buNone/>
          </a:pPr>
          <a:r>
            <a:rPr lang="en-US" sz="1900" kern="1200" dirty="0">
              <a:solidFill>
                <a:schemeClr val="tx1"/>
              </a:solidFill>
              <a:latin typeface="Arial Nova Light" panose="020B0304020202020204" pitchFamily="34" charset="0"/>
            </a:rPr>
            <a:t>To meet the primary national objective, the CDBG regulations require that grantees expend not less than 70% of CDBG funds for activities that benefit LMI persons.</a:t>
          </a:r>
        </a:p>
        <a:p>
          <a:pPr marL="0" lvl="0" indent="0" algn="l" defTabSz="844550">
            <a:lnSpc>
              <a:spcPct val="90000"/>
            </a:lnSpc>
            <a:spcBef>
              <a:spcPct val="0"/>
            </a:spcBef>
            <a:spcAft>
              <a:spcPct val="35000"/>
            </a:spcAft>
            <a:buNone/>
          </a:pPr>
          <a:endParaRPr lang="en-US" sz="1900" kern="1200" dirty="0">
            <a:solidFill>
              <a:schemeClr val="tx1"/>
            </a:solidFill>
            <a:latin typeface="Arial Nova Light" panose="020B0304020202020204" pitchFamily="34" charset="0"/>
          </a:endParaRPr>
        </a:p>
      </dsp:txBody>
      <dsp:txXfrm>
        <a:off x="86144" y="201629"/>
        <a:ext cx="6311751" cy="2768870"/>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6677B25-67BE-4BD5-AD29-DFE85C3CE400}">
      <dsp:nvSpPr>
        <dsp:cNvPr id="0" name=""/>
        <dsp:cNvSpPr/>
      </dsp:nvSpPr>
      <dsp:spPr>
        <a:xfrm>
          <a:off x="0" y="-177585"/>
          <a:ext cx="7993184" cy="355171"/>
        </a:xfrm>
        <a:prstGeom prst="rect">
          <a:avLst/>
        </a:prstGeom>
        <a:solidFill>
          <a:srgbClr val="203864"/>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Arial Nova Light" panose="020B0304020202020204" pitchFamily="34" charset="0"/>
            </a:rPr>
            <a:t>Possible Eligible Activities</a:t>
          </a:r>
        </a:p>
      </dsp:txBody>
      <dsp:txXfrm>
        <a:off x="0" y="-177585"/>
        <a:ext cx="7993184" cy="355171"/>
      </dsp:txXfrm>
    </dsp:sp>
    <dsp:sp modelId="{AEE813B6-4D14-40D9-8407-1E4571852145}">
      <dsp:nvSpPr>
        <dsp:cNvPr id="0" name=""/>
        <dsp:cNvSpPr/>
      </dsp:nvSpPr>
      <dsp:spPr>
        <a:xfrm>
          <a:off x="3908" y="177585"/>
          <a:ext cx="7993184" cy="3600453"/>
        </a:xfrm>
        <a:prstGeom prst="rect">
          <a:avLst/>
        </a:prstGeom>
        <a:solidFill>
          <a:srgbClr val="DAE3F3">
            <a:alpha val="90000"/>
          </a:srgb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2672" tIns="42672" rIns="56896" bIns="64008" numCol="1" spcCol="1270" anchor="t" anchorCtr="0">
          <a:noAutofit/>
        </a:bodyPr>
        <a:lstStyle/>
        <a:p>
          <a:pPr marL="57150" lvl="1" indent="-57150" algn="l" defTabSz="266700">
            <a:lnSpc>
              <a:spcPct val="100000"/>
            </a:lnSpc>
            <a:spcBef>
              <a:spcPct val="0"/>
            </a:spcBef>
            <a:spcAft>
              <a:spcPct val="15000"/>
            </a:spcAft>
            <a:buChar char="•"/>
          </a:pPr>
          <a:r>
            <a:rPr lang="en-US" sz="600" kern="1200" dirty="0">
              <a:latin typeface="+mn-lt"/>
            </a:rPr>
            <a:t>Acquisition of Real Property </a:t>
          </a:r>
        </a:p>
        <a:p>
          <a:pPr marL="57150" lvl="1" indent="-57150" algn="l" defTabSz="266700">
            <a:lnSpc>
              <a:spcPct val="100000"/>
            </a:lnSpc>
            <a:spcBef>
              <a:spcPct val="0"/>
            </a:spcBef>
            <a:spcAft>
              <a:spcPct val="15000"/>
            </a:spcAft>
            <a:buChar char="•"/>
          </a:pPr>
          <a:r>
            <a:rPr lang="en-US" sz="600" kern="1200" dirty="0">
              <a:latin typeface="+mn-lt"/>
            </a:rPr>
            <a:t>Disposition of Real Property </a:t>
          </a:r>
        </a:p>
        <a:p>
          <a:pPr marL="57150" lvl="1" indent="-57150" algn="l" defTabSz="266700">
            <a:lnSpc>
              <a:spcPct val="100000"/>
            </a:lnSpc>
            <a:spcBef>
              <a:spcPct val="0"/>
            </a:spcBef>
            <a:spcAft>
              <a:spcPct val="15000"/>
            </a:spcAft>
            <a:buChar char="•"/>
          </a:pPr>
          <a:r>
            <a:rPr lang="en-US" sz="600" kern="1200" dirty="0">
              <a:latin typeface="+mn-lt"/>
            </a:rPr>
            <a:t>Senior Center </a:t>
          </a:r>
        </a:p>
        <a:p>
          <a:pPr marL="57150" lvl="1" indent="-57150" algn="l" defTabSz="266700">
            <a:lnSpc>
              <a:spcPct val="100000"/>
            </a:lnSpc>
            <a:spcBef>
              <a:spcPct val="0"/>
            </a:spcBef>
            <a:spcAft>
              <a:spcPct val="15000"/>
            </a:spcAft>
            <a:buChar char="•"/>
          </a:pPr>
          <a:r>
            <a:rPr lang="en-US" sz="600" kern="1200" dirty="0">
              <a:latin typeface="+mn-lt"/>
            </a:rPr>
            <a:t>Facilities for Persons with Disabilities </a:t>
          </a:r>
        </a:p>
        <a:p>
          <a:pPr marL="57150" lvl="1" indent="-57150" algn="l" defTabSz="266700">
            <a:lnSpc>
              <a:spcPct val="100000"/>
            </a:lnSpc>
            <a:spcBef>
              <a:spcPct val="0"/>
            </a:spcBef>
            <a:spcAft>
              <a:spcPct val="15000"/>
            </a:spcAft>
            <a:buChar char="•"/>
          </a:pPr>
          <a:r>
            <a:rPr lang="en-US" sz="600" kern="1200" dirty="0">
              <a:latin typeface="+mn-lt"/>
            </a:rPr>
            <a:t>Homeless Facilities (not operating costs)</a:t>
          </a:r>
        </a:p>
        <a:p>
          <a:pPr marL="57150" lvl="1" indent="-57150" algn="l" defTabSz="266700">
            <a:lnSpc>
              <a:spcPct val="100000"/>
            </a:lnSpc>
            <a:spcBef>
              <a:spcPct val="0"/>
            </a:spcBef>
            <a:spcAft>
              <a:spcPct val="15000"/>
            </a:spcAft>
            <a:buChar char="•"/>
          </a:pPr>
          <a:r>
            <a:rPr lang="en-US" sz="600" kern="1200" dirty="0">
              <a:latin typeface="+mn-lt"/>
            </a:rPr>
            <a:t>Youth Centers</a:t>
          </a:r>
        </a:p>
        <a:p>
          <a:pPr marL="57150" lvl="1" indent="-57150" algn="l" defTabSz="266700">
            <a:lnSpc>
              <a:spcPct val="100000"/>
            </a:lnSpc>
            <a:spcBef>
              <a:spcPct val="0"/>
            </a:spcBef>
            <a:spcAft>
              <a:spcPct val="15000"/>
            </a:spcAft>
            <a:buChar char="•"/>
          </a:pPr>
          <a:r>
            <a:rPr lang="en-US" sz="600" kern="1200" dirty="0">
              <a:latin typeface="+mn-lt"/>
            </a:rPr>
            <a:t>Neighborhood Facilities </a:t>
          </a:r>
        </a:p>
        <a:p>
          <a:pPr marL="57150" lvl="1" indent="-57150" algn="l" defTabSz="266700">
            <a:lnSpc>
              <a:spcPct val="100000"/>
            </a:lnSpc>
            <a:spcBef>
              <a:spcPct val="0"/>
            </a:spcBef>
            <a:spcAft>
              <a:spcPct val="15000"/>
            </a:spcAft>
            <a:buChar char="•"/>
          </a:pPr>
          <a:r>
            <a:rPr lang="en-US" sz="600" kern="1200" dirty="0">
              <a:latin typeface="+mn-lt"/>
            </a:rPr>
            <a:t>Parks, Recreational Facilities</a:t>
          </a:r>
        </a:p>
        <a:p>
          <a:pPr marL="57150" lvl="1" indent="-57150" algn="l" defTabSz="266700">
            <a:lnSpc>
              <a:spcPct val="100000"/>
            </a:lnSpc>
            <a:spcBef>
              <a:spcPct val="0"/>
            </a:spcBef>
            <a:spcAft>
              <a:spcPct val="15000"/>
            </a:spcAft>
            <a:buChar char="•"/>
          </a:pPr>
          <a:r>
            <a:rPr lang="en-US" sz="600" kern="1200" dirty="0">
              <a:latin typeface="+mn-lt"/>
            </a:rPr>
            <a:t>Parking Facilities </a:t>
          </a:r>
        </a:p>
        <a:p>
          <a:pPr marL="57150" lvl="1" indent="-57150" algn="l" defTabSz="266700">
            <a:lnSpc>
              <a:spcPct val="100000"/>
            </a:lnSpc>
            <a:spcBef>
              <a:spcPct val="0"/>
            </a:spcBef>
            <a:spcAft>
              <a:spcPct val="15000"/>
            </a:spcAft>
            <a:buChar char="•"/>
          </a:pPr>
          <a:r>
            <a:rPr lang="en-US" sz="600" kern="1200" dirty="0">
              <a:latin typeface="+mn-lt"/>
            </a:rPr>
            <a:t>Solid Waste Disposal Improvements</a:t>
          </a:r>
        </a:p>
        <a:p>
          <a:pPr marL="57150" lvl="1" indent="-57150" algn="l" defTabSz="266700">
            <a:lnSpc>
              <a:spcPct val="100000"/>
            </a:lnSpc>
            <a:spcBef>
              <a:spcPct val="0"/>
            </a:spcBef>
            <a:spcAft>
              <a:spcPct val="15000"/>
            </a:spcAft>
            <a:buChar char="•"/>
          </a:pPr>
          <a:r>
            <a:rPr lang="en-US" sz="600" kern="1200" dirty="0">
              <a:latin typeface="+mn-lt"/>
            </a:rPr>
            <a:t>Flood Drainage Improvements</a:t>
          </a:r>
        </a:p>
        <a:p>
          <a:pPr marL="57150" lvl="1" indent="-57150" algn="l" defTabSz="266700">
            <a:lnSpc>
              <a:spcPct val="100000"/>
            </a:lnSpc>
            <a:spcBef>
              <a:spcPct val="0"/>
            </a:spcBef>
            <a:spcAft>
              <a:spcPct val="15000"/>
            </a:spcAft>
            <a:buChar char="•"/>
          </a:pPr>
          <a:r>
            <a:rPr lang="en-US" sz="600" kern="1200" dirty="0">
              <a:latin typeface="+mn-lt"/>
            </a:rPr>
            <a:t>Water/Sewer Improvements</a:t>
          </a:r>
        </a:p>
        <a:p>
          <a:pPr marL="57150" lvl="1" indent="-57150" algn="l" defTabSz="266700">
            <a:lnSpc>
              <a:spcPct val="100000"/>
            </a:lnSpc>
            <a:spcBef>
              <a:spcPct val="0"/>
            </a:spcBef>
            <a:spcAft>
              <a:spcPct val="15000"/>
            </a:spcAft>
            <a:buChar char="•"/>
          </a:pPr>
          <a:r>
            <a:rPr lang="en-US" sz="600" kern="1200" dirty="0">
              <a:latin typeface="+mn-lt"/>
            </a:rPr>
            <a:t>Street Improvements </a:t>
          </a:r>
        </a:p>
        <a:p>
          <a:pPr marL="57150" lvl="1" indent="-57150" algn="l" defTabSz="266700">
            <a:lnSpc>
              <a:spcPct val="100000"/>
            </a:lnSpc>
            <a:spcBef>
              <a:spcPct val="0"/>
            </a:spcBef>
            <a:spcAft>
              <a:spcPct val="15000"/>
            </a:spcAft>
            <a:buChar char="•"/>
          </a:pPr>
          <a:r>
            <a:rPr lang="en-US" sz="600" kern="1200" dirty="0">
              <a:latin typeface="+mn-lt"/>
            </a:rPr>
            <a:t>Sidewalks</a:t>
          </a:r>
        </a:p>
        <a:p>
          <a:pPr marL="57150" lvl="1" indent="-57150" algn="l" defTabSz="266700">
            <a:lnSpc>
              <a:spcPct val="100000"/>
            </a:lnSpc>
            <a:spcBef>
              <a:spcPct val="0"/>
            </a:spcBef>
            <a:spcAft>
              <a:spcPct val="15000"/>
            </a:spcAft>
            <a:buChar char="•"/>
          </a:pPr>
          <a:r>
            <a:rPr lang="en-US" sz="600" kern="1200" dirty="0">
              <a:latin typeface="+mn-lt"/>
            </a:rPr>
            <a:t>Child Care Centers</a:t>
          </a:r>
        </a:p>
        <a:p>
          <a:pPr marL="57150" lvl="1" indent="-57150" algn="l" defTabSz="266700">
            <a:lnSpc>
              <a:spcPct val="100000"/>
            </a:lnSpc>
            <a:spcBef>
              <a:spcPct val="0"/>
            </a:spcBef>
            <a:spcAft>
              <a:spcPct val="15000"/>
            </a:spcAft>
            <a:buChar char="•"/>
          </a:pPr>
          <a:r>
            <a:rPr lang="en-US" sz="600" kern="1200" dirty="0">
              <a:latin typeface="+mn-lt"/>
            </a:rPr>
            <a:t>Tree Planting</a:t>
          </a:r>
        </a:p>
        <a:p>
          <a:pPr marL="57150" lvl="1" indent="-57150" algn="l" defTabSz="266700">
            <a:lnSpc>
              <a:spcPct val="100000"/>
            </a:lnSpc>
            <a:spcBef>
              <a:spcPct val="0"/>
            </a:spcBef>
            <a:spcAft>
              <a:spcPct val="15000"/>
            </a:spcAft>
            <a:buChar char="•"/>
          </a:pPr>
          <a:r>
            <a:rPr lang="en-US" sz="600" kern="1200" dirty="0">
              <a:latin typeface="+mn-lt"/>
            </a:rPr>
            <a:t>Fire Stations/Equipment</a:t>
          </a:r>
        </a:p>
        <a:p>
          <a:pPr marL="57150" lvl="1" indent="-57150" algn="l" defTabSz="266700">
            <a:lnSpc>
              <a:spcPct val="100000"/>
            </a:lnSpc>
            <a:spcBef>
              <a:spcPct val="0"/>
            </a:spcBef>
            <a:spcAft>
              <a:spcPct val="15000"/>
            </a:spcAft>
            <a:buChar char="•"/>
          </a:pPr>
          <a:r>
            <a:rPr lang="en-US" sz="600" kern="1200" dirty="0">
              <a:latin typeface="+mn-lt"/>
            </a:rPr>
            <a:t>Health Facilities</a:t>
          </a:r>
        </a:p>
        <a:p>
          <a:pPr marL="57150" lvl="1" indent="-57150" algn="l" defTabSz="266700">
            <a:lnSpc>
              <a:spcPct val="100000"/>
            </a:lnSpc>
            <a:spcBef>
              <a:spcPct val="0"/>
            </a:spcBef>
            <a:spcAft>
              <a:spcPct val="15000"/>
            </a:spcAft>
            <a:buChar char="•"/>
          </a:pPr>
          <a:r>
            <a:rPr lang="en-US" sz="600" kern="1200" dirty="0">
              <a:latin typeface="+mn-lt"/>
            </a:rPr>
            <a:t>Abused and Neglected Children Facilities</a:t>
          </a:r>
        </a:p>
        <a:p>
          <a:pPr marL="57150" lvl="1" indent="-57150" algn="l" defTabSz="266700">
            <a:lnSpc>
              <a:spcPct val="100000"/>
            </a:lnSpc>
            <a:spcBef>
              <a:spcPct val="0"/>
            </a:spcBef>
            <a:spcAft>
              <a:spcPct val="15000"/>
            </a:spcAft>
            <a:buChar char="•"/>
          </a:pPr>
          <a:r>
            <a:rPr lang="en-US" sz="600" kern="1200" dirty="0">
              <a:latin typeface="+mn-lt"/>
            </a:rPr>
            <a:t>Asbestos Removal</a:t>
          </a:r>
        </a:p>
        <a:p>
          <a:pPr marL="57150" lvl="1" indent="-57150" algn="l" defTabSz="266700">
            <a:lnSpc>
              <a:spcPct val="100000"/>
            </a:lnSpc>
            <a:spcBef>
              <a:spcPct val="0"/>
            </a:spcBef>
            <a:spcAft>
              <a:spcPct val="15000"/>
            </a:spcAft>
            <a:buChar char="•"/>
          </a:pPr>
          <a:r>
            <a:rPr lang="en-US" sz="600" kern="1200" dirty="0">
              <a:latin typeface="+mn-lt"/>
            </a:rPr>
            <a:t>Facilities for AIDS Patients (not operating costs)</a:t>
          </a:r>
        </a:p>
        <a:p>
          <a:pPr marL="57150" lvl="1" indent="-57150" algn="l" defTabSz="266700">
            <a:lnSpc>
              <a:spcPct val="100000"/>
            </a:lnSpc>
            <a:spcBef>
              <a:spcPct val="0"/>
            </a:spcBef>
            <a:spcAft>
              <a:spcPct val="15000"/>
            </a:spcAft>
            <a:buChar char="•"/>
          </a:pPr>
          <a:r>
            <a:rPr lang="en-US" sz="600" kern="1200" dirty="0">
              <a:latin typeface="+mn-lt"/>
            </a:rPr>
            <a:t>Homeless/AIDS Patients Programs (subject to 15% public service cap)</a:t>
          </a:r>
        </a:p>
        <a:p>
          <a:pPr marL="57150" lvl="1" indent="-57150" algn="l" defTabSz="266700">
            <a:lnSpc>
              <a:spcPct val="100000"/>
            </a:lnSpc>
            <a:spcBef>
              <a:spcPct val="0"/>
            </a:spcBef>
            <a:spcAft>
              <a:spcPct val="15000"/>
            </a:spcAft>
            <a:buChar char="•"/>
          </a:pPr>
          <a:r>
            <a:rPr lang="en-US" sz="600" kern="1200" dirty="0">
              <a:latin typeface="+mn-lt"/>
            </a:rPr>
            <a:t>Other Public Improvements Not Listed in 03A-03S</a:t>
          </a:r>
        </a:p>
        <a:p>
          <a:pPr marL="57150" lvl="1" indent="-57150" algn="l" defTabSz="266700">
            <a:lnSpc>
              <a:spcPct val="100000"/>
            </a:lnSpc>
            <a:spcBef>
              <a:spcPct val="0"/>
            </a:spcBef>
            <a:spcAft>
              <a:spcPct val="15000"/>
            </a:spcAft>
            <a:buChar char="•"/>
          </a:pPr>
          <a:r>
            <a:rPr lang="en-US" sz="600" kern="1200" dirty="0">
              <a:latin typeface="+mn-lt"/>
            </a:rPr>
            <a:t>Clearance and Demolition</a:t>
          </a:r>
        </a:p>
        <a:p>
          <a:pPr marL="57150" lvl="1" indent="-57150" algn="l" defTabSz="266700">
            <a:lnSpc>
              <a:spcPct val="100000"/>
            </a:lnSpc>
            <a:spcBef>
              <a:spcPct val="0"/>
            </a:spcBef>
            <a:spcAft>
              <a:spcPct val="15000"/>
            </a:spcAft>
            <a:buChar char="•"/>
          </a:pPr>
          <a:r>
            <a:rPr lang="en-US" sz="600" kern="1200" dirty="0">
              <a:latin typeface="+mn-lt"/>
            </a:rPr>
            <a:t>Cleanup of Contaminated Sites</a:t>
          </a:r>
        </a:p>
        <a:p>
          <a:pPr marL="57150" lvl="1" indent="-57150" algn="l" defTabSz="266700">
            <a:lnSpc>
              <a:spcPct val="100000"/>
            </a:lnSpc>
            <a:spcBef>
              <a:spcPct val="0"/>
            </a:spcBef>
            <a:spcAft>
              <a:spcPct val="15000"/>
            </a:spcAft>
            <a:buChar char="•"/>
          </a:pPr>
          <a:r>
            <a:rPr lang="en-US" sz="600" kern="1200" dirty="0">
              <a:latin typeface="+mn-lt"/>
            </a:rPr>
            <a:t>Senior Services </a:t>
          </a:r>
        </a:p>
        <a:p>
          <a:pPr marL="57150" lvl="1" indent="-57150" algn="l" defTabSz="266700">
            <a:lnSpc>
              <a:spcPct val="100000"/>
            </a:lnSpc>
            <a:spcBef>
              <a:spcPct val="0"/>
            </a:spcBef>
            <a:spcAft>
              <a:spcPct val="15000"/>
            </a:spcAft>
            <a:buChar char="•"/>
          </a:pPr>
          <a:r>
            <a:rPr lang="en-US" sz="600" kern="1200" dirty="0">
              <a:latin typeface="+mn-lt"/>
            </a:rPr>
            <a:t>Services for Persons with Disabilities </a:t>
          </a:r>
        </a:p>
        <a:p>
          <a:pPr marL="57150" lvl="1" indent="-57150" algn="l" defTabSz="266700">
            <a:lnSpc>
              <a:spcPct val="100000"/>
            </a:lnSpc>
            <a:spcBef>
              <a:spcPct val="0"/>
            </a:spcBef>
            <a:spcAft>
              <a:spcPct val="15000"/>
            </a:spcAft>
            <a:buChar char="•"/>
          </a:pPr>
          <a:r>
            <a:rPr lang="en-US" sz="600" kern="1200" dirty="0">
              <a:latin typeface="+mn-lt"/>
            </a:rPr>
            <a:t>Legal Services </a:t>
          </a:r>
        </a:p>
        <a:p>
          <a:pPr marL="57150" lvl="1" indent="-57150" algn="l" defTabSz="266700">
            <a:lnSpc>
              <a:spcPct val="100000"/>
            </a:lnSpc>
            <a:spcBef>
              <a:spcPct val="0"/>
            </a:spcBef>
            <a:spcAft>
              <a:spcPct val="15000"/>
            </a:spcAft>
            <a:buChar char="•"/>
          </a:pPr>
          <a:r>
            <a:rPr lang="en-US" sz="600" kern="1200" dirty="0">
              <a:latin typeface="+mn-lt"/>
            </a:rPr>
            <a:t>Youth Services </a:t>
          </a:r>
        </a:p>
        <a:p>
          <a:pPr marL="57150" lvl="1" indent="-57150" algn="l" defTabSz="266700">
            <a:lnSpc>
              <a:spcPct val="100000"/>
            </a:lnSpc>
            <a:spcBef>
              <a:spcPct val="0"/>
            </a:spcBef>
            <a:spcAft>
              <a:spcPct val="15000"/>
            </a:spcAft>
            <a:buChar char="•"/>
          </a:pPr>
          <a:r>
            <a:rPr lang="en-US" sz="600" kern="1200" dirty="0">
              <a:latin typeface="+mn-lt"/>
            </a:rPr>
            <a:t>Transportation Services </a:t>
          </a:r>
        </a:p>
        <a:p>
          <a:pPr marL="57150" lvl="1" indent="-57150" algn="l" defTabSz="266700">
            <a:lnSpc>
              <a:spcPct val="100000"/>
            </a:lnSpc>
            <a:spcBef>
              <a:spcPct val="0"/>
            </a:spcBef>
            <a:spcAft>
              <a:spcPct val="15000"/>
            </a:spcAft>
            <a:buChar char="•"/>
          </a:pPr>
          <a:r>
            <a:rPr lang="en-US" sz="600" kern="1200" dirty="0">
              <a:latin typeface="+mn-lt"/>
            </a:rPr>
            <a:t>Substance Abuse Services </a:t>
          </a:r>
        </a:p>
        <a:p>
          <a:pPr marL="57150" lvl="1" indent="-57150" algn="l" defTabSz="266700">
            <a:lnSpc>
              <a:spcPct val="100000"/>
            </a:lnSpc>
            <a:spcBef>
              <a:spcPct val="0"/>
            </a:spcBef>
            <a:spcAft>
              <a:spcPct val="15000"/>
            </a:spcAft>
            <a:buFont typeface="Arial" panose="020B0604020202020204" pitchFamily="34" charset="0"/>
            <a:buChar char="•"/>
          </a:pPr>
          <a:r>
            <a:rPr lang="en-US" sz="600" b="0" i="0" u="none" strike="noStrike" kern="1200" baseline="0" dirty="0">
              <a:solidFill>
                <a:srgbClr val="000000"/>
              </a:solidFill>
            </a:rPr>
            <a:t>Rehabilitation: Publicly or Privately Owned Commercial/Industrial</a:t>
          </a:r>
          <a:endParaRPr lang="en-US" sz="600" kern="1200" dirty="0">
            <a:latin typeface="+mn-lt"/>
          </a:endParaRPr>
        </a:p>
        <a:p>
          <a:pPr marL="57150" lvl="1" indent="-57150" algn="l" defTabSz="266700">
            <a:lnSpc>
              <a:spcPct val="100000"/>
            </a:lnSpc>
            <a:spcBef>
              <a:spcPct val="0"/>
            </a:spcBef>
            <a:spcAft>
              <a:spcPct val="15000"/>
            </a:spcAft>
            <a:buFont typeface="Arial" panose="020B0604020202020204" pitchFamily="34" charset="0"/>
            <a:buChar char="•"/>
          </a:pPr>
          <a:r>
            <a:rPr lang="en-US" sz="600" b="0" i="0" u="none" strike="noStrike" kern="1200" baseline="0" dirty="0">
              <a:solidFill>
                <a:srgbClr val="000000"/>
              </a:solidFill>
            </a:rPr>
            <a:t>Energy Efficiency Improvements </a:t>
          </a:r>
          <a:endParaRPr lang="en-US" sz="600" kern="1200" dirty="0">
            <a:latin typeface="+mn-lt"/>
          </a:endParaRPr>
        </a:p>
      </dsp:txBody>
      <dsp:txXfrm>
        <a:off x="3908" y="177585"/>
        <a:ext cx="7993184" cy="3600453"/>
      </dsp:txXfrm>
    </dsp:sp>
  </dsp:spTree>
</dsp:drawing>
</file>

<file path=ppt/diagrams/layout1.xml><?xml version="1.0" encoding="utf-8"?>
<dgm:layoutDef xmlns:dgm="http://schemas.openxmlformats.org/drawingml/2006/diagram" xmlns:a="http://schemas.openxmlformats.org/drawingml/2006/main" uniqueId="urn:microsoft.com/office/officeart/2011/layout/RadialPictureList">
  <dgm:title val="Radial Picture List"/>
  <dgm:desc val="Use to show relationships to a central idea. The Level 1 shape contains text and all Level 2 shapes contain a picture with corresponding text. Limited to four Level 2 pictures.  Unused pictures do not appear, but remain available if you switch layouts. Works best with a small amount of Level 2 text."/>
  <dgm:catLst>
    <dgm:cat type="picture" pri="2500"/>
    <dgm:cat type="officeonline" pri="2500"/>
  </dgm:catLst>
  <dgm:sampData>
    <dgm:dataModel>
      <dgm:ptLst>
        <dgm:pt modelId="0" type="doc"/>
        <dgm:pt modelId="10">
          <dgm:prSet phldr="1"/>
        </dgm:pt>
        <dgm:pt modelId="11">
          <dgm:prSet phldr="1"/>
        </dgm:pt>
        <dgm:pt modelId="12">
          <dgm:prSet phldr="1"/>
        </dgm:pt>
        <dgm:pt modelId="13">
          <dgm:prSet phldr="1"/>
        </dgm:pt>
      </dgm:ptLst>
      <dgm:cxnLst>
        <dgm:cxn modelId="1" srcId="0" destId="10" srcOrd="0" destOrd="0"/>
        <dgm:cxn modelId="2" srcId="10" destId="11" srcOrd="0" destOrd="0"/>
        <dgm:cxn modelId="3" srcId="10" destId="12" srcOrd="1" destOrd="0"/>
        <dgm:cxn modelId="4" srcId="10" destId="13" srcOrd="2" destOrd="0"/>
      </dgm:cxnLst>
      <dgm:bg/>
      <dgm:whole/>
    </dgm:dataModel>
  </dgm:sampData>
  <dgm:styleData>
    <dgm:dataModel>
      <dgm:ptLst>
        <dgm:pt modelId="0" type="doc"/>
        <dgm:pt modelId="10">
          <dgm:prSet phldr="1"/>
        </dgm:pt>
        <dgm:pt modelId="11">
          <dgm:prSet phldr="1"/>
        </dgm:pt>
        <dgm:pt modelId="12">
          <dgm:prSet phldr="1"/>
        </dgm:pt>
      </dgm:ptLst>
      <dgm:cxnLst>
        <dgm:cxn modelId="1" srcId="0" destId="10" srcOrd="0" destOrd="0"/>
        <dgm:cxn modelId="2" srcId="10" destId="11" srcOrd="0" destOrd="0"/>
        <dgm:cxn modelId="3" srcId="10" destId="12" srcOrd="1"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14">
          <dgm:prSet phldr="1"/>
        </dgm:pt>
      </dgm:ptLst>
      <dgm:cxnLst>
        <dgm:cxn modelId="1" srcId="0" destId="10" srcOrd="0" destOrd="0"/>
        <dgm:cxn modelId="2" srcId="10" destId="11" srcOrd="0" destOrd="0"/>
        <dgm:cxn modelId="3" srcId="10" destId="12" srcOrd="1" destOrd="0"/>
        <dgm:cxn modelId="4" srcId="10" destId="13" srcOrd="2" destOrd="0"/>
        <dgm:cxn modelId="5" srcId="10" destId="14" srcOrd="3" destOrd="0"/>
      </dgm:cxnLst>
      <dgm:bg/>
      <dgm:whole/>
    </dgm:dataModel>
  </dgm:clrData>
  <dgm:layoutNode name="Name0">
    <dgm:varLst>
      <dgm:chMax val="1"/>
      <dgm:chPref val="1"/>
      <dgm:dir/>
      <dgm:resizeHandles/>
    </dgm:varLst>
    <dgm:shape xmlns:r="http://schemas.openxmlformats.org/officeDocument/2006/relationships" r:blip="">
      <dgm:adjLst/>
    </dgm:shape>
    <dgm:choose name="Name1">
      <dgm:if name="Name2" func="var" arg="dir" op="equ" val="norm">
        <dgm:choose name="Name3">
          <dgm:if name="Name4" axis="ch ch" ptType="node node" st="1 1" cnt="1 0" func="cnt" op="equ" val="0">
            <dgm:alg type="composite">
              <dgm:param type="ar" val="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5" axis="ch ch" ptType="node node" st="1 1" cnt="1 0" func="cnt" op="equ" val="1">
            <dgm:alg type="composite">
              <dgm:param type="ar" val="1.4218"/>
            </dgm:alg>
            <dgm:constrLst>
              <dgm:constr type="primFontSz" for="des" forName="Child1" val="65"/>
              <dgm:constr type="primFontSz" for="des" forName="Parent" val="65"/>
              <dgm:constr type="primFontSz" for="des" forName="Child1" refType="primFontSz" refFor="des" refForName="Parent" op="lte"/>
              <dgm:constr type="l" for="ch" forName="Accent" refType="w" fact="0"/>
              <dgm:constr type="t" for="ch" forName="Accent" refType="h" fact="0"/>
              <dgm:constr type="w" for="ch" forName="Accent" refType="w" fact="0.6747"/>
              <dgm:constr type="h" for="ch" forName="Accent" refType="h"/>
              <dgm:constr type="l" for="ch" forName="Child1" refType="w" fact="0.76"/>
              <dgm:constr type="t" for="ch" forName="Child1" refType="h" fact="0.3739"/>
              <dgm:constr type="w" for="ch" forName="Child1" refType="w" fact="0.24"/>
              <dgm:constr type="h" for="ch" forName="Child1" refType="h" fact="0.255"/>
              <dgm:constr type="l" for="ch" forName="Parent" refType="w" fact="0.1726"/>
              <dgm:constr type="t" for="ch" forName="Parent" refType="h" fact="0.2646"/>
              <dgm:constr type="w" for="ch" forName="Parent" refType="w" fact="0.3347"/>
              <dgm:constr type="h" for="ch" forName="Parent" refType="h" fact="0.4759"/>
              <dgm:constr type="l" for="ch" forName="Image1" refType="w" fact="0.5661"/>
              <dgm:constr type="t" for="ch" forName="Image1" refType="h" fact="0.3744"/>
              <dgm:constr type="w" for="ch" forName="Image1" refType="w" fact="0.1793"/>
              <dgm:constr type="h" for="ch" forName="Image1" refType="h" fact="0.255"/>
            </dgm:constrLst>
          </dgm:if>
          <dgm:if name="Name6" axis="ch ch" ptType="node node" st="1 1" cnt="1 0" func="cnt" op="equ" val="2">
            <dgm:alg type="composite">
              <dgm:param type="ar" val="1.381"/>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l" for="ch" forName="Accent" refType="w" fact="0"/>
              <dgm:constr type="t" for="ch" forName="Accent" refType="h" fact="0"/>
              <dgm:constr type="w" for="ch" forName="Accent" refType="w" fact="0.6946"/>
              <dgm:constr type="h" for="ch" forName="Accent" refType="h"/>
              <dgm:constr type="l" for="ch" forName="Parent" refType="w" fact="0.1777"/>
              <dgm:constr type="t" for="ch" forName="Parent" refType="h" fact="0.2646"/>
              <dgm:constr type="w" for="ch" forName="Parent" refType="w" fact="0.3446"/>
              <dgm:constr type="h" for="ch" forName="Parent" refType="h" fact="0.4759"/>
              <dgm:constr type="l" for="ch" forName="Image1" refType="w" fact="0.5531"/>
              <dgm:constr type="t" for="ch" forName="Image1" refType="h" fact="0.1585"/>
              <dgm:constr type="w" for="ch" forName="Image1" refType="w" fact="0.1846"/>
              <dgm:constr type="h" for="ch" forName="Image1" refType="h" fact="0.255"/>
              <dgm:constr type="l" for="ch" forName="Image2" refType="w" fact="0.5531"/>
              <dgm:constr type="t" for="ch" forName="Image2" refType="h" fact="0.5624"/>
              <dgm:constr type="w" for="ch" forName="Image2" refType="w" fact="0.1846"/>
              <dgm:constr type="h" for="ch" forName="Image2" refType="h" fact="0.255"/>
              <dgm:constr type="l" for="ch" forName="Child1" refType="w" fact="0.7529"/>
              <dgm:constr type="t" for="ch" forName="Child1" refType="h" fact="0.1618"/>
              <dgm:constr type="w" for="ch" forName="Child1" refType="w" fact="0.2471"/>
              <dgm:constr type="h" for="ch" forName="Child1" refType="h" fact="0.2468"/>
              <dgm:constr type="l" for="ch" forName="Child2" refType="w" fact="0.7529"/>
              <dgm:constr type="t" for="ch" forName="Child2" refType="h" fact="0.5657"/>
              <dgm:constr type="w" for="ch" forName="Child2" refType="w" fact="0.2471"/>
              <dgm:constr type="h" for="ch" forName="Child2" refType="h" fact="0.2468"/>
            </dgm:constrLst>
          </dgm:if>
          <dgm:if name="Name7" axis="ch ch" ptType="node node" st="1 1" cnt="1 0" func="cnt" op="equ" val="3">
            <dgm:alg type="composite">
              <dgm:param type="ar" val="1.4218"/>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l" for="ch" forName="Accent" refType="w" fact="0"/>
              <dgm:constr type="t" for="ch" forName="Accent" refType="h" fact="0"/>
              <dgm:constr type="w" for="ch" forName="Accent" refType="w" fact="0.6747"/>
              <dgm:constr type="h" for="ch" forName="Accent" refType="h"/>
              <dgm:constr type="l" for="ch" forName="Parent" refType="w" fact="0.1726"/>
              <dgm:constr type="t" for="ch" forName="Parent" refType="h" fact="0.2646"/>
              <dgm:constr type="w" for="ch" forName="Parent" refType="w" fact="0.3347"/>
              <dgm:constr type="h" for="ch" forName="Parent" refType="h" fact="0.4759"/>
              <dgm:constr type="l" for="ch" forName="Image1" refType="w" fact="0.4968"/>
              <dgm:constr type="t" for="ch" forName="Image1" refType="h" fact="0.0843"/>
              <dgm:constr type="w" for="ch" forName="Image1" refType="w" fact="0.1793"/>
              <dgm:constr type="h" for="ch" forName="Image1" refType="h" fact="0.255"/>
              <dgm:constr type="l" for="ch" forName="Image2" refType="w" fact="0.5661"/>
              <dgm:constr type="t" for="ch" forName="Image2" refType="h" fact="0.3744"/>
              <dgm:constr type="w" for="ch" forName="Image2" refType="w" fact="0.1793"/>
              <dgm:constr type="h" for="ch" forName="Image2" refType="h" fact="0.255"/>
              <dgm:constr type="l" for="ch" forName="Image3" refType="w" fact="0.4968"/>
              <dgm:constr type="t" for="ch" forName="Image3" refType="h" fact="0.6686"/>
              <dgm:constr type="w" for="ch" forName="Image3" refType="w" fact="0.1793"/>
              <dgm:constr type="h" for="ch" forName="Image3" refType="h" fact="0.255"/>
              <dgm:constr type="l" for="ch" forName="Child1" refType="w" fact="0.6897"/>
              <dgm:constr type="t" for="ch" forName="Child1" refType="h" fact="0.0884"/>
              <dgm:constr type="w" for="ch" forName="Child1" refType="w" fact="0.24"/>
              <dgm:constr type="h" for="ch" forName="Child1" refType="h" fact="0.2468"/>
              <dgm:constr type="l" for="ch" forName="Child2" refType="w" fact="0.76"/>
              <dgm:constr type="t" for="ch" forName="Child2" refType="h" fact="0.378"/>
              <dgm:constr type="w" for="ch" forName="Child2" refType="w" fact="0.24"/>
              <dgm:constr type="h" for="ch" forName="Child2" refType="h" fact="0.2468"/>
              <dgm:constr type="l" for="ch" forName="Child3" refType="w" fact="0.6897"/>
              <dgm:constr type="t" for="ch" forName="Child3" refType="h" fact="0.6738"/>
              <dgm:constr type="w" for="ch" forName="Child3" refType="w" fact="0.24"/>
              <dgm:constr type="h" for="ch" forName="Child3" refType="h" fact="0.2468"/>
            </dgm:constrLst>
          </dgm:if>
          <dgm:else name="Name8">
            <dgm:alg type="composite">
              <dgm:param type="ar" val="1.2852"/>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 refType="w" fact="0"/>
              <dgm:constr type="t" for="ch" forName="Accent" refType="h" fact="0.0361"/>
              <dgm:constr type="w" for="ch" forName="Accent" refType="w" fact="0.6865"/>
              <dgm:constr type="h" for="ch" forName="Accent" refType="h" fact="0.9197"/>
              <dgm:constr type="l" for="ch" forName="Parent" refType="w" fact="0.1756"/>
              <dgm:constr type="t" for="ch" forName="Parent" refType="h" fact="0.2795"/>
              <dgm:constr type="w" for="ch" forName="Parent" refType="w" fact="0.3406"/>
              <dgm:constr type="h" for="ch" forName="Parent" refType="h" fact="0.4377"/>
              <dgm:constr type="l" for="ch" forName="Image1" refType="w" fact="0.425"/>
              <dgm:constr type="t" for="ch" forName="Image1" refType="h" fact="0"/>
              <dgm:constr type="w" for="ch" forName="Image1" refType="w" fact="0.1825"/>
              <dgm:constr type="h" for="ch" forName="Image1" refType="h" fact="0.2345"/>
              <dgm:constr type="l" for="ch" forName="Image2" refType="w" fact="0.5598"/>
              <dgm:constr type="t" for="ch" forName="Image2" refType="h" fact="0.2184"/>
              <dgm:constr type="w" for="ch" forName="Image2" refType="w" fact="0.1825"/>
              <dgm:constr type="h" for="ch" forName="Image2" refType="h" fact="0.2345"/>
              <dgm:constr type="l" for="ch" forName="Image3" refType="w" fact="0.5591"/>
              <dgm:constr type="t" for="ch" forName="Image3" refType="h" fact="0.5395"/>
              <dgm:constr type="w" for="ch" forName="Image3" refType="w" fact="0.1825"/>
              <dgm:constr type="h" for="ch" forName="Image3" refType="h" fact="0.2345"/>
              <dgm:constr type="l" for="ch" forName="Image4" refType="w" fact="0.425"/>
              <dgm:constr type="t" for="ch" forName="Image4" refType="h" fact="0.7655"/>
              <dgm:constr type="w" for="ch" forName="Image4" refType="w" fact="0.1825"/>
              <dgm:constr type="h" for="ch" forName="Image4" refType="h" fact="0.2345"/>
              <dgm:constr type="l" for="ch" forName="Child1" refType="w" fact="0.6214"/>
              <dgm:constr type="t" for="ch" forName="Child1" refType="h" fact="0.003"/>
              <dgm:constr type="w" for="ch" forName="Child1" refType="w" fact="0.2443"/>
              <dgm:constr type="h" for="ch" forName="Child1" refType="h" fact="0.227"/>
              <dgm:constr type="l" for="ch" forName="Child2" refType="w" fact="0.7557"/>
              <dgm:constr type="t" for="ch" forName="Child2" refType="h" fact="0.2225"/>
              <dgm:constr type="w" for="ch" forName="Child2" refType="w" fact="0.2443"/>
              <dgm:constr type="h" for="ch" forName="Child2" refType="h" fact="0.227"/>
              <dgm:constr type="l" for="ch" forName="Child3" refType="w" fact="0.7557"/>
              <dgm:constr type="t" for="ch" forName="Child3" refType="h" fact="0.5433"/>
              <dgm:constr type="w" for="ch" forName="Child3" refType="w" fact="0.2443"/>
              <dgm:constr type="h" for="ch" forName="Child3" refType="h" fact="0.227"/>
              <dgm:constr type="l" for="ch" forName="Child4" refType="w" fact="0.6214"/>
              <dgm:constr type="t" for="ch" forName="Child4" refType="h" fact="0.7703"/>
              <dgm:constr type="w" for="ch" forName="Child4" refType="w" fact="0.2443"/>
              <dgm:constr type="h" for="ch" forName="Child4" refType="h" fact="0.227"/>
            </dgm:constrLst>
          </dgm:else>
        </dgm:choose>
      </dgm:if>
      <dgm:else name="Name9">
        <dgm:choose name="Name10">
          <dgm:if name="Name11" axis="ch ch" ptType="node node" st="1 1" cnt="1 0" func="cnt" op="equ" val="0">
            <dgm:alg type="composite">
              <dgm:param type="ar" val="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12" axis="ch ch" ptType="node node" st="1 1" cnt="1 0" func="cnt" op="equ" val="1">
            <dgm:alg type="composite">
              <dgm:param type="ar" val="1.4218"/>
            </dgm:alg>
            <dgm:constrLst>
              <dgm:constr type="primFontSz" for="des" forName="Child1" val="65"/>
              <dgm:constr type="primFontSz" for="des" forName="Parent" val="65"/>
              <dgm:constr type="primFontSz" for="des" forName="Child1" refType="primFontSz" refFor="des" refForName="Parent" op="lte"/>
              <dgm:constr type="r" for="ch" forName="Accent" refType="w"/>
              <dgm:constr type="t" for="ch" forName="Accent" refType="h" fact="0"/>
              <dgm:constr type="w" for="ch" forName="Accent" refType="w" fact="0.6747"/>
              <dgm:constr type="h" for="ch" forName="Accent" refType="h"/>
              <dgm:constr type="r" for="ch" forName="Child1" refType="w" fact="0.24"/>
              <dgm:constr type="t" for="ch" forName="Child1" refType="h" fact="0.3739"/>
              <dgm:constr type="w" for="ch" forName="Child1" refType="w" fact="0.24"/>
              <dgm:constr type="h" for="ch" forName="Child1" refType="h" fact="0.255"/>
              <dgm:constr type="r" for="ch" forName="Parent" refType="w" fact="0.8274"/>
              <dgm:constr type="t" for="ch" forName="Parent" refType="h" fact="0.2646"/>
              <dgm:constr type="w" for="ch" forName="Parent" refType="w" fact="0.3347"/>
              <dgm:constr type="h" for="ch" forName="Parent" refType="h" fact="0.4759"/>
              <dgm:constr type="r" for="ch" forName="Image1" refType="w" fact="0.4339"/>
              <dgm:constr type="t" for="ch" forName="Image1" refType="h" fact="0.3744"/>
              <dgm:constr type="w" for="ch" forName="Image1" refType="w" fact="0.1793"/>
              <dgm:constr type="h" for="ch" forName="Image1" refType="h" fact="0.255"/>
            </dgm:constrLst>
          </dgm:if>
          <dgm:if name="Name13" axis="ch ch" ptType="node node" st="1 1" cnt="1 0" func="cnt" op="equ" val="2">
            <dgm:alg type="composite">
              <dgm:param type="ar" val="1.381"/>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r" for="ch" forName="Accent" refType="w"/>
              <dgm:constr type="t" for="ch" forName="Accent" refType="h" fact="0"/>
              <dgm:constr type="w" for="ch" forName="Accent" refType="w" fact="0.6946"/>
              <dgm:constr type="h" for="ch" forName="Accent" refType="h"/>
              <dgm:constr type="r" for="ch" forName="Parent" refType="w" fact="0.8223"/>
              <dgm:constr type="t" for="ch" forName="Parent" refType="h" fact="0.2646"/>
              <dgm:constr type="w" for="ch" forName="Parent" refType="w" fact="0.3446"/>
              <dgm:constr type="h" for="ch" forName="Parent" refType="h" fact="0.4759"/>
              <dgm:constr type="r" for="ch" forName="Image1" refType="w" fact="0.4469"/>
              <dgm:constr type="t" for="ch" forName="Image1" refType="h" fact="0.1585"/>
              <dgm:constr type="w" for="ch" forName="Image1" refType="w" fact="0.1846"/>
              <dgm:constr type="h" for="ch" forName="Image1" refType="h" fact="0.255"/>
              <dgm:constr type="r" for="ch" forName="Image2" refType="w" fact="0.4469"/>
              <dgm:constr type="t" for="ch" forName="Image2" refType="h" fact="0.5624"/>
              <dgm:constr type="w" for="ch" forName="Image2" refType="w" fact="0.1846"/>
              <dgm:constr type="h" for="ch" forName="Image2" refType="h" fact="0.255"/>
              <dgm:constr type="r" for="ch" forName="Child1" refType="w" fact="0.2471"/>
              <dgm:constr type="t" for="ch" forName="Child1" refType="h" fact="0.1618"/>
              <dgm:constr type="w" for="ch" forName="Child1" refType="w" fact="0.2471"/>
              <dgm:constr type="h" for="ch" forName="Child1" refType="h" fact="0.2468"/>
              <dgm:constr type="r" for="ch" forName="Child2" refType="w" fact="0.2471"/>
              <dgm:constr type="t" for="ch" forName="Child2" refType="h" fact="0.5657"/>
              <dgm:constr type="w" for="ch" forName="Child2" refType="w" fact="0.2471"/>
              <dgm:constr type="h" for="ch" forName="Child2" refType="h" fact="0.2468"/>
            </dgm:constrLst>
          </dgm:if>
          <dgm:if name="Name14" axis="ch ch" ptType="node node" st="1 1" cnt="1 0" func="cnt" op="equ" val="3">
            <dgm:alg type="composite">
              <dgm:param type="ar" val="1.4218"/>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r" for="ch" forName="Accent" refType="w"/>
              <dgm:constr type="t" for="ch" forName="Accent" refType="h" fact="0"/>
              <dgm:constr type="w" for="ch" forName="Accent" refType="w" fact="0.6747"/>
              <dgm:constr type="h" for="ch" forName="Accent" refType="h"/>
              <dgm:constr type="r" for="ch" forName="Parent" refType="w" fact="0.8274"/>
              <dgm:constr type="t" for="ch" forName="Parent" refType="h" fact="0.2646"/>
              <dgm:constr type="w" for="ch" forName="Parent" refType="w" fact="0.3347"/>
              <dgm:constr type="h" for="ch" forName="Parent" refType="h" fact="0.4759"/>
              <dgm:constr type="r" for="ch" forName="Image1" refType="w" fact="0.5032"/>
              <dgm:constr type="t" for="ch" forName="Image1" refType="h" fact="0.0843"/>
              <dgm:constr type="w" for="ch" forName="Image1" refType="w" fact="0.1793"/>
              <dgm:constr type="h" for="ch" forName="Image1" refType="h" fact="0.255"/>
              <dgm:constr type="r" for="ch" forName="Image2" refType="w" fact="0.4339"/>
              <dgm:constr type="t" for="ch" forName="Image2" refType="h" fact="0.3744"/>
              <dgm:constr type="w" for="ch" forName="Image2" refType="w" fact="0.1793"/>
              <dgm:constr type="h" for="ch" forName="Image2" refType="h" fact="0.255"/>
              <dgm:constr type="r" for="ch" forName="Image3" refType="w" fact="0.5032"/>
              <dgm:constr type="t" for="ch" forName="Image3" refType="h" fact="0.6686"/>
              <dgm:constr type="w" for="ch" forName="Image3" refType="w" fact="0.1793"/>
              <dgm:constr type="h" for="ch" forName="Image3" refType="h" fact="0.255"/>
              <dgm:constr type="r" for="ch" forName="Child1" refType="w" fact="0.3103"/>
              <dgm:constr type="t" for="ch" forName="Child1" refType="h" fact="0.0884"/>
              <dgm:constr type="w" for="ch" forName="Child1" refType="w" fact="0.24"/>
              <dgm:constr type="h" for="ch" forName="Child1" refType="h" fact="0.2468"/>
              <dgm:constr type="r" for="ch" forName="Child2" refType="w" fact="0.24"/>
              <dgm:constr type="t" for="ch" forName="Child2" refType="h" fact="0.378"/>
              <dgm:constr type="w" for="ch" forName="Child2" refType="w" fact="0.24"/>
              <dgm:constr type="h" for="ch" forName="Child2" refType="h" fact="0.2468"/>
              <dgm:constr type="r" for="ch" forName="Child3" refType="w" fact="0.3103"/>
              <dgm:constr type="t" for="ch" forName="Child3" refType="h" fact="0.6738"/>
              <dgm:constr type="w" for="ch" forName="Child3" refType="w" fact="0.24"/>
              <dgm:constr type="h" for="ch" forName="Child3" refType="h" fact="0.2468"/>
            </dgm:constrLst>
          </dgm:if>
          <dgm:else name="Name15">
            <dgm:alg type="composite">
              <dgm:param type="ar" val="1.2852"/>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Accent" refType="w"/>
              <dgm:constr type="t" for="ch" forName="Accent" refType="h" fact="0.0361"/>
              <dgm:constr type="w" for="ch" forName="Accent" refType="w" fact="0.6865"/>
              <dgm:constr type="h" for="ch" forName="Accent" refType="h" fact="0.9197"/>
              <dgm:constr type="r" for="ch" forName="Parent" refType="w" fact="0.8244"/>
              <dgm:constr type="t" for="ch" forName="Parent" refType="h" fact="0.2795"/>
              <dgm:constr type="w" for="ch" forName="Parent" refType="w" fact="0.3406"/>
              <dgm:constr type="h" for="ch" forName="Parent" refType="h" fact="0.4377"/>
              <dgm:constr type="r" for="ch" forName="Image1" refType="w" fact="0.575"/>
              <dgm:constr type="t" for="ch" forName="Image1" refType="h" fact="0"/>
              <dgm:constr type="w" for="ch" forName="Image1" refType="w" fact="0.1825"/>
              <dgm:constr type="h" for="ch" forName="Image1" refType="h" fact="0.2345"/>
              <dgm:constr type="r" for="ch" forName="Image2" refType="w" fact="0.4402"/>
              <dgm:constr type="t" for="ch" forName="Image2" refType="h" fact="0.2184"/>
              <dgm:constr type="w" for="ch" forName="Image2" refType="w" fact="0.1825"/>
              <dgm:constr type="h" for="ch" forName="Image2" refType="h" fact="0.2345"/>
              <dgm:constr type="r" for="ch" forName="Image3" refType="w" fact="0.4409"/>
              <dgm:constr type="t" for="ch" forName="Image3" refType="h" fact="0.5395"/>
              <dgm:constr type="w" for="ch" forName="Image3" refType="w" fact="0.1825"/>
              <dgm:constr type="h" for="ch" forName="Image3" refType="h" fact="0.2345"/>
              <dgm:constr type="r" for="ch" forName="Image4" refType="w" fact="0.575"/>
              <dgm:constr type="t" for="ch" forName="Image4" refType="h" fact="0.7655"/>
              <dgm:constr type="w" for="ch" forName="Image4" refType="w" fact="0.1825"/>
              <dgm:constr type="h" for="ch" forName="Image4" refType="h" fact="0.2345"/>
              <dgm:constr type="r" for="ch" forName="Child1" refType="w" fact="0.3786"/>
              <dgm:constr type="t" for="ch" forName="Child1" refType="h" fact="0.003"/>
              <dgm:constr type="w" for="ch" forName="Child1" refType="w" fact="0.2443"/>
              <dgm:constr type="h" for="ch" forName="Child1" refType="h" fact="0.227"/>
              <dgm:constr type="r" for="ch" forName="Child2" refType="w" fact="0.2443"/>
              <dgm:constr type="t" for="ch" forName="Child2" refType="h" fact="0.2225"/>
              <dgm:constr type="w" for="ch" forName="Child2" refType="w" fact="0.2443"/>
              <dgm:constr type="h" for="ch" forName="Child2" refType="h" fact="0.227"/>
              <dgm:constr type="r" for="ch" forName="Child3" refType="w" fact="0.2443"/>
              <dgm:constr type="t" for="ch" forName="Child3" refType="h" fact="0.5433"/>
              <dgm:constr type="w" for="ch" forName="Child3" refType="w" fact="0.2443"/>
              <dgm:constr type="h" for="ch" forName="Child3" refType="h" fact="0.227"/>
              <dgm:constr type="r" for="ch" forName="Child4" refType="w" fact="0.3786"/>
              <dgm:constr type="t" for="ch" forName="Child4" refType="h" fact="0.7703"/>
              <dgm:constr type="w" for="ch" forName="Child4" refType="w" fact="0.2443"/>
              <dgm:constr type="h" for="ch" forName="Child4" refType="h" fact="0.227"/>
            </dgm:constrLst>
          </dgm:else>
        </dgm:choose>
      </dgm:else>
    </dgm:choose>
    <dgm:forEach name="wrapper" axis="self" ptType="parTrans">
      <dgm:forEach name="ImageRepeat" axis="self">
        <dgm:layoutNode name="Image" styleLbl="fgImgPlace1">
          <dgm:alg type="sp"/>
          <dgm:shape xmlns:r="http://schemas.openxmlformats.org/officeDocument/2006/relationships" type="ellipse" r:blip="" blipPhldr="1">
            <dgm:adjLst/>
          </dgm:shape>
          <dgm:presOf/>
        </dgm:layoutNode>
      </dgm:forEach>
    </dgm:forEach>
    <dgm:forEach name="Name16" axis="ch" ptType="node" cnt="1">
      <dgm:layoutNode name="Parent" styleLbl="node1">
        <dgm:varLst>
          <dgm:chMax val="4"/>
          <dgm:chPref val="3"/>
        </dgm:varLst>
        <dgm:alg type="tx"/>
        <dgm:shape xmlns:r="http://schemas.openxmlformats.org/officeDocument/2006/relationships" type="ellipse" r:blip="">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17" axis="ch ch" ptType="node node" st="1 1" cnt="1 1">
      <dgm:layoutNode name="Accent" styleLbl="node1">
        <dgm:alg type="sp"/>
        <dgm:choose name="Name18">
          <dgm:if name="Name19" func="var" arg="dir" op="equ" val="norm">
            <dgm:choose name="Name20">
              <dgm:if name="Name21" axis="followSib" ptType="node" func="cnt" op="equ" val="0">
                <dgm:shape xmlns:r="http://schemas.openxmlformats.org/officeDocument/2006/relationships" type="blockArc" r:blip="">
                  <dgm:adjLst>
                    <dgm:adj idx="1" val="-49.0368"/>
                    <dgm:adj idx="2" val="49.4265"/>
                    <dgm:adj idx="3" val="0.0564"/>
                  </dgm:adjLst>
                </dgm:shape>
              </dgm:if>
              <dgm:if name="Name22" axis="followSib" ptType="node" func="cnt" op="equ" val="1">
                <dgm:shape xmlns:r="http://schemas.openxmlformats.org/officeDocument/2006/relationships" type="blockArc" r:blip="">
                  <dgm:adjLst>
                    <dgm:adj idx="1" val="-64.2028"/>
                    <dgm:adj idx="2" val="64.5456"/>
                    <dgm:adj idx="3" val="0.0558"/>
                  </dgm:adjLst>
                </dgm:shape>
              </dgm:if>
              <dgm:if name="Name23" axis="followSib" ptType="node" func="cnt" op="equ" val="2">
                <dgm:shape xmlns:r="http://schemas.openxmlformats.org/officeDocument/2006/relationships" type="blockArc" r:blip="">
                  <dgm:adjLst>
                    <dgm:adj idx="1" val="-67.8702"/>
                    <dgm:adj idx="2" val="68.6519"/>
                    <dgm:adj idx="3" val="0.0575"/>
                  </dgm:adjLst>
                </dgm:shape>
              </dgm:if>
              <dgm:else name="Name24">
                <dgm:shape xmlns:r="http://schemas.openxmlformats.org/officeDocument/2006/relationships" type="blockArc" r:blip="">
                  <dgm:adjLst>
                    <dgm:adj idx="1" val="-84.8426"/>
                    <dgm:adj idx="2" val="84.8009"/>
                    <dgm:adj idx="3" val="0.0524"/>
                  </dgm:adjLst>
                </dgm:shape>
              </dgm:else>
            </dgm:choose>
          </dgm:if>
          <dgm:else name="Name25">
            <dgm:choose name="Name26">
              <dgm:if name="Name27" axis="followSib" ptType="node" func="cnt" op="equ" val="0">
                <dgm:shape xmlns:r="http://schemas.openxmlformats.org/officeDocument/2006/relationships" rot="180" type="blockArc" r:blip="">
                  <dgm:adjLst>
                    <dgm:adj idx="1" val="-49.0368"/>
                    <dgm:adj idx="2" val="49.4265"/>
                    <dgm:adj idx="3" val="0.0564"/>
                  </dgm:adjLst>
                </dgm:shape>
              </dgm:if>
              <dgm:if name="Name28" axis="followSib" ptType="node" func="cnt" op="equ" val="1">
                <dgm:shape xmlns:r="http://schemas.openxmlformats.org/officeDocument/2006/relationships" rot="180" type="blockArc" r:blip="">
                  <dgm:adjLst>
                    <dgm:adj idx="1" val="-64.2028"/>
                    <dgm:adj idx="2" val="64.5456"/>
                    <dgm:adj idx="3" val="0.0558"/>
                  </dgm:adjLst>
                </dgm:shape>
              </dgm:if>
              <dgm:if name="Name29" axis="followSib" ptType="node" func="cnt" op="equ" val="2">
                <dgm:shape xmlns:r="http://schemas.openxmlformats.org/officeDocument/2006/relationships" rot="180" type="blockArc" r:blip="">
                  <dgm:adjLst>
                    <dgm:adj idx="1" val="-67.8702"/>
                    <dgm:adj idx="2" val="68.6519"/>
                    <dgm:adj idx="3" val="0.0575"/>
                  </dgm:adjLst>
                </dgm:shape>
              </dgm:if>
              <dgm:else name="Name30">
                <dgm:shape xmlns:r="http://schemas.openxmlformats.org/officeDocument/2006/relationships" rot="180" type="blockArc" r:blip="">
                  <dgm:adjLst>
                    <dgm:adj idx="1" val="-84.8426"/>
                    <dgm:adj idx="2" val="84.8009"/>
                    <dgm:adj idx="3" val="0.0524"/>
                  </dgm:adjLst>
                </dgm:shape>
              </dgm:else>
            </dgm:choose>
          </dgm:else>
        </dgm:choose>
        <dgm:presOf/>
      </dgm:layoutNode>
      <dgm:layoutNode name="Image1" styleLbl="fgImgPlace1">
        <dgm:alg type="sp"/>
        <dgm:shape xmlns:r="http://schemas.openxmlformats.org/officeDocument/2006/relationships" type="ellipse" r:blip="" blipPhldr="1">
          <dgm:adjLst/>
        </dgm:shape>
        <dgm:presOf/>
      </dgm:layoutNode>
      <dgm:layoutNode name="Child1" styleLbl="revTx">
        <dgm:varLst>
          <dgm:chMax val="0"/>
          <dgm:chPref val="0"/>
          <dgm:bulletEnabled val="1"/>
        </dgm:varLst>
        <dgm:choose name="Name31">
          <dgm:if name="Name32" func="var" arg="dir" op="equ" val="norm">
            <dgm:alg type="tx">
              <dgm:param type="parTxLTRAlign" val="l"/>
              <dgm:param type="shpTxLTRAlignCh" val="l"/>
              <dgm:param type="parTxRTLAlign" val="l"/>
              <dgm:param type="shpTxRTLAlignCh" val="l"/>
              <dgm:param type="lnSpAfParP" val="10"/>
            </dgm:alg>
          </dgm:if>
          <dgm:else name="Name33">
            <dgm:alg type="tx">
              <dgm:param type="parTxLTRAlign" val="r"/>
              <dgm:param type="shpTxLTRAlignCh" val="r"/>
              <dgm:param type="parTxRTLAlign" val="r"/>
              <dgm:param type="shpTxRTLAlignCh" val="r"/>
              <dgm:param type="lnSpAfParP" val="10"/>
            </dgm:alg>
          </dgm:else>
        </dgm:choose>
        <dgm:shape xmlns:r="http://schemas.openxmlformats.org/officeDocument/2006/relationships" type="rect" r:blip="">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34" axis="ch ch" ptType="node node" st="1 2" cnt="1 1">
      <dgm:layoutNode name="Image2">
        <dgm:alg type="sp"/>
        <dgm:shape xmlns:r="http://schemas.openxmlformats.org/officeDocument/2006/relationships" r:blip="">
          <dgm:adjLst/>
        </dgm:shape>
        <dgm:presOf/>
        <dgm:constrLst/>
        <dgm:forEach name="Name35" ref="ImageRepeat"/>
      </dgm:layoutNode>
      <dgm:layoutNode name="Child2" styleLbl="revTx">
        <dgm:varLst>
          <dgm:chMax val="0"/>
          <dgm:chPref val="0"/>
          <dgm:bulletEnabled val="1"/>
        </dgm:varLst>
        <dgm:choose name="Name36">
          <dgm:if name="Name37" func="var" arg="dir" op="equ" val="norm">
            <dgm:alg type="tx">
              <dgm:param type="parTxLTRAlign" val="l"/>
              <dgm:param type="shpTxLTRAlignCh" val="l"/>
              <dgm:param type="parTxRTLAlign" val="l"/>
              <dgm:param type="shpTxRTLAlignCh" val="l"/>
              <dgm:param type="lnSpAfParP" val="10"/>
            </dgm:alg>
          </dgm:if>
          <dgm:else name="Name38">
            <dgm:alg type="tx">
              <dgm:param type="parTxLTRAlign" val="r"/>
              <dgm:param type="shpTxLTRAlignCh" val="r"/>
              <dgm:param type="parTxRTLAlign" val="r"/>
              <dgm:param type="shpTxRTLAlignCh" val="r"/>
              <dgm:param type="lnSpAfParP" val="10"/>
            </dgm:alg>
          </dgm:else>
        </dgm:choose>
        <dgm:shape xmlns:r="http://schemas.openxmlformats.org/officeDocument/2006/relationships" type="rect" r:blip="">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39" axis="ch ch" ptType="node node" st="1 3" cnt="1 1">
      <dgm:layoutNode name="Image3">
        <dgm:alg type="sp"/>
        <dgm:shape xmlns:r="http://schemas.openxmlformats.org/officeDocument/2006/relationships" r:blip="">
          <dgm:adjLst/>
        </dgm:shape>
        <dgm:presOf/>
        <dgm:constrLst/>
        <dgm:forEach name="Name40" ref="ImageRepeat"/>
      </dgm:layoutNode>
      <dgm:layoutNode name="Child3" styleLbl="revTx">
        <dgm:varLst>
          <dgm:chMax val="0"/>
          <dgm:chPref val="0"/>
          <dgm:bulletEnabled val="1"/>
        </dgm:varLst>
        <dgm:choose name="Name41">
          <dgm:if name="Name42" func="var" arg="dir" op="equ" val="norm">
            <dgm:alg type="tx">
              <dgm:param type="parTxLTRAlign" val="l"/>
              <dgm:param type="shpTxLTRAlignCh" val="l"/>
              <dgm:param type="parTxRTLAlign" val="l"/>
              <dgm:param type="shpTxRTLAlignCh" val="l"/>
              <dgm:param type="lnSpAfParP" val="10"/>
            </dgm:alg>
          </dgm:if>
          <dgm:else name="Name43">
            <dgm:alg type="tx">
              <dgm:param type="parTxLTRAlign" val="r"/>
              <dgm:param type="shpTxLTRAlignCh" val="r"/>
              <dgm:param type="parTxRTLAlign" val="r"/>
              <dgm:param type="shpTxRTLAlignCh" val="r"/>
              <dgm:param type="lnSpAfParP" val="10"/>
            </dgm:alg>
          </dgm:else>
        </dgm:choose>
        <dgm:shape xmlns:r="http://schemas.openxmlformats.org/officeDocument/2006/relationships" type="rect" r:blip="">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4" axis="ch ch" ptType="node node" st="1 4" cnt="1 1">
      <dgm:layoutNode name="Image4">
        <dgm:alg type="sp"/>
        <dgm:shape xmlns:r="http://schemas.openxmlformats.org/officeDocument/2006/relationships" r:blip="">
          <dgm:adjLst/>
        </dgm:shape>
        <dgm:presOf/>
        <dgm:constrLst/>
        <dgm:forEach name="Name45" ref="ImageRepeat"/>
      </dgm:layoutNode>
      <dgm:layoutNode name="Child4" styleLbl="revTx">
        <dgm:varLst>
          <dgm:chMax val="0"/>
          <dgm:chPref val="0"/>
          <dgm:bulletEnabled val="1"/>
        </dgm:varLst>
        <dgm:choose name="Name46">
          <dgm:if name="Name47" func="var" arg="dir" op="equ" val="norm">
            <dgm:alg type="tx">
              <dgm:param type="parTxLTRAlign" val="l"/>
              <dgm:param type="shpTxLTRAlignCh" val="l"/>
              <dgm:param type="parTxRTLAlign" val="l"/>
              <dgm:param type="shpTxRTLAlignCh" val="l"/>
              <dgm:param type="lnSpAfParP" val="10"/>
            </dgm:alg>
          </dgm:if>
          <dgm:else name="Name48">
            <dgm:alg type="tx">
              <dgm:param type="parTxLTRAlign" val="r"/>
              <dgm:param type="shpTxLTRAlignCh" val="r"/>
              <dgm:param type="parTxRTLAlign" val="r"/>
              <dgm:param type="shpTxRTLAlignCh" val="r"/>
              <dgm:param type="lnSpAfParP" val="10"/>
            </dgm:alg>
          </dgm:else>
        </dgm:choose>
        <dgm:shape xmlns:r="http://schemas.openxmlformats.org/officeDocument/2006/relationships" type="rect" r:blip="">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10.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8/layout/PictureAccentList">
  <dgm:title val=""/>
  <dgm:desc val=""/>
  <dgm:catLst>
    <dgm:cat type="picture" pri="14000"/>
    <dgm:cat type="list" pri="14500"/>
  </dgm:catLst>
  <dgm:sampData>
    <dgm:dataModel>
      <dgm:ptLst>
        <dgm:pt modelId="0" type="doc"/>
        <dgm:pt modelId="1">
          <dgm:prSet phldr="1"/>
        </dgm:pt>
        <dgm:pt modelId="11">
          <dgm:prSet phldr="1"/>
        </dgm:pt>
        <dgm:pt modelId="12">
          <dgm:prSet phldr="1"/>
        </dgm:pt>
      </dgm:ptLst>
      <dgm:cxnLst>
        <dgm:cxn modelId="4" srcId="0" destId="1" srcOrd="0" destOrd="0"/>
        <dgm:cxn modelId="5" srcId="1" destId="11" srcOrd="0" destOrd="0"/>
        <dgm:cxn modelId="6" srcId="1" destId="12" srcOrd="1" destOrd="0"/>
      </dgm:cxnLst>
      <dgm:bg/>
      <dgm:whole/>
    </dgm:dataModel>
  </dgm:sampData>
  <dgm:styleData>
    <dgm:dataModel>
      <dgm:ptLst>
        <dgm:pt modelId="0" type="doc"/>
        <dgm:pt modelId="1"/>
        <dgm:pt modelId="11"/>
        <dgm:pt modelId="12"/>
        <dgm:pt modelId="13"/>
      </dgm:ptLst>
      <dgm:cxnLst>
        <dgm:cxn modelId="4" srcId="0" destId="1" srcOrd="0" destOrd="0"/>
        <dgm:cxn modelId="5" srcId="1" destId="11" srcOrd="0" destOrd="0"/>
        <dgm:cxn modelId="6" srcId="1" destId="12" srcOrd="0" destOrd="0"/>
        <dgm:cxn modelId="14" srcId="1" destId="13" srcOrd="0" destOrd="0"/>
      </dgm:cxnLst>
      <dgm:bg/>
      <dgm:whole/>
    </dgm:dataModel>
  </dgm:styleData>
  <dgm:clrData>
    <dgm:dataModel>
      <dgm:ptLst>
        <dgm:pt modelId="0" type="doc"/>
        <dgm:pt modelId="1"/>
        <dgm:pt modelId="11"/>
        <dgm:pt modelId="12"/>
        <dgm:pt modelId="13"/>
      </dgm:ptLst>
      <dgm:cxnLst>
        <dgm:cxn modelId="4" srcId="0" destId="1" srcOrd="0" destOrd="0"/>
        <dgm:cxn modelId="5" srcId="1" destId="11" srcOrd="0" destOrd="0"/>
        <dgm:cxn modelId="6" srcId="1" destId="12" srcOrd="0" destOrd="0"/>
        <dgm:cxn modelId="14" srcId="1" destId="13" srcOrd="0" destOrd="0"/>
      </dgm:cxnLst>
      <dgm:bg/>
      <dgm:whole/>
    </dgm:dataModel>
  </dgm:clrData>
  <dgm:layoutNode name="layout">
    <dgm:varLst>
      <dgm:chMax/>
      <dgm:chPref/>
      <dgm:dir/>
      <dgm:animOne val="branch"/>
      <dgm:animLvl val="lvl"/>
      <dgm:resizeHandles/>
    </dgm:varLst>
    <dgm:choose name="Name0">
      <dgm:if name="Name1" func="var" arg="dir" op="equ" val="norm">
        <dgm:alg type="hierChild">
          <dgm:param type="linDir" val="fromL"/>
        </dgm:alg>
      </dgm:if>
      <dgm:else name="Name2">
        <dgm:alg type="hierChild">
          <dgm:param type="linDir" val="fromL"/>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primFontSz" for="des" forName="childText" refType="primFontSz" refFor="des" refForName="rootText" op="lte"/>
      <dgm:constr type="w" for="des" forName="rootComposite" refType="w" fact="4"/>
      <dgm:constr type="h" for="des" forName="rootComposite" refType="h"/>
      <dgm:constr type="w" for="des" forName="childComposite" refType="w" refFor="des" refForName="rootComposite"/>
      <dgm:constr type="h" for="des" forName="childComposite" refType="h" refFor="des" refForName="rootComposite"/>
      <dgm:constr type="sibSp" refType="w" refFor="des" refForName="rootComposite" fact="0.1"/>
      <dgm:constr type="sibSp" for="des" forName="childShape" refType="h" refFor="des" refForName="rootComposite" fact="0.12"/>
      <dgm:constr type="sp" for="des" forName="root" refType="h" refFor="des" refForName="rootComposite" fact="0.18"/>
    </dgm:constrLst>
    <dgm:ruleLst/>
    <dgm:forEach name="Name3" axis="ch">
      <dgm:forEach name="Name4" axis="self" ptType="node" cnt="1">
        <dgm:layoutNode name="root">
          <dgm:varLst>
            <dgm:chMax/>
            <dgm:chPref val="4"/>
          </dgm:varLst>
          <dgm:alg type="hierRoot"/>
          <dgm:shape xmlns:r="http://schemas.openxmlformats.org/officeDocument/2006/relationships" r:blip="">
            <dgm:adjLst/>
          </dgm:shape>
          <dgm:presOf/>
          <dgm:constrLst/>
          <dgm:ruleLst/>
          <dgm:layoutNode name="rootComposite">
            <dgm:varLst/>
            <dgm:alg type="composite"/>
            <dgm:shape xmlns:r="http://schemas.openxmlformats.org/officeDocument/2006/relationships" r:blip="">
              <dgm:adjLst/>
            </dgm:shape>
            <dgm:presOf axis="self" ptType="node" cnt="1"/>
            <dgm:constrLst>
              <dgm:constr type="l" for="ch" forName="rootText"/>
              <dgm:constr type="t" for="ch" forName="rootText"/>
              <dgm:constr type="w" for="ch" forName="rootText" refType="w"/>
              <dgm:constr type="h" for="ch" forName="rootText" refType="h"/>
            </dgm:constrLst>
            <dgm:ruleLst/>
            <dgm:layoutNode name="rootText" styleLbl="node0">
              <dgm:varLst>
                <dgm:chMax/>
                <dgm:chPref val="4"/>
              </dgm:varLst>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 type="primFontSz" val="65" fact="NaN" max="NaN"/>
              </dgm:ruleLst>
            </dgm:layoutNode>
          </dgm:layoutNode>
          <dgm:layoutNode name="childShape">
            <dgm:varLst>
              <dgm:chMax val="0"/>
              <dgm:chPref val="0"/>
            </dgm:varLst>
            <dgm:alg type="hierChild">
              <dgm:param type="chAlign" val="r"/>
              <dgm:param type="linDir" val="fromT"/>
              <dgm:param type="fallback" val="2D"/>
            </dgm:alg>
            <dgm:shape xmlns:r="http://schemas.openxmlformats.org/officeDocument/2006/relationships" r:blip="">
              <dgm:adjLst/>
            </dgm:shape>
            <dgm:presOf/>
            <dgm:constrLst/>
            <dgm:ruleLst/>
            <dgm:forEach name="Name5" axis="ch">
              <dgm:forEach name="Name6" axis="self" ptType="node">
                <dgm:layoutNode name="childComposite">
                  <dgm:varLst>
                    <dgm:chMax val="0"/>
                    <dgm:chPref val="0"/>
                  </dgm:varLst>
                  <dgm:alg type="composite"/>
                  <dgm:shape xmlns:r="http://schemas.openxmlformats.org/officeDocument/2006/relationships" r:blip="">
                    <dgm:adjLst/>
                  </dgm:shape>
                  <dgm:presOf/>
                  <dgm:choose name="Name7">
                    <dgm:if name="Name8" func="var" arg="dir" op="equ" val="norm">
                      <dgm:constrLst>
                        <dgm:constr type="w" for="ch" forName="Image" refType="h"/>
                        <dgm:constr type="h" for="ch" forName="Image" refType="h"/>
                        <dgm:constr type="l" for="ch" forName="Image"/>
                        <dgm:constr type="t" for="ch" forName="Image"/>
                        <dgm:constr type="h" for="ch" forName="childText" refType="h"/>
                        <dgm:constr type="l" for="ch" forName="childText" refType="w" refFor="ch" refForName="Image" fact="1.06"/>
                        <dgm:constr type="t" for="ch" forName="childText"/>
                      </dgm:constrLst>
                    </dgm:if>
                    <dgm:else name="Name9">
                      <dgm:constrLst>
                        <dgm:constr type="w" for="ch" forName="Image" refType="h"/>
                        <dgm:constr type="h" for="ch" forName="Image" refType="h"/>
                        <dgm:constr type="r" for="ch" forName="Image" refType="w"/>
                        <dgm:constr type="t" for="ch" forName="Image"/>
                        <dgm:constr type="h" for="ch" forName="childText" refType="h"/>
                        <dgm:constr type="t" for="ch" forName="childText"/>
                        <dgm:constr type="wOff" for="ch" forName="childText" refType="w" refFor="ch" refForName="Image" fact="-1.06"/>
                      </dgm:constrLst>
                    </dgm:else>
                  </dgm:choose>
                  <dgm:ruleLst/>
                  <dgm:layoutNode name="Image" styleLbl="node1">
                    <dgm:alg type="sp"/>
                    <dgm:shape xmlns:r="http://schemas.openxmlformats.org/officeDocument/2006/relationships" type="roundRect" r:blip="" blipPhldr="1">
                      <dgm:adjLst>
                        <dgm:adj idx="1" val="0.1667"/>
                      </dgm:adjLst>
                    </dgm:shape>
                    <dgm:presOf/>
                  </dgm:layoutNode>
                  <dgm:layoutNode name="childText" styleLbl="lnNode1">
                    <dgm:varLst>
                      <dgm:chMax val="0"/>
                      <dgm:chPref val="0"/>
                      <dgm:bulletEnabled val="1"/>
                    </dgm:varLst>
                    <dgm:alg type="tx"/>
                    <dgm:shape xmlns:r="http://schemas.openxmlformats.org/officeDocument/2006/relationships" type="roundRect" r:blip="">
                      <dgm:adjLst>
                        <dgm:adj idx="1" val="0.1667"/>
                      </dgm:adjLst>
                    </dgm:shape>
                    <dgm:presOf axis="self desOrSelf" ptType="node node" st="1 1" cnt="1 0"/>
                    <dgm:ruleLst>
                      <dgm:rule type="primFontSz" val="5" fact="NaN" max="NaN"/>
                    </dgm:ruleLst>
                  </dgm:layoutNode>
                </dgm:layoutNode>
              </dgm:forEach>
            </dgm:forEach>
          </dgm:layoutNod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6"/>
            <a:ext cx="3037840" cy="466434"/>
          </a:xfrm>
          <a:prstGeom prst="rect">
            <a:avLst/>
          </a:prstGeom>
        </p:spPr>
        <p:txBody>
          <a:bodyPr vert="horz" lIns="93164" tIns="46582" rIns="93164" bIns="46582" rtlCol="0"/>
          <a:lstStyle>
            <a:lvl1pPr algn="l">
              <a:defRPr sz="1200"/>
            </a:lvl1pPr>
          </a:lstStyle>
          <a:p>
            <a:endParaRPr lang="en-US" dirty="0"/>
          </a:p>
        </p:txBody>
      </p:sp>
      <p:sp>
        <p:nvSpPr>
          <p:cNvPr id="3" name="Date Placeholder 2"/>
          <p:cNvSpPr>
            <a:spLocks noGrp="1"/>
          </p:cNvSpPr>
          <p:nvPr>
            <p:ph type="dt" idx="1"/>
          </p:nvPr>
        </p:nvSpPr>
        <p:spPr>
          <a:xfrm>
            <a:off x="3970938" y="6"/>
            <a:ext cx="3037840" cy="466434"/>
          </a:xfrm>
          <a:prstGeom prst="rect">
            <a:avLst/>
          </a:prstGeom>
        </p:spPr>
        <p:txBody>
          <a:bodyPr vert="horz" lIns="93164" tIns="46582" rIns="93164" bIns="46582" rtlCol="0"/>
          <a:lstStyle>
            <a:lvl1pPr algn="r">
              <a:defRPr sz="1200"/>
            </a:lvl1pPr>
          </a:lstStyle>
          <a:p>
            <a:fld id="{0FE0AE53-77B3-495A-B9F1-5F43B6AA32BB}" type="datetimeFigureOut">
              <a:rPr lang="en-US" smtClean="0"/>
              <a:t>10/24/2023</a:t>
            </a:fld>
            <a:endParaRPr lang="en-US" dirty="0"/>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64" tIns="46582" rIns="93164" bIns="46582" rtlCol="0" anchor="ctr"/>
          <a:lstStyle/>
          <a:p>
            <a:endParaRPr lang="en-US" dirty="0"/>
          </a:p>
        </p:txBody>
      </p:sp>
      <p:sp>
        <p:nvSpPr>
          <p:cNvPr id="5" name="Notes Placeholder 4"/>
          <p:cNvSpPr>
            <a:spLocks noGrp="1"/>
          </p:cNvSpPr>
          <p:nvPr>
            <p:ph type="body" sz="quarter" idx="3"/>
          </p:nvPr>
        </p:nvSpPr>
        <p:spPr>
          <a:xfrm>
            <a:off x="701040" y="4473891"/>
            <a:ext cx="5608320" cy="3660459"/>
          </a:xfrm>
          <a:prstGeom prst="rect">
            <a:avLst/>
          </a:prstGeom>
        </p:spPr>
        <p:txBody>
          <a:bodyPr vert="horz" lIns="93164" tIns="46582" rIns="93164" bIns="46582"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8"/>
            <a:ext cx="3037840" cy="466433"/>
          </a:xfrm>
          <a:prstGeom prst="rect">
            <a:avLst/>
          </a:prstGeom>
        </p:spPr>
        <p:txBody>
          <a:bodyPr vert="horz" lIns="93164" tIns="46582" rIns="93164" bIns="46582"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8" y="8829968"/>
            <a:ext cx="3037840" cy="466433"/>
          </a:xfrm>
          <a:prstGeom prst="rect">
            <a:avLst/>
          </a:prstGeom>
        </p:spPr>
        <p:txBody>
          <a:bodyPr vert="horz" lIns="93164" tIns="46582" rIns="93164" bIns="46582" rtlCol="0" anchor="b"/>
          <a:lstStyle>
            <a:lvl1pPr algn="r">
              <a:defRPr sz="1200"/>
            </a:lvl1pPr>
          </a:lstStyle>
          <a:p>
            <a:fld id="{04EBFCF7-DBAE-4171-B664-49A31DA528CA}" type="slidenum">
              <a:rPr lang="en-US" smtClean="0"/>
              <a:t>‹#›</a:t>
            </a:fld>
            <a:endParaRPr lang="en-US" dirty="0"/>
          </a:p>
        </p:txBody>
      </p:sp>
    </p:spTree>
    <p:extLst>
      <p:ext uri="{BB962C8B-B14F-4D97-AF65-F5344CB8AC3E}">
        <p14:creationId xmlns:p14="http://schemas.microsoft.com/office/powerpoint/2010/main" val="20809533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4EBFCF7-DBAE-4171-B664-49A31DA528CA}" type="slidenum">
              <a:rPr lang="en-US" smtClean="0"/>
              <a:t>1</a:t>
            </a:fld>
            <a:endParaRPr lang="en-US" dirty="0"/>
          </a:p>
        </p:txBody>
      </p:sp>
    </p:spTree>
    <p:extLst>
      <p:ext uri="{BB962C8B-B14F-4D97-AF65-F5344CB8AC3E}">
        <p14:creationId xmlns:p14="http://schemas.microsoft.com/office/powerpoint/2010/main" val="8677196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b="0" i="0" dirty="0">
                <a:solidFill>
                  <a:srgbClr val="000000"/>
                </a:solidFill>
                <a:effectLst/>
                <a:latin typeface="ArialMT"/>
              </a:rPr>
              <a:t>Due to the 70 percent LMI benefit standard, grantees </a:t>
            </a:r>
            <a:r>
              <a:rPr lang="en-US" sz="1800" b="1" i="1" dirty="0">
                <a:solidFill>
                  <a:srgbClr val="000000"/>
                </a:solidFill>
                <a:effectLst/>
                <a:latin typeface="Arial-BoldItalicMT"/>
              </a:rPr>
              <a:t>must </a:t>
            </a:r>
            <a:r>
              <a:rPr lang="en-US" sz="1800" b="0" i="0" dirty="0">
                <a:solidFill>
                  <a:srgbClr val="000000"/>
                </a:solidFill>
                <a:effectLst/>
                <a:latin typeface="ArialMT"/>
              </a:rPr>
              <a:t>limit expenditures under the Slum/Blight and Urgent Need national objectives in order to meet the LMI expenditure requirement.</a:t>
            </a:r>
            <a:r>
              <a:rPr lang="en-US" dirty="0"/>
              <a:t> </a:t>
            </a:r>
            <a:br>
              <a:rPr lang="en-US" dirty="0"/>
            </a:br>
            <a:endParaRPr lang="en-US" sz="1200" dirty="0">
              <a:latin typeface="Arial Nova Light" panose="020B0304020202020204" pitchFamily="34" charset="0"/>
            </a:endParaRPr>
          </a:p>
        </p:txBody>
      </p:sp>
      <p:sp>
        <p:nvSpPr>
          <p:cNvPr id="4" name="Slide Number Placeholder 3"/>
          <p:cNvSpPr>
            <a:spLocks noGrp="1"/>
          </p:cNvSpPr>
          <p:nvPr>
            <p:ph type="sldNum" sz="quarter" idx="10"/>
          </p:nvPr>
        </p:nvSpPr>
        <p:spPr/>
        <p:txBody>
          <a:bodyPr/>
          <a:lstStyle/>
          <a:p>
            <a:fld id="{04EBFCF7-DBAE-4171-B664-49A31DA528CA}" type="slidenum">
              <a:rPr lang="en-US" smtClean="0"/>
              <a:t>10</a:t>
            </a:fld>
            <a:endParaRPr lang="en-US" dirty="0"/>
          </a:p>
        </p:txBody>
      </p:sp>
    </p:spTree>
    <p:extLst>
      <p:ext uri="{BB962C8B-B14F-4D97-AF65-F5344CB8AC3E}">
        <p14:creationId xmlns:p14="http://schemas.microsoft.com/office/powerpoint/2010/main" val="36233172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Nova Light" panose="020B0304020202020204" pitchFamily="34" charset="0"/>
              </a:rPr>
              <a:t>The three (3) main considerations are:</a:t>
            </a:r>
          </a:p>
          <a:p>
            <a:endParaRPr lang="en-US" dirty="0">
              <a:latin typeface="Arial Nova Light" panose="020B0304020202020204" pitchFamily="34" charset="0"/>
            </a:endParaRPr>
          </a:p>
          <a:p>
            <a:pPr marL="628650" lvl="1" indent="-171450">
              <a:buFont typeface="Arial" panose="020B0604020202020204" pitchFamily="34" charset="0"/>
              <a:buChar char="•"/>
            </a:pPr>
            <a:r>
              <a:rPr lang="en-US" dirty="0">
                <a:latin typeface="Arial Nova Light" panose="020B0304020202020204" pitchFamily="34" charset="0"/>
              </a:rPr>
              <a:t>Whether or not the activity will address a strategic plan goal? - [any one of the 12]</a:t>
            </a:r>
          </a:p>
          <a:p>
            <a:pPr marL="628650" lvl="1" indent="-171450">
              <a:buFont typeface="Arial" panose="020B0604020202020204" pitchFamily="34" charset="0"/>
              <a:buChar char="•"/>
            </a:pPr>
            <a:r>
              <a:rPr lang="en-US" dirty="0">
                <a:latin typeface="Arial Nova Light" panose="020B0304020202020204" pitchFamily="34" charset="0"/>
              </a:rPr>
              <a:t>Is the activity eligible? – [broad categories that include a range of different services]</a:t>
            </a:r>
          </a:p>
          <a:p>
            <a:pPr marL="628650" lvl="1" indent="-171450">
              <a:buFont typeface="Arial" panose="020B0604020202020204" pitchFamily="34" charset="0"/>
              <a:buChar char="•"/>
            </a:pPr>
            <a:r>
              <a:rPr lang="en-US" dirty="0">
                <a:latin typeface="Arial Nova Light" panose="020B0304020202020204" pitchFamily="34" charset="0"/>
              </a:rPr>
              <a:t>Does it meet one of the three (3) national objectives shown further in the presentation?</a:t>
            </a:r>
          </a:p>
        </p:txBody>
      </p:sp>
      <p:sp>
        <p:nvSpPr>
          <p:cNvPr id="4" name="Slide Number Placeholder 3"/>
          <p:cNvSpPr>
            <a:spLocks noGrp="1"/>
          </p:cNvSpPr>
          <p:nvPr>
            <p:ph type="sldNum" sz="quarter" idx="10"/>
          </p:nvPr>
        </p:nvSpPr>
        <p:spPr/>
        <p:txBody>
          <a:bodyPr/>
          <a:lstStyle/>
          <a:p>
            <a:fld id="{04EBFCF7-DBAE-4171-B664-49A31DA528CA}" type="slidenum">
              <a:rPr lang="en-US" smtClean="0"/>
              <a:t>11</a:t>
            </a:fld>
            <a:endParaRPr lang="en-US" dirty="0"/>
          </a:p>
        </p:txBody>
      </p:sp>
    </p:spTree>
    <p:extLst>
      <p:ext uri="{BB962C8B-B14F-4D97-AF65-F5344CB8AC3E}">
        <p14:creationId xmlns:p14="http://schemas.microsoft.com/office/powerpoint/2010/main" val="38427162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Nova Light" panose="020B0304020202020204" pitchFamily="34" charset="0"/>
              </a:rPr>
              <a:t>The three (3) main considerations are:</a:t>
            </a:r>
          </a:p>
          <a:p>
            <a:endParaRPr lang="en-US" dirty="0">
              <a:latin typeface="Arial Nova Light" panose="020B0304020202020204" pitchFamily="34" charset="0"/>
            </a:endParaRPr>
          </a:p>
          <a:p>
            <a:pPr marL="628650" lvl="1" indent="-171450">
              <a:buFont typeface="Arial" panose="020B0604020202020204" pitchFamily="34" charset="0"/>
              <a:buChar char="•"/>
            </a:pPr>
            <a:r>
              <a:rPr lang="en-US" dirty="0">
                <a:latin typeface="Arial Nova Light" panose="020B0304020202020204" pitchFamily="34" charset="0"/>
              </a:rPr>
              <a:t>Whether or not the activity will address a strategic plan goal? - [any one of the 12]</a:t>
            </a:r>
          </a:p>
          <a:p>
            <a:pPr marL="628650" lvl="1" indent="-171450">
              <a:buFont typeface="Arial" panose="020B0604020202020204" pitchFamily="34" charset="0"/>
              <a:buChar char="•"/>
            </a:pPr>
            <a:r>
              <a:rPr lang="en-US" dirty="0">
                <a:latin typeface="Arial Nova Light" panose="020B0304020202020204" pitchFamily="34" charset="0"/>
              </a:rPr>
              <a:t>Is the activity eligible? – [broad categories that include a range of different services]</a:t>
            </a:r>
          </a:p>
          <a:p>
            <a:pPr marL="628650" lvl="1" indent="-171450">
              <a:buFont typeface="Arial" panose="020B0604020202020204" pitchFamily="34" charset="0"/>
              <a:buChar char="•"/>
            </a:pPr>
            <a:r>
              <a:rPr lang="en-US" dirty="0">
                <a:latin typeface="Arial Nova Light" panose="020B0304020202020204" pitchFamily="34" charset="0"/>
              </a:rPr>
              <a:t>Does it meet one of the three (3) national objectives shown further in the presentation?</a:t>
            </a:r>
          </a:p>
        </p:txBody>
      </p:sp>
      <p:sp>
        <p:nvSpPr>
          <p:cNvPr id="4" name="Slide Number Placeholder 3"/>
          <p:cNvSpPr>
            <a:spLocks noGrp="1"/>
          </p:cNvSpPr>
          <p:nvPr>
            <p:ph type="sldNum" sz="quarter" idx="10"/>
          </p:nvPr>
        </p:nvSpPr>
        <p:spPr/>
        <p:txBody>
          <a:bodyPr/>
          <a:lstStyle/>
          <a:p>
            <a:fld id="{04EBFCF7-DBAE-4171-B664-49A31DA528CA}" type="slidenum">
              <a:rPr lang="en-US" smtClean="0"/>
              <a:t>12</a:t>
            </a:fld>
            <a:endParaRPr lang="en-US" dirty="0"/>
          </a:p>
        </p:txBody>
      </p:sp>
    </p:spTree>
    <p:extLst>
      <p:ext uri="{BB962C8B-B14F-4D97-AF65-F5344CB8AC3E}">
        <p14:creationId xmlns:p14="http://schemas.microsoft.com/office/powerpoint/2010/main" val="7240116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637">
              <a:defRPr/>
            </a:pPr>
            <a:r>
              <a:rPr lang="en-US" sz="1400" dirty="0">
                <a:latin typeface="Arial Nova Light" panose="020B0304020202020204" pitchFamily="34" charset="0"/>
              </a:rPr>
              <a:t>Note: Insert your picture by clicking on the Picture Place Holder Icon, then send it back!</a:t>
            </a:r>
          </a:p>
        </p:txBody>
      </p:sp>
      <p:sp>
        <p:nvSpPr>
          <p:cNvPr id="4" name="Slide Number Placeholder 3"/>
          <p:cNvSpPr>
            <a:spLocks noGrp="1"/>
          </p:cNvSpPr>
          <p:nvPr>
            <p:ph type="sldNum" sz="quarter" idx="10"/>
          </p:nvPr>
        </p:nvSpPr>
        <p:spPr/>
        <p:txBody>
          <a:bodyPr/>
          <a:lstStyle/>
          <a:p>
            <a:fld id="{04EBFCF7-DBAE-4171-B664-49A31DA528CA}" type="slidenum">
              <a:rPr lang="en-US" smtClean="0"/>
              <a:t>13</a:t>
            </a:fld>
            <a:endParaRPr lang="en-US" dirty="0"/>
          </a:p>
        </p:txBody>
      </p:sp>
    </p:spTree>
    <p:extLst>
      <p:ext uri="{BB962C8B-B14F-4D97-AF65-F5344CB8AC3E}">
        <p14:creationId xmlns:p14="http://schemas.microsoft.com/office/powerpoint/2010/main" val="5996452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a:latin typeface="Lato" panose="020F0502020204030203" pitchFamily="34" charset="0"/>
              </a:rPr>
              <a:t>We will be providing information and technical resources to facilitate the </a:t>
            </a:r>
            <a:r>
              <a:rPr lang="en-US" i="1" dirty="0">
                <a:latin typeface="Lato" panose="020F0502020204030203" pitchFamily="34" charset="0"/>
              </a:rPr>
              <a:t>compliant</a:t>
            </a:r>
            <a:r>
              <a:rPr lang="en-US" dirty="0">
                <a:latin typeface="Lato" panose="020F0502020204030203" pitchFamily="34" charset="0"/>
              </a:rPr>
              <a:t> implementation of the CDBG program</a:t>
            </a:r>
          </a:p>
          <a:p>
            <a:pPr defTabSz="931774">
              <a:defRPr/>
            </a:pPr>
            <a:endParaRPr lang="en-US" dirty="0">
              <a:latin typeface="Lato" panose="020F0502020204030203" pitchFamily="34" charset="0"/>
            </a:endParaRPr>
          </a:p>
          <a:p>
            <a:pPr defTabSz="931774">
              <a:defRPr/>
            </a:pPr>
            <a:r>
              <a:rPr lang="en-US" dirty="0">
                <a:latin typeface="Lato" panose="020F0502020204030203" pitchFamily="34" charset="0"/>
              </a:rPr>
              <a:t>Please feel free to ask questions throughout the presentation for your benefit and for the enlightenment of the group </a:t>
            </a:r>
          </a:p>
          <a:p>
            <a:endParaRPr lang="en-US" dirty="0"/>
          </a:p>
          <a:p>
            <a:r>
              <a:rPr lang="en-US" dirty="0"/>
              <a:t>There are 6 main topics of discussion: </a:t>
            </a:r>
          </a:p>
          <a:p>
            <a:pPr marL="285750" indent="-285750">
              <a:spcAft>
                <a:spcPts val="900"/>
              </a:spcAft>
              <a:buFont typeface="Wingdings" panose="05000000000000000000" pitchFamily="2" charset="2"/>
              <a:buChar char="§"/>
            </a:pPr>
            <a:r>
              <a:rPr lang="en-US" sz="1200" b="1" cap="all" spc="20" dirty="0">
                <a:solidFill>
                  <a:schemeClr val="bg1"/>
                </a:solidFill>
                <a:latin typeface="Arial" panose="020B0604020202020204" pitchFamily="34" charset="0"/>
                <a:cs typeface="Arial" panose="020B0604020202020204" pitchFamily="34" charset="0"/>
              </a:rPr>
              <a:t>CDBG Background</a:t>
            </a:r>
          </a:p>
          <a:p>
            <a:pPr marL="285750" indent="-285750">
              <a:spcAft>
                <a:spcPts val="900"/>
              </a:spcAft>
              <a:buFont typeface="Wingdings" panose="05000000000000000000" pitchFamily="2" charset="2"/>
              <a:buChar char="§"/>
            </a:pPr>
            <a:r>
              <a:rPr lang="en-US" sz="1200" b="1" cap="all" spc="20" dirty="0">
                <a:solidFill>
                  <a:schemeClr val="bg1"/>
                </a:solidFill>
                <a:latin typeface="Arial" panose="020B0604020202020204" pitchFamily="34" charset="0"/>
                <a:cs typeface="Arial" panose="020B0604020202020204" pitchFamily="34" charset="0"/>
              </a:rPr>
              <a:t>Eligible Activities</a:t>
            </a:r>
          </a:p>
          <a:p>
            <a:pPr marL="285750" indent="-285750">
              <a:spcAft>
                <a:spcPts val="900"/>
              </a:spcAft>
              <a:buFont typeface="Wingdings" panose="05000000000000000000" pitchFamily="2" charset="2"/>
              <a:buChar char="§"/>
            </a:pPr>
            <a:r>
              <a:rPr lang="en-US" sz="1200" b="1" cap="all" spc="20" dirty="0">
                <a:solidFill>
                  <a:schemeClr val="bg1"/>
                </a:solidFill>
                <a:latin typeface="Arial" panose="020B0604020202020204" pitchFamily="34" charset="0"/>
                <a:cs typeface="Arial" panose="020B0604020202020204" pitchFamily="34" charset="0"/>
              </a:rPr>
              <a:t>National Objectives</a:t>
            </a:r>
          </a:p>
          <a:p>
            <a:pPr marL="285750" indent="-285750" algn="just">
              <a:spcAft>
                <a:spcPts val="900"/>
              </a:spcAft>
              <a:buFont typeface="Wingdings" panose="05000000000000000000" pitchFamily="2" charset="2"/>
              <a:buChar char="§"/>
            </a:pPr>
            <a:r>
              <a:rPr lang="en-US" sz="1200" b="1" cap="all" spc="20" dirty="0">
                <a:solidFill>
                  <a:schemeClr val="bg1"/>
                </a:solidFill>
                <a:latin typeface="Arial" panose="020B0604020202020204" pitchFamily="34" charset="0"/>
                <a:cs typeface="Arial" panose="020B0604020202020204" pitchFamily="34" charset="0"/>
              </a:rPr>
              <a:t>Program Management</a:t>
            </a:r>
          </a:p>
          <a:p>
            <a:pPr marL="285750" indent="-285750" algn="just">
              <a:spcAft>
                <a:spcPts val="900"/>
              </a:spcAft>
              <a:buFont typeface="Wingdings" panose="05000000000000000000" pitchFamily="2" charset="2"/>
              <a:buChar char="§"/>
            </a:pPr>
            <a:r>
              <a:rPr lang="en-US" sz="1200" b="1" cap="all" spc="20" dirty="0">
                <a:solidFill>
                  <a:schemeClr val="bg1"/>
                </a:solidFill>
                <a:latin typeface="Arial" panose="020B0604020202020204" pitchFamily="34" charset="0"/>
                <a:cs typeface="Arial" panose="020B0604020202020204" pitchFamily="34" charset="0"/>
              </a:rPr>
              <a:t>Financial Management</a:t>
            </a:r>
          </a:p>
          <a:p>
            <a:pPr marL="285750" indent="-285750" algn="just">
              <a:spcAft>
                <a:spcPts val="900"/>
              </a:spcAft>
              <a:buFont typeface="Wingdings" panose="05000000000000000000" pitchFamily="2" charset="2"/>
              <a:buChar char="§"/>
            </a:pPr>
            <a:r>
              <a:rPr lang="en-US" sz="1200" b="1" cap="all" spc="20" dirty="0">
                <a:solidFill>
                  <a:schemeClr val="bg1"/>
                </a:solidFill>
                <a:latin typeface="Arial" panose="020B0604020202020204" pitchFamily="34" charset="0"/>
                <a:cs typeface="Arial" panose="020B0604020202020204" pitchFamily="34" charset="0"/>
              </a:rPr>
              <a:t>Subrecipient Monitoring </a:t>
            </a:r>
          </a:p>
          <a:p>
            <a:endParaRPr lang="en-US" dirty="0"/>
          </a:p>
          <a:p>
            <a:pPr defTabSz="931637">
              <a:defRPr/>
            </a:pPr>
            <a:endParaRPr lang="en-US" dirty="0">
              <a:latin typeface="Arial Nova Light" panose="020B0304020202020204" pitchFamily="34" charset="0"/>
            </a:endParaRPr>
          </a:p>
        </p:txBody>
      </p:sp>
      <p:sp>
        <p:nvSpPr>
          <p:cNvPr id="4" name="Slide Number Placeholder 3"/>
          <p:cNvSpPr>
            <a:spLocks noGrp="1"/>
          </p:cNvSpPr>
          <p:nvPr>
            <p:ph type="sldNum" sz="quarter" idx="10"/>
          </p:nvPr>
        </p:nvSpPr>
        <p:spPr/>
        <p:txBody>
          <a:bodyPr/>
          <a:lstStyle/>
          <a:p>
            <a:fld id="{04EBFCF7-DBAE-4171-B664-49A31DA528CA}" type="slidenum">
              <a:rPr lang="en-US" smtClean="0"/>
              <a:t>2</a:t>
            </a:fld>
            <a:endParaRPr lang="en-US" dirty="0"/>
          </a:p>
        </p:txBody>
      </p:sp>
    </p:spTree>
    <p:extLst>
      <p:ext uri="{BB962C8B-B14F-4D97-AF65-F5344CB8AC3E}">
        <p14:creationId xmlns:p14="http://schemas.microsoft.com/office/powerpoint/2010/main" val="37522427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buSzPct val="75000"/>
            </a:pPr>
            <a:r>
              <a:rPr lang="en-US" dirty="0">
                <a:latin typeface="Arial Nova Light" panose="020B0304020202020204" pitchFamily="34" charset="0"/>
              </a:rPr>
              <a:t>CDBG is a federal program authorized under the Housing and Community Development Act of 1974. </a:t>
            </a:r>
            <a:r>
              <a:rPr lang="en-US" sz="1200" dirty="0">
                <a:latin typeface="Arial Nova Light" panose="020B0304020202020204" pitchFamily="34" charset="0"/>
              </a:rPr>
              <a:t>The CDBG program was enacted in 1974 under the Housing and Community Development Act.</a:t>
            </a:r>
          </a:p>
          <a:p>
            <a:pPr algn="just">
              <a:buSzPct val="75000"/>
            </a:pPr>
            <a:endParaRPr lang="en-US" sz="300" dirty="0">
              <a:latin typeface="Arial Nova Light" panose="020B0304020202020204" pitchFamily="34" charset="0"/>
            </a:endParaRPr>
          </a:p>
          <a:p>
            <a:pPr algn="just">
              <a:buSzPct val="75000"/>
            </a:pPr>
            <a:r>
              <a:rPr lang="en-US" sz="1200" dirty="0">
                <a:latin typeface="Arial Nova Light" panose="020B0304020202020204" pitchFamily="34" charset="0"/>
              </a:rPr>
              <a:t>The City is an “Entitlement Community” that receives its own annual allocation of CDBG funds.</a:t>
            </a:r>
          </a:p>
          <a:p>
            <a:pPr algn="just">
              <a:buSzPct val="75000"/>
            </a:pPr>
            <a:r>
              <a:rPr lang="en-US" sz="1200" dirty="0">
                <a:latin typeface="Arial Nova Light" panose="020B0304020202020204" pitchFamily="34" charset="0"/>
              </a:rPr>
              <a:t>The City’s allocation is based on a formula share of the national appropriation. </a:t>
            </a:r>
          </a:p>
          <a:p>
            <a:endParaRPr lang="en-US" dirty="0">
              <a:latin typeface="Arial Nova Light" panose="020B0304020202020204" pitchFamily="34" charset="0"/>
            </a:endParaRPr>
          </a:p>
          <a:p>
            <a:r>
              <a:rPr lang="en-US" dirty="0">
                <a:latin typeface="Arial Nova Light" panose="020B0304020202020204" pitchFamily="34" charset="0"/>
              </a:rPr>
              <a:t>The primary objective of the program is to develop viable communities by:</a:t>
            </a:r>
          </a:p>
          <a:p>
            <a:pPr marL="628650" lvl="1" indent="-171450">
              <a:buFont typeface="Arial" panose="020B0604020202020204" pitchFamily="34" charset="0"/>
              <a:buChar char="•"/>
            </a:pPr>
            <a:r>
              <a:rPr lang="en-US" dirty="0">
                <a:latin typeface="Arial Nova Light" panose="020B0304020202020204" pitchFamily="34" charset="0"/>
              </a:rPr>
              <a:t>Providing decent housing</a:t>
            </a:r>
          </a:p>
          <a:p>
            <a:pPr marL="628650" lvl="1" indent="-171450">
              <a:buFont typeface="Arial" panose="020B0604020202020204" pitchFamily="34" charset="0"/>
              <a:buChar char="•"/>
            </a:pPr>
            <a:r>
              <a:rPr lang="en-US" dirty="0">
                <a:latin typeface="Arial Nova Light" panose="020B0304020202020204" pitchFamily="34" charset="0"/>
              </a:rPr>
              <a:t>Creating suitable living environments</a:t>
            </a:r>
          </a:p>
          <a:p>
            <a:pPr marL="628650" lvl="1" indent="-171450">
              <a:buFont typeface="Arial" panose="020B0604020202020204" pitchFamily="34" charset="0"/>
              <a:buChar char="•"/>
            </a:pPr>
            <a:r>
              <a:rPr lang="en-US" dirty="0">
                <a:latin typeface="Arial Nova Light" panose="020B0304020202020204" pitchFamily="34" charset="0"/>
              </a:rPr>
              <a:t>Expanding economic opportunities for low and moderate-income people</a:t>
            </a:r>
          </a:p>
          <a:p>
            <a:endParaRPr lang="en-US" dirty="0">
              <a:latin typeface="Arial Nova Light" panose="020B0304020202020204" pitchFamily="34" charset="0"/>
            </a:endParaRPr>
          </a:p>
          <a:p>
            <a:r>
              <a:rPr lang="en-US" dirty="0">
                <a:latin typeface="Arial Nova Light" panose="020B0304020202020204" pitchFamily="34" charset="0"/>
              </a:rPr>
              <a:t>As an entitlement community, the City receives an annual allocation of CDBG funds from HUD. Each year, the City may spend up to 20% of their CDBG funds for administration and up to 15% for public service activities.</a:t>
            </a:r>
          </a:p>
        </p:txBody>
      </p:sp>
      <p:sp>
        <p:nvSpPr>
          <p:cNvPr id="4" name="Slide Number Placeholder 3"/>
          <p:cNvSpPr>
            <a:spLocks noGrp="1"/>
          </p:cNvSpPr>
          <p:nvPr>
            <p:ph type="sldNum" sz="quarter" idx="10"/>
          </p:nvPr>
        </p:nvSpPr>
        <p:spPr/>
        <p:txBody>
          <a:bodyPr/>
          <a:lstStyle/>
          <a:p>
            <a:fld id="{04EBFCF7-DBAE-4171-B664-49A31DA528CA}" type="slidenum">
              <a:rPr lang="en-US" smtClean="0"/>
              <a:t>3</a:t>
            </a:fld>
            <a:endParaRPr lang="en-US" dirty="0"/>
          </a:p>
        </p:txBody>
      </p:sp>
    </p:spTree>
    <p:extLst>
      <p:ext uri="{BB962C8B-B14F-4D97-AF65-F5344CB8AC3E}">
        <p14:creationId xmlns:p14="http://schemas.microsoft.com/office/powerpoint/2010/main" val="41782956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637">
              <a:defRPr/>
            </a:pPr>
            <a:endParaRPr lang="en-US" dirty="0">
              <a:latin typeface="Arial Nova Light" panose="020B0304020202020204" pitchFamily="34" charset="0"/>
            </a:endParaRPr>
          </a:p>
        </p:txBody>
      </p:sp>
      <p:sp>
        <p:nvSpPr>
          <p:cNvPr id="4" name="Slide Number Placeholder 3"/>
          <p:cNvSpPr>
            <a:spLocks noGrp="1"/>
          </p:cNvSpPr>
          <p:nvPr>
            <p:ph type="sldNum" sz="quarter" idx="10"/>
          </p:nvPr>
        </p:nvSpPr>
        <p:spPr/>
        <p:txBody>
          <a:bodyPr/>
          <a:lstStyle/>
          <a:p>
            <a:fld id="{04EBFCF7-DBAE-4171-B664-49A31DA528CA}" type="slidenum">
              <a:rPr lang="en-US" smtClean="0"/>
              <a:t>4</a:t>
            </a:fld>
            <a:endParaRPr lang="en-US" dirty="0"/>
          </a:p>
        </p:txBody>
      </p:sp>
    </p:spTree>
    <p:extLst>
      <p:ext uri="{BB962C8B-B14F-4D97-AF65-F5344CB8AC3E}">
        <p14:creationId xmlns:p14="http://schemas.microsoft.com/office/powerpoint/2010/main" val="24322288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Nova Light" panose="020B0304020202020204" pitchFamily="34" charset="0"/>
              </a:rPr>
              <a:t>The three (3) main considerations are:</a:t>
            </a:r>
          </a:p>
          <a:p>
            <a:endParaRPr lang="en-US" dirty="0">
              <a:latin typeface="Arial Nova Light" panose="020B0304020202020204" pitchFamily="34" charset="0"/>
            </a:endParaRPr>
          </a:p>
          <a:p>
            <a:pPr marL="628650" lvl="1" indent="-171450">
              <a:buFont typeface="Arial" panose="020B0604020202020204" pitchFamily="34" charset="0"/>
              <a:buChar char="•"/>
            </a:pPr>
            <a:r>
              <a:rPr lang="en-US" dirty="0">
                <a:latin typeface="Arial Nova Light" panose="020B0304020202020204" pitchFamily="34" charset="0"/>
              </a:rPr>
              <a:t>Whether or not the activity will address a strategic plan goal? - [any one of the 12]</a:t>
            </a:r>
          </a:p>
          <a:p>
            <a:pPr marL="628650" lvl="1" indent="-171450">
              <a:buFont typeface="Arial" panose="020B0604020202020204" pitchFamily="34" charset="0"/>
              <a:buChar char="•"/>
            </a:pPr>
            <a:r>
              <a:rPr lang="en-US" dirty="0">
                <a:latin typeface="Arial Nova Light" panose="020B0304020202020204" pitchFamily="34" charset="0"/>
              </a:rPr>
              <a:t>Is the activity eligible? – [broad categories that include a range of different services]</a:t>
            </a:r>
          </a:p>
          <a:p>
            <a:pPr marL="628650" lvl="1" indent="-171450">
              <a:buFont typeface="Arial" panose="020B0604020202020204" pitchFamily="34" charset="0"/>
              <a:buChar char="•"/>
            </a:pPr>
            <a:r>
              <a:rPr lang="en-US" dirty="0">
                <a:latin typeface="Arial Nova Light" panose="020B0304020202020204" pitchFamily="34" charset="0"/>
              </a:rPr>
              <a:t>Does it meet one of the three (3) national objectives shown further in the presentation?</a:t>
            </a:r>
          </a:p>
          <a:p>
            <a:pPr marL="628650" lvl="1" indent="-171450">
              <a:buFont typeface="Arial" panose="020B0604020202020204" pitchFamily="34" charset="0"/>
              <a:buChar char="•"/>
            </a:pPr>
            <a:r>
              <a:rPr lang="en-US" dirty="0">
                <a:latin typeface="Arial Nova Light" panose="020B0304020202020204" pitchFamily="34" charset="0"/>
              </a:rPr>
              <a:t>About 100 eligible activities under the categories </a:t>
            </a:r>
          </a:p>
        </p:txBody>
      </p:sp>
      <p:sp>
        <p:nvSpPr>
          <p:cNvPr id="4" name="Slide Number Placeholder 3"/>
          <p:cNvSpPr>
            <a:spLocks noGrp="1"/>
          </p:cNvSpPr>
          <p:nvPr>
            <p:ph type="sldNum" sz="quarter" idx="10"/>
          </p:nvPr>
        </p:nvSpPr>
        <p:spPr/>
        <p:txBody>
          <a:bodyPr/>
          <a:lstStyle/>
          <a:p>
            <a:fld id="{04EBFCF7-DBAE-4171-B664-49A31DA528CA}" type="slidenum">
              <a:rPr lang="en-US" smtClean="0"/>
              <a:t>5</a:t>
            </a:fld>
            <a:endParaRPr lang="en-US" dirty="0"/>
          </a:p>
        </p:txBody>
      </p:sp>
    </p:spTree>
    <p:extLst>
      <p:ext uri="{BB962C8B-B14F-4D97-AF65-F5344CB8AC3E}">
        <p14:creationId xmlns:p14="http://schemas.microsoft.com/office/powerpoint/2010/main" val="35003196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637">
              <a:defRPr/>
            </a:pPr>
            <a:r>
              <a:rPr lang="en-US" sz="1800" dirty="0">
                <a:effectLst/>
                <a:latin typeface="Times New Roman" panose="02020603050405020304" pitchFamily="18" charset="0"/>
                <a:ea typeface="Times New Roman" panose="02020603050405020304" pitchFamily="18" charset="0"/>
              </a:rPr>
              <a:t>Each activity must meet one of the following national objectives for the program: </a:t>
            </a:r>
          </a:p>
          <a:p>
            <a:pPr marL="342900" indent="-342900" defTabSz="931637">
              <a:buAutoNum type="arabicPeriod"/>
              <a:defRPr/>
            </a:pPr>
            <a:r>
              <a:rPr lang="en-US" sz="1800" dirty="0">
                <a:effectLst/>
                <a:latin typeface="Times New Roman" panose="02020603050405020304" pitchFamily="18" charset="0"/>
                <a:ea typeface="Times New Roman" panose="02020603050405020304" pitchFamily="18" charset="0"/>
              </a:rPr>
              <a:t>benefit low- and moderate-income persons</a:t>
            </a:r>
          </a:p>
          <a:p>
            <a:pPr marL="342900" indent="-342900" defTabSz="931637">
              <a:buAutoNum type="arabicPeriod"/>
              <a:defRPr/>
            </a:pPr>
            <a:r>
              <a:rPr lang="en-US" sz="1800" dirty="0">
                <a:effectLst/>
                <a:latin typeface="Times New Roman" panose="02020603050405020304" pitchFamily="18" charset="0"/>
                <a:ea typeface="Times New Roman" panose="02020603050405020304" pitchFamily="18" charset="0"/>
              </a:rPr>
              <a:t>prevention or elimination of slums or blight or</a:t>
            </a:r>
          </a:p>
          <a:p>
            <a:pPr marL="342900" indent="-342900" defTabSz="931637">
              <a:buAutoNum type="arabicPeriod"/>
              <a:defRPr/>
            </a:pPr>
            <a:r>
              <a:rPr lang="en-US" sz="1800" dirty="0">
                <a:effectLst/>
                <a:latin typeface="Times New Roman" panose="02020603050405020304" pitchFamily="18" charset="0"/>
                <a:ea typeface="Times New Roman" panose="02020603050405020304" pitchFamily="18" charset="0"/>
              </a:rPr>
              <a:t>address community development needs having a particular urgency </a:t>
            </a:r>
            <a:endParaRPr lang="en-US" dirty="0">
              <a:latin typeface="Arial Nova Light" panose="020B0304020202020204" pitchFamily="34" charset="0"/>
            </a:endParaRPr>
          </a:p>
        </p:txBody>
      </p:sp>
      <p:sp>
        <p:nvSpPr>
          <p:cNvPr id="4" name="Slide Number Placeholder 3"/>
          <p:cNvSpPr>
            <a:spLocks noGrp="1"/>
          </p:cNvSpPr>
          <p:nvPr>
            <p:ph type="sldNum" sz="quarter" idx="10"/>
          </p:nvPr>
        </p:nvSpPr>
        <p:spPr/>
        <p:txBody>
          <a:bodyPr/>
          <a:lstStyle/>
          <a:p>
            <a:fld id="{04EBFCF7-DBAE-4171-B664-49A31DA528CA}" type="slidenum">
              <a:rPr lang="en-US" smtClean="0"/>
              <a:t>6</a:t>
            </a:fld>
            <a:endParaRPr lang="en-US" dirty="0"/>
          </a:p>
        </p:txBody>
      </p:sp>
    </p:spTree>
    <p:extLst>
      <p:ext uri="{BB962C8B-B14F-4D97-AF65-F5344CB8AC3E}">
        <p14:creationId xmlns:p14="http://schemas.microsoft.com/office/powerpoint/2010/main" val="14378730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four (4) ways to meet the LMI national objective</a:t>
            </a:r>
          </a:p>
          <a:p>
            <a:pPr marL="628650" lvl="1" indent="-171450">
              <a:buFont typeface="Arial" panose="020B0604020202020204" pitchFamily="34" charset="0"/>
              <a:buChar char="•"/>
            </a:pPr>
            <a:r>
              <a:rPr lang="en-US" dirty="0"/>
              <a:t>Limited clientele – i.e. public service activities</a:t>
            </a:r>
          </a:p>
          <a:p>
            <a:pPr marL="628650" lvl="1" indent="-171450">
              <a:buFont typeface="Arial" panose="020B0604020202020204" pitchFamily="34" charset="0"/>
              <a:buChar char="•"/>
            </a:pPr>
            <a:r>
              <a:rPr lang="en-US" dirty="0"/>
              <a:t>Area benefit – i.e. neighborhood park improvements</a:t>
            </a:r>
          </a:p>
          <a:p>
            <a:pPr marL="628650" lvl="1" indent="-171450">
              <a:buFont typeface="Arial" panose="020B0604020202020204" pitchFamily="34" charset="0"/>
              <a:buChar char="•"/>
            </a:pPr>
            <a:r>
              <a:rPr lang="en-US" dirty="0"/>
              <a:t>Housing – i.e. housing rehab</a:t>
            </a:r>
          </a:p>
          <a:p>
            <a:pPr marL="628650" lvl="1" indent="-171450">
              <a:buFont typeface="Arial" panose="020B0604020202020204" pitchFamily="34" charset="0"/>
              <a:buChar char="•"/>
            </a:pPr>
            <a:r>
              <a:rPr lang="en-US" dirty="0"/>
              <a:t>Jobs – i.e. assistance to microenterprises</a:t>
            </a:r>
          </a:p>
        </p:txBody>
      </p:sp>
      <p:sp>
        <p:nvSpPr>
          <p:cNvPr id="4" name="Slide Number Placeholder 3"/>
          <p:cNvSpPr>
            <a:spLocks noGrp="1"/>
          </p:cNvSpPr>
          <p:nvPr>
            <p:ph type="sldNum" sz="quarter" idx="10"/>
          </p:nvPr>
        </p:nvSpPr>
        <p:spPr/>
        <p:txBody>
          <a:bodyPr/>
          <a:lstStyle/>
          <a:p>
            <a:fld id="{04EBFCF7-DBAE-4171-B664-49A31DA528CA}" type="slidenum">
              <a:rPr lang="en-US" smtClean="0"/>
              <a:t>7</a:t>
            </a:fld>
            <a:endParaRPr lang="en-US" dirty="0"/>
          </a:p>
        </p:txBody>
      </p:sp>
    </p:spTree>
    <p:extLst>
      <p:ext uri="{BB962C8B-B14F-4D97-AF65-F5344CB8AC3E}">
        <p14:creationId xmlns:p14="http://schemas.microsoft.com/office/powerpoint/2010/main" val="23400360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dirty="0">
                <a:solidFill>
                  <a:srgbClr val="000000"/>
                </a:solidFill>
                <a:effectLst/>
                <a:latin typeface="ArialMT"/>
              </a:rPr>
              <a:t>The focus of activities under this national objective is a change in the physical environment of a deteriorating area. This contrasts with the LMI benefit national objective where the goal is to ensure that funded activities benefit LMI persons.</a:t>
            </a:r>
            <a:br>
              <a:rPr lang="en-US" sz="1800" b="0" i="0" dirty="0">
                <a:solidFill>
                  <a:srgbClr val="000000"/>
                </a:solidFill>
                <a:effectLst/>
                <a:latin typeface="ArialMT"/>
              </a:rPr>
            </a:br>
            <a:endParaRPr lang="en-US" sz="1800" b="0" i="0" dirty="0">
              <a:solidFill>
                <a:srgbClr val="000000"/>
              </a:solidFill>
              <a:effectLst/>
              <a:latin typeface="Wingdings-Regular"/>
            </a:endParaRPr>
          </a:p>
          <a:p>
            <a:r>
              <a:rPr lang="en-US" sz="1800" b="0" i="0" dirty="0">
                <a:solidFill>
                  <a:srgbClr val="000000"/>
                </a:solidFill>
                <a:effectLst/>
                <a:latin typeface="ArialMT"/>
              </a:rPr>
              <a:t>This difference in focus has an impact on the information that is required to assess the qualifications of an activity. Under the LMI benefit national objective, determining the number of LMI persons that actually or could potentially benefit from an activity is central to qualifying the activity. Under the elimination of slums and blight national objective, determining the extent of and physical conditions that contribute to blight is central to qualifying an activity.</a:t>
            </a:r>
            <a:r>
              <a:rPr lang="en-US" dirty="0"/>
              <a:t> </a:t>
            </a:r>
            <a:br>
              <a:rPr lang="en-US" dirty="0"/>
            </a:br>
            <a:endParaRPr lang="en-US" dirty="0"/>
          </a:p>
        </p:txBody>
      </p:sp>
      <p:sp>
        <p:nvSpPr>
          <p:cNvPr id="4" name="Slide Number Placeholder 3"/>
          <p:cNvSpPr>
            <a:spLocks noGrp="1"/>
          </p:cNvSpPr>
          <p:nvPr>
            <p:ph type="sldNum" sz="quarter" idx="10"/>
          </p:nvPr>
        </p:nvSpPr>
        <p:spPr/>
        <p:txBody>
          <a:bodyPr/>
          <a:lstStyle/>
          <a:p>
            <a:fld id="{04EBFCF7-DBAE-4171-B664-49A31DA528CA}" type="slidenum">
              <a:rPr lang="en-US" smtClean="0"/>
              <a:t>8</a:t>
            </a:fld>
            <a:endParaRPr lang="en-US" dirty="0"/>
          </a:p>
        </p:txBody>
      </p:sp>
    </p:spTree>
    <p:extLst>
      <p:ext uri="{BB962C8B-B14F-4D97-AF65-F5344CB8AC3E}">
        <p14:creationId xmlns:p14="http://schemas.microsoft.com/office/powerpoint/2010/main" val="23844657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dirty="0">
                <a:solidFill>
                  <a:srgbClr val="000000"/>
                </a:solidFill>
                <a:effectLst/>
                <a:latin typeface="ArialMT"/>
              </a:rPr>
              <a:t>Use of the urgent need national objective category is rare. It is designed only for activities that alleviate emergency conditions. Examples include:</a:t>
            </a:r>
            <a:r>
              <a:rPr lang="en-US" dirty="0"/>
              <a:t> </a:t>
            </a:r>
          </a:p>
          <a:p>
            <a:br>
              <a:rPr lang="en-US" sz="1800" b="0" i="0" dirty="0">
                <a:solidFill>
                  <a:srgbClr val="000000"/>
                </a:solidFill>
                <a:effectLst/>
                <a:latin typeface="ArialMT"/>
              </a:rPr>
            </a:br>
            <a:r>
              <a:rPr lang="en-US" sz="1800" b="0" i="0" dirty="0">
                <a:solidFill>
                  <a:srgbClr val="000000"/>
                </a:solidFill>
                <a:effectLst/>
                <a:latin typeface="TimesNewRomanPSMT"/>
              </a:rPr>
              <a:t>– </a:t>
            </a:r>
            <a:r>
              <a:rPr lang="en-US" sz="1800" b="0" i="0" dirty="0">
                <a:solidFill>
                  <a:srgbClr val="000000"/>
                </a:solidFill>
                <a:effectLst/>
                <a:latin typeface="ArialMT"/>
              </a:rPr>
              <a:t>Public facility improvements like the reconstruction of a publicly-owned hospital that was severely damaged by a tornado;</a:t>
            </a:r>
            <a:br>
              <a:rPr lang="en-US" sz="1800" b="0" i="0" dirty="0">
                <a:solidFill>
                  <a:srgbClr val="000000"/>
                </a:solidFill>
                <a:effectLst/>
                <a:latin typeface="ArialMT"/>
              </a:rPr>
            </a:br>
            <a:r>
              <a:rPr lang="en-US" sz="1800" b="0" i="0" dirty="0">
                <a:solidFill>
                  <a:srgbClr val="000000"/>
                </a:solidFill>
                <a:effectLst/>
                <a:latin typeface="TimesNewRomanPSMT"/>
              </a:rPr>
              <a:t>– </a:t>
            </a:r>
            <a:r>
              <a:rPr lang="en-US" sz="1800" b="0" i="0" dirty="0">
                <a:solidFill>
                  <a:srgbClr val="000000"/>
                </a:solidFill>
                <a:effectLst/>
                <a:latin typeface="ArialMT"/>
              </a:rPr>
              <a:t>Demolition of structures that are severely damaged by a major earthquake;</a:t>
            </a:r>
            <a:br>
              <a:rPr lang="en-US" sz="1800" b="0" i="0" dirty="0">
                <a:solidFill>
                  <a:srgbClr val="000000"/>
                </a:solidFill>
                <a:effectLst/>
                <a:latin typeface="ArialMT"/>
              </a:rPr>
            </a:br>
            <a:r>
              <a:rPr lang="en-US" sz="1800" b="0" i="0" dirty="0">
                <a:solidFill>
                  <a:srgbClr val="000000"/>
                </a:solidFill>
                <a:effectLst/>
                <a:latin typeface="TimesNewRomanPSMT"/>
              </a:rPr>
              <a:t>– </a:t>
            </a:r>
            <a:r>
              <a:rPr lang="en-US" sz="1800" b="0" i="0" dirty="0">
                <a:solidFill>
                  <a:srgbClr val="000000"/>
                </a:solidFill>
                <a:effectLst/>
                <a:latin typeface="ArialMT"/>
              </a:rPr>
              <a:t>Special economic development assistance to a grocery store that was damaged by an earthquake.</a:t>
            </a:r>
            <a:r>
              <a:rPr lang="en-US" dirty="0"/>
              <a:t> </a:t>
            </a:r>
            <a:br>
              <a:rPr lang="en-US" dirty="0"/>
            </a:br>
            <a:br>
              <a:rPr lang="en-US" dirty="0"/>
            </a:br>
            <a:endParaRPr lang="en-US" dirty="0"/>
          </a:p>
        </p:txBody>
      </p:sp>
      <p:sp>
        <p:nvSpPr>
          <p:cNvPr id="4" name="Slide Number Placeholder 3"/>
          <p:cNvSpPr>
            <a:spLocks noGrp="1"/>
          </p:cNvSpPr>
          <p:nvPr>
            <p:ph type="sldNum" sz="quarter" idx="10"/>
          </p:nvPr>
        </p:nvSpPr>
        <p:spPr/>
        <p:txBody>
          <a:bodyPr/>
          <a:lstStyle/>
          <a:p>
            <a:fld id="{04EBFCF7-DBAE-4171-B664-49A31DA528CA}" type="slidenum">
              <a:rPr lang="en-US" smtClean="0"/>
              <a:t>9</a:t>
            </a:fld>
            <a:endParaRPr lang="en-US" dirty="0"/>
          </a:p>
        </p:txBody>
      </p:sp>
    </p:spTree>
    <p:extLst>
      <p:ext uri="{BB962C8B-B14F-4D97-AF65-F5344CB8AC3E}">
        <p14:creationId xmlns:p14="http://schemas.microsoft.com/office/powerpoint/2010/main" val="7603493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efault Slide">
    <p:spTree>
      <p:nvGrpSpPr>
        <p:cNvPr id="1" name=""/>
        <p:cNvGrpSpPr/>
        <p:nvPr/>
      </p:nvGrpSpPr>
      <p:grpSpPr>
        <a:xfrm>
          <a:off x="0" y="0"/>
          <a:ext cx="0" cy="0"/>
          <a:chOff x="0" y="0"/>
          <a:chExt cx="0" cy="0"/>
        </a:xfrm>
      </p:grpSpPr>
      <p:sp>
        <p:nvSpPr>
          <p:cNvPr id="2" name="Text Placeholder 6"/>
          <p:cNvSpPr>
            <a:spLocks noGrp="1"/>
          </p:cNvSpPr>
          <p:nvPr>
            <p:ph type="body" sz="quarter" idx="11" hasCustomPrompt="1"/>
          </p:nvPr>
        </p:nvSpPr>
        <p:spPr>
          <a:xfrm>
            <a:off x="638175" y="514350"/>
            <a:ext cx="7862888" cy="283633"/>
          </a:xfrm>
          <a:prstGeom prst="rect">
            <a:avLst/>
          </a:prstGeom>
        </p:spPr>
        <p:txBody>
          <a:bodyPr lIns="0" tIns="0" rIns="0" bIns="0">
            <a:noAutofit/>
          </a:bodyPr>
          <a:lstStyle>
            <a:lvl1pPr marL="0" indent="0">
              <a:spcBef>
                <a:spcPts val="0"/>
              </a:spcBef>
              <a:buFontTx/>
              <a:buNone/>
              <a:defRPr sz="2400" cap="all" spc="50" baseline="0">
                <a:solidFill>
                  <a:schemeClr val="accent1"/>
                </a:solidFill>
                <a:latin typeface="Lato Black" panose="020F0A02020204030203" pitchFamily="34" charset="0"/>
              </a:defRPr>
            </a:lvl1pPr>
          </a:lstStyle>
          <a:p>
            <a:pPr lvl="0"/>
            <a:r>
              <a:rPr lang="en-US" dirty="0"/>
              <a:t>Click to edit title</a:t>
            </a:r>
          </a:p>
        </p:txBody>
      </p:sp>
      <p:sp>
        <p:nvSpPr>
          <p:cNvPr id="5" name="Freeform 25"/>
          <p:cNvSpPr>
            <a:spLocks/>
          </p:cNvSpPr>
          <p:nvPr userDrawn="1"/>
        </p:nvSpPr>
        <p:spPr bwMode="auto">
          <a:xfrm>
            <a:off x="8071116" y="4673599"/>
            <a:ext cx="192759" cy="469899"/>
          </a:xfrm>
          <a:custGeom>
            <a:avLst/>
            <a:gdLst>
              <a:gd name="T0" fmla="*/ 1080 w 1229"/>
              <a:gd name="T1" fmla="*/ 0 h 2996"/>
              <a:gd name="T2" fmla="*/ 0 w 1229"/>
              <a:gd name="T3" fmla="*/ 2996 h 2996"/>
              <a:gd name="T4" fmla="*/ 149 w 1229"/>
              <a:gd name="T5" fmla="*/ 2996 h 2996"/>
              <a:gd name="T6" fmla="*/ 1229 w 1229"/>
              <a:gd name="T7" fmla="*/ 0 h 2996"/>
              <a:gd name="T8" fmla="*/ 1080 w 1229"/>
              <a:gd name="T9" fmla="*/ 0 h 2996"/>
            </a:gdLst>
            <a:ahLst/>
            <a:cxnLst>
              <a:cxn ang="0">
                <a:pos x="T0" y="T1"/>
              </a:cxn>
              <a:cxn ang="0">
                <a:pos x="T2" y="T3"/>
              </a:cxn>
              <a:cxn ang="0">
                <a:pos x="T4" y="T5"/>
              </a:cxn>
              <a:cxn ang="0">
                <a:pos x="T6" y="T7"/>
              </a:cxn>
              <a:cxn ang="0">
                <a:pos x="T8" y="T9"/>
              </a:cxn>
            </a:cxnLst>
            <a:rect l="0" t="0" r="r" b="b"/>
            <a:pathLst>
              <a:path w="1229" h="2996">
                <a:moveTo>
                  <a:pt x="1080" y="0"/>
                </a:moveTo>
                <a:lnTo>
                  <a:pt x="0" y="2996"/>
                </a:lnTo>
                <a:lnTo>
                  <a:pt x="149" y="2996"/>
                </a:lnTo>
                <a:lnTo>
                  <a:pt x="1229" y="0"/>
                </a:lnTo>
                <a:lnTo>
                  <a:pt x="1080" y="0"/>
                </a:lnTo>
                <a:close/>
              </a:path>
            </a:pathLst>
          </a:custGeom>
          <a:solidFill>
            <a:srgbClr val="8FAADC"/>
          </a:solid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8" name="TextBox 7"/>
          <p:cNvSpPr txBox="1"/>
          <p:nvPr userDrawn="1"/>
        </p:nvSpPr>
        <p:spPr>
          <a:xfrm>
            <a:off x="8273619" y="4758089"/>
            <a:ext cx="227444" cy="123111"/>
          </a:xfrm>
          <a:prstGeom prst="rect">
            <a:avLst/>
          </a:prstGeom>
          <a:noFill/>
        </p:spPr>
        <p:txBody>
          <a:bodyPr wrap="square" lIns="0" tIns="0" rIns="0" bIns="0" rtlCol="0">
            <a:spAutoFit/>
          </a:bodyPr>
          <a:lstStyle/>
          <a:p>
            <a:pPr algn="r"/>
            <a:fld id="{B5D67274-A358-4A3D-B8D0-184382E74259}" type="slidenum">
              <a:rPr lang="en-US" sz="800" smtClean="0">
                <a:solidFill>
                  <a:schemeClr val="accent4"/>
                </a:solidFill>
                <a:latin typeface="Arial Nova Light" panose="020B0304020202020204" pitchFamily="34" charset="0"/>
              </a:rPr>
              <a:pPr algn="r"/>
              <a:t>‹#›</a:t>
            </a:fld>
            <a:endParaRPr lang="en-US" sz="800" dirty="0">
              <a:solidFill>
                <a:schemeClr val="accent4"/>
              </a:solidFill>
              <a:latin typeface="Arial Nova Light" panose="020B0304020202020204" pitchFamily="34" charset="0"/>
            </a:endParaRPr>
          </a:p>
        </p:txBody>
      </p:sp>
      <p:sp>
        <p:nvSpPr>
          <p:cNvPr id="10" name="TextBox 9"/>
          <p:cNvSpPr txBox="1"/>
          <p:nvPr userDrawn="1"/>
        </p:nvSpPr>
        <p:spPr>
          <a:xfrm>
            <a:off x="6226542" y="4758089"/>
            <a:ext cx="1741169" cy="123111"/>
          </a:xfrm>
          <a:prstGeom prst="rect">
            <a:avLst/>
          </a:prstGeom>
          <a:noFill/>
        </p:spPr>
        <p:txBody>
          <a:bodyPr wrap="square" lIns="0" tIns="0" rIns="0" bIns="0" rtlCol="0">
            <a:spAutoFit/>
          </a:bodyPr>
          <a:lstStyle/>
          <a:p>
            <a:pPr algn="r"/>
            <a:r>
              <a:rPr lang="en-US" sz="800" b="0" dirty="0">
                <a:solidFill>
                  <a:schemeClr val="accent5"/>
                </a:solidFill>
                <a:latin typeface="Arial Nova Light" panose="020B0304020202020204" pitchFamily="34" charset="0"/>
              </a:rPr>
              <a:t>Presented By: </a:t>
            </a:r>
            <a:r>
              <a:rPr lang="en-US" sz="800" b="0" dirty="0">
                <a:solidFill>
                  <a:srgbClr val="203864"/>
                </a:solidFill>
                <a:latin typeface="Arial Nova Light" panose="020B0304020202020204" pitchFamily="34" charset="0"/>
              </a:rPr>
              <a:t>LDM ASSOCIATES, INC</a:t>
            </a:r>
            <a:r>
              <a:rPr lang="en-US" sz="800" b="1" dirty="0">
                <a:solidFill>
                  <a:schemeClr val="accent1">
                    <a:lumMod val="75000"/>
                  </a:schemeClr>
                </a:solidFill>
                <a:latin typeface="Arial Nova Light" panose="020B0304020202020204" pitchFamily="34" charset="0"/>
              </a:rPr>
              <a:t>.</a:t>
            </a:r>
          </a:p>
        </p:txBody>
      </p:sp>
    </p:spTree>
    <p:extLst>
      <p:ext uri="{BB962C8B-B14F-4D97-AF65-F5344CB8AC3E}">
        <p14:creationId xmlns:p14="http://schemas.microsoft.com/office/powerpoint/2010/main" val="1927108911"/>
      </p:ext>
    </p:extLst>
  </p:cSld>
  <p:clrMapOvr>
    <a:masterClrMapping/>
  </p:clrMapOvr>
  <p:transition spd="slow" advClick="0" advTm="1000">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left)">
                                      <p:cBhvr>
                                        <p:cTn id="7" dur="75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2" presetClass="entr" presetSubtype="8" fill="hold" nodeType="afterEffect">
                  <p:stCondLst>
                    <p:cond delay="0"/>
                  </p:stCondLst>
                  <p:childTnLst>
                    <p:set>
                      <p:cBhvr>
                        <p:cTn dur="1" fill="hold">
                          <p:stCondLst>
                            <p:cond delay="0"/>
                          </p:stCondLst>
                        </p:cTn>
                        <p:tgtEl>
                          <p:spTgt spid="2"/>
                        </p:tgtEl>
                        <p:attrNameLst>
                          <p:attrName>style.visibility</p:attrName>
                        </p:attrNameLst>
                      </p:cBhvr>
                      <p:to>
                        <p:strVal val="visible"/>
                      </p:to>
                    </p:set>
                    <p:animEffect transition="in" filter="wipe(left)">
                      <p:cBhvr>
                        <p:cTn dur="750"/>
                        <p:tgtEl>
                          <p:spTgt spid="2"/>
                        </p:tgtEl>
                      </p:cBhvr>
                    </p:animEffect>
                  </p:childTnLst>
                </p:cTn>
              </p:par>
            </p:tnLst>
          </p:tmpl>
        </p:tmplLst>
      </p:bldP>
    </p:bldLst>
  </p:timing>
  <p:extLst>
    <p:ext uri="{DCECCB84-F9BA-43D5-87BE-67443E8EF086}">
      <p15:sldGuideLst xmlns:p15="http://schemas.microsoft.com/office/powerpoint/2012/main">
        <p15:guide id="1" orient="horz" pos="324">
          <p15:clr>
            <a:srgbClr val="FBAE40"/>
          </p15:clr>
        </p15:guide>
        <p15:guide id="2" pos="402">
          <p15:clr>
            <a:srgbClr val="FBAE40"/>
          </p15:clr>
        </p15:guide>
        <p15:guide id="3" pos="5355">
          <p15:clr>
            <a:srgbClr val="FBAE40"/>
          </p15:clr>
        </p15:guide>
        <p15:guide id="4" orient="horz" pos="2916">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am Section Slide 2">
    <p:spTree>
      <p:nvGrpSpPr>
        <p:cNvPr id="1" name=""/>
        <p:cNvGrpSpPr/>
        <p:nvPr/>
      </p:nvGrpSpPr>
      <p:grpSpPr>
        <a:xfrm>
          <a:off x="0" y="0"/>
          <a:ext cx="0" cy="0"/>
          <a:chOff x="0" y="0"/>
          <a:chExt cx="0" cy="0"/>
        </a:xfrm>
      </p:grpSpPr>
      <p:sp>
        <p:nvSpPr>
          <p:cNvPr id="34" name="Picture Placeholder 6"/>
          <p:cNvSpPr>
            <a:spLocks noGrp="1"/>
          </p:cNvSpPr>
          <p:nvPr>
            <p:ph type="pic" sz="quarter" idx="10"/>
          </p:nvPr>
        </p:nvSpPr>
        <p:spPr>
          <a:xfrm>
            <a:off x="1361627" y="635001"/>
            <a:ext cx="1280774" cy="895349"/>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21 h 10021"/>
              <a:gd name="connsiteX1" fmla="*/ 2522 w 10000"/>
              <a:gd name="connsiteY1" fmla="*/ 0 h 10021"/>
              <a:gd name="connsiteX2" fmla="*/ 10000 w 10000"/>
              <a:gd name="connsiteY2" fmla="*/ 21 h 10021"/>
              <a:gd name="connsiteX3" fmla="*/ 8000 w 10000"/>
              <a:gd name="connsiteY3" fmla="*/ 10021 h 10021"/>
              <a:gd name="connsiteX4" fmla="*/ 0 w 10000"/>
              <a:gd name="connsiteY4" fmla="*/ 10021 h 10021"/>
              <a:gd name="connsiteX0" fmla="*/ 0 w 10000"/>
              <a:gd name="connsiteY0" fmla="*/ 10021 h 10021"/>
              <a:gd name="connsiteX1" fmla="*/ 2522 w 10000"/>
              <a:gd name="connsiteY1" fmla="*/ 0 h 10021"/>
              <a:gd name="connsiteX2" fmla="*/ 10000 w 10000"/>
              <a:gd name="connsiteY2" fmla="*/ 21 h 10021"/>
              <a:gd name="connsiteX3" fmla="*/ 7492 w 10000"/>
              <a:gd name="connsiteY3" fmla="*/ 9989 h 10021"/>
              <a:gd name="connsiteX4" fmla="*/ 0 w 10000"/>
              <a:gd name="connsiteY4" fmla="*/ 10021 h 10021"/>
              <a:gd name="connsiteX0" fmla="*/ 0 w 10000"/>
              <a:gd name="connsiteY0" fmla="*/ 10000 h 10000"/>
              <a:gd name="connsiteX1" fmla="*/ 2522 w 10000"/>
              <a:gd name="connsiteY1" fmla="*/ 0 h 10000"/>
              <a:gd name="connsiteX2" fmla="*/ 10000 w 10000"/>
              <a:gd name="connsiteY2" fmla="*/ 0 h 10000"/>
              <a:gd name="connsiteX3" fmla="*/ 7492 w 10000"/>
              <a:gd name="connsiteY3" fmla="*/ 9968 h 10000"/>
              <a:gd name="connsiteX4" fmla="*/ 0 w 10000"/>
              <a:gd name="connsiteY4" fmla="*/ 10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0000"/>
                </a:moveTo>
                <a:lnTo>
                  <a:pt x="2522" y="0"/>
                </a:lnTo>
                <a:lnTo>
                  <a:pt x="10000" y="0"/>
                </a:lnTo>
                <a:lnTo>
                  <a:pt x="7492" y="9968"/>
                </a:lnTo>
                <a:lnTo>
                  <a:pt x="0" y="10000"/>
                </a:lnTo>
                <a:close/>
              </a:path>
            </a:pathLst>
          </a:custGeom>
          <a:noFill/>
        </p:spPr>
        <p:txBody>
          <a:bodyPr/>
          <a:lstStyle>
            <a:lvl1pPr>
              <a:defRPr sz="900">
                <a:solidFill>
                  <a:schemeClr val="accent4"/>
                </a:solidFill>
                <a:latin typeface="Lato" panose="020F0502020204030203" pitchFamily="34" charset="0"/>
              </a:defRPr>
            </a:lvl1pPr>
          </a:lstStyle>
          <a:p>
            <a:endParaRPr lang="en-US" dirty="0"/>
          </a:p>
        </p:txBody>
      </p:sp>
      <p:sp>
        <p:nvSpPr>
          <p:cNvPr id="35" name="Picture Placeholder 6"/>
          <p:cNvSpPr>
            <a:spLocks noGrp="1"/>
          </p:cNvSpPr>
          <p:nvPr>
            <p:ph type="pic" sz="quarter" idx="11"/>
          </p:nvPr>
        </p:nvSpPr>
        <p:spPr>
          <a:xfrm>
            <a:off x="2425709" y="635001"/>
            <a:ext cx="1280774" cy="895349"/>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21 h 10021"/>
              <a:gd name="connsiteX1" fmla="*/ 2522 w 10000"/>
              <a:gd name="connsiteY1" fmla="*/ 0 h 10021"/>
              <a:gd name="connsiteX2" fmla="*/ 10000 w 10000"/>
              <a:gd name="connsiteY2" fmla="*/ 21 h 10021"/>
              <a:gd name="connsiteX3" fmla="*/ 8000 w 10000"/>
              <a:gd name="connsiteY3" fmla="*/ 10021 h 10021"/>
              <a:gd name="connsiteX4" fmla="*/ 0 w 10000"/>
              <a:gd name="connsiteY4" fmla="*/ 10021 h 10021"/>
              <a:gd name="connsiteX0" fmla="*/ 0 w 10000"/>
              <a:gd name="connsiteY0" fmla="*/ 10021 h 10021"/>
              <a:gd name="connsiteX1" fmla="*/ 2522 w 10000"/>
              <a:gd name="connsiteY1" fmla="*/ 0 h 10021"/>
              <a:gd name="connsiteX2" fmla="*/ 10000 w 10000"/>
              <a:gd name="connsiteY2" fmla="*/ 21 h 10021"/>
              <a:gd name="connsiteX3" fmla="*/ 7492 w 10000"/>
              <a:gd name="connsiteY3" fmla="*/ 9989 h 10021"/>
              <a:gd name="connsiteX4" fmla="*/ 0 w 10000"/>
              <a:gd name="connsiteY4" fmla="*/ 10021 h 10021"/>
              <a:gd name="connsiteX0" fmla="*/ 0 w 10000"/>
              <a:gd name="connsiteY0" fmla="*/ 10000 h 10000"/>
              <a:gd name="connsiteX1" fmla="*/ 2522 w 10000"/>
              <a:gd name="connsiteY1" fmla="*/ 0 h 10000"/>
              <a:gd name="connsiteX2" fmla="*/ 10000 w 10000"/>
              <a:gd name="connsiteY2" fmla="*/ 0 h 10000"/>
              <a:gd name="connsiteX3" fmla="*/ 7492 w 10000"/>
              <a:gd name="connsiteY3" fmla="*/ 9968 h 10000"/>
              <a:gd name="connsiteX4" fmla="*/ 0 w 10000"/>
              <a:gd name="connsiteY4" fmla="*/ 10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0000"/>
                </a:moveTo>
                <a:lnTo>
                  <a:pt x="2522" y="0"/>
                </a:lnTo>
                <a:lnTo>
                  <a:pt x="10000" y="0"/>
                </a:lnTo>
                <a:lnTo>
                  <a:pt x="7492" y="9968"/>
                </a:lnTo>
                <a:lnTo>
                  <a:pt x="0" y="10000"/>
                </a:lnTo>
                <a:close/>
              </a:path>
            </a:pathLst>
          </a:custGeom>
          <a:noFill/>
        </p:spPr>
        <p:txBody>
          <a:bodyPr/>
          <a:lstStyle>
            <a:lvl1pPr>
              <a:defRPr sz="900">
                <a:solidFill>
                  <a:schemeClr val="accent4"/>
                </a:solidFill>
                <a:latin typeface="Lato" panose="020F0502020204030203" pitchFamily="34" charset="0"/>
              </a:defRPr>
            </a:lvl1pPr>
          </a:lstStyle>
          <a:p>
            <a:endParaRPr lang="en-US" dirty="0"/>
          </a:p>
        </p:txBody>
      </p:sp>
      <p:sp>
        <p:nvSpPr>
          <p:cNvPr id="36" name="Picture Placeholder 6"/>
          <p:cNvSpPr>
            <a:spLocks noGrp="1"/>
          </p:cNvSpPr>
          <p:nvPr>
            <p:ph type="pic" sz="quarter" idx="12"/>
          </p:nvPr>
        </p:nvSpPr>
        <p:spPr>
          <a:xfrm>
            <a:off x="3489791" y="635001"/>
            <a:ext cx="1280774" cy="895349"/>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21 h 10021"/>
              <a:gd name="connsiteX1" fmla="*/ 2522 w 10000"/>
              <a:gd name="connsiteY1" fmla="*/ 0 h 10021"/>
              <a:gd name="connsiteX2" fmla="*/ 10000 w 10000"/>
              <a:gd name="connsiteY2" fmla="*/ 21 h 10021"/>
              <a:gd name="connsiteX3" fmla="*/ 8000 w 10000"/>
              <a:gd name="connsiteY3" fmla="*/ 10021 h 10021"/>
              <a:gd name="connsiteX4" fmla="*/ 0 w 10000"/>
              <a:gd name="connsiteY4" fmla="*/ 10021 h 10021"/>
              <a:gd name="connsiteX0" fmla="*/ 0 w 10000"/>
              <a:gd name="connsiteY0" fmla="*/ 10021 h 10021"/>
              <a:gd name="connsiteX1" fmla="*/ 2522 w 10000"/>
              <a:gd name="connsiteY1" fmla="*/ 0 h 10021"/>
              <a:gd name="connsiteX2" fmla="*/ 10000 w 10000"/>
              <a:gd name="connsiteY2" fmla="*/ 21 h 10021"/>
              <a:gd name="connsiteX3" fmla="*/ 7492 w 10000"/>
              <a:gd name="connsiteY3" fmla="*/ 9989 h 10021"/>
              <a:gd name="connsiteX4" fmla="*/ 0 w 10000"/>
              <a:gd name="connsiteY4" fmla="*/ 10021 h 10021"/>
              <a:gd name="connsiteX0" fmla="*/ 0 w 10000"/>
              <a:gd name="connsiteY0" fmla="*/ 10000 h 10000"/>
              <a:gd name="connsiteX1" fmla="*/ 2522 w 10000"/>
              <a:gd name="connsiteY1" fmla="*/ 0 h 10000"/>
              <a:gd name="connsiteX2" fmla="*/ 10000 w 10000"/>
              <a:gd name="connsiteY2" fmla="*/ 0 h 10000"/>
              <a:gd name="connsiteX3" fmla="*/ 7492 w 10000"/>
              <a:gd name="connsiteY3" fmla="*/ 9968 h 10000"/>
              <a:gd name="connsiteX4" fmla="*/ 0 w 10000"/>
              <a:gd name="connsiteY4" fmla="*/ 10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0000"/>
                </a:moveTo>
                <a:lnTo>
                  <a:pt x="2522" y="0"/>
                </a:lnTo>
                <a:lnTo>
                  <a:pt x="10000" y="0"/>
                </a:lnTo>
                <a:lnTo>
                  <a:pt x="7492" y="9968"/>
                </a:lnTo>
                <a:lnTo>
                  <a:pt x="0" y="10000"/>
                </a:lnTo>
                <a:close/>
              </a:path>
            </a:pathLst>
          </a:custGeom>
          <a:noFill/>
        </p:spPr>
        <p:txBody>
          <a:bodyPr/>
          <a:lstStyle>
            <a:lvl1pPr>
              <a:defRPr sz="900">
                <a:solidFill>
                  <a:schemeClr val="accent4"/>
                </a:solidFill>
                <a:latin typeface="Lato" panose="020F0502020204030203" pitchFamily="34" charset="0"/>
              </a:defRPr>
            </a:lvl1pPr>
          </a:lstStyle>
          <a:p>
            <a:endParaRPr lang="en-US" dirty="0"/>
          </a:p>
        </p:txBody>
      </p:sp>
      <p:sp>
        <p:nvSpPr>
          <p:cNvPr id="37" name="Picture Placeholder 6"/>
          <p:cNvSpPr>
            <a:spLocks noGrp="1"/>
          </p:cNvSpPr>
          <p:nvPr>
            <p:ph type="pic" sz="quarter" idx="13"/>
          </p:nvPr>
        </p:nvSpPr>
        <p:spPr>
          <a:xfrm>
            <a:off x="2058997" y="1627188"/>
            <a:ext cx="1280774" cy="895349"/>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21 h 10021"/>
              <a:gd name="connsiteX1" fmla="*/ 2522 w 10000"/>
              <a:gd name="connsiteY1" fmla="*/ 0 h 10021"/>
              <a:gd name="connsiteX2" fmla="*/ 10000 w 10000"/>
              <a:gd name="connsiteY2" fmla="*/ 21 h 10021"/>
              <a:gd name="connsiteX3" fmla="*/ 8000 w 10000"/>
              <a:gd name="connsiteY3" fmla="*/ 10021 h 10021"/>
              <a:gd name="connsiteX4" fmla="*/ 0 w 10000"/>
              <a:gd name="connsiteY4" fmla="*/ 10021 h 10021"/>
              <a:gd name="connsiteX0" fmla="*/ 0 w 10000"/>
              <a:gd name="connsiteY0" fmla="*/ 10021 h 10021"/>
              <a:gd name="connsiteX1" fmla="*/ 2522 w 10000"/>
              <a:gd name="connsiteY1" fmla="*/ 0 h 10021"/>
              <a:gd name="connsiteX2" fmla="*/ 10000 w 10000"/>
              <a:gd name="connsiteY2" fmla="*/ 21 h 10021"/>
              <a:gd name="connsiteX3" fmla="*/ 7492 w 10000"/>
              <a:gd name="connsiteY3" fmla="*/ 9989 h 10021"/>
              <a:gd name="connsiteX4" fmla="*/ 0 w 10000"/>
              <a:gd name="connsiteY4" fmla="*/ 10021 h 10021"/>
              <a:gd name="connsiteX0" fmla="*/ 0 w 10000"/>
              <a:gd name="connsiteY0" fmla="*/ 10000 h 10000"/>
              <a:gd name="connsiteX1" fmla="*/ 2522 w 10000"/>
              <a:gd name="connsiteY1" fmla="*/ 0 h 10000"/>
              <a:gd name="connsiteX2" fmla="*/ 10000 w 10000"/>
              <a:gd name="connsiteY2" fmla="*/ 0 h 10000"/>
              <a:gd name="connsiteX3" fmla="*/ 7492 w 10000"/>
              <a:gd name="connsiteY3" fmla="*/ 9968 h 10000"/>
              <a:gd name="connsiteX4" fmla="*/ 0 w 10000"/>
              <a:gd name="connsiteY4" fmla="*/ 10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0000"/>
                </a:moveTo>
                <a:lnTo>
                  <a:pt x="2522" y="0"/>
                </a:lnTo>
                <a:lnTo>
                  <a:pt x="10000" y="0"/>
                </a:lnTo>
                <a:lnTo>
                  <a:pt x="7492" y="9968"/>
                </a:lnTo>
                <a:lnTo>
                  <a:pt x="0" y="10000"/>
                </a:lnTo>
                <a:close/>
              </a:path>
            </a:pathLst>
          </a:custGeom>
          <a:noFill/>
        </p:spPr>
        <p:txBody>
          <a:bodyPr/>
          <a:lstStyle>
            <a:lvl1pPr>
              <a:defRPr sz="900">
                <a:solidFill>
                  <a:schemeClr val="accent4"/>
                </a:solidFill>
                <a:latin typeface="Lato" panose="020F0502020204030203" pitchFamily="34" charset="0"/>
              </a:defRPr>
            </a:lvl1pPr>
          </a:lstStyle>
          <a:p>
            <a:endParaRPr lang="en-US" dirty="0"/>
          </a:p>
        </p:txBody>
      </p:sp>
      <p:sp>
        <p:nvSpPr>
          <p:cNvPr id="38" name="Picture Placeholder 6"/>
          <p:cNvSpPr>
            <a:spLocks noGrp="1"/>
          </p:cNvSpPr>
          <p:nvPr>
            <p:ph type="pic" sz="quarter" idx="14"/>
          </p:nvPr>
        </p:nvSpPr>
        <p:spPr>
          <a:xfrm>
            <a:off x="3123079" y="1627188"/>
            <a:ext cx="1280774" cy="895349"/>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21 h 10021"/>
              <a:gd name="connsiteX1" fmla="*/ 2522 w 10000"/>
              <a:gd name="connsiteY1" fmla="*/ 0 h 10021"/>
              <a:gd name="connsiteX2" fmla="*/ 10000 w 10000"/>
              <a:gd name="connsiteY2" fmla="*/ 21 h 10021"/>
              <a:gd name="connsiteX3" fmla="*/ 8000 w 10000"/>
              <a:gd name="connsiteY3" fmla="*/ 10021 h 10021"/>
              <a:gd name="connsiteX4" fmla="*/ 0 w 10000"/>
              <a:gd name="connsiteY4" fmla="*/ 10021 h 10021"/>
              <a:gd name="connsiteX0" fmla="*/ 0 w 10000"/>
              <a:gd name="connsiteY0" fmla="*/ 10021 h 10021"/>
              <a:gd name="connsiteX1" fmla="*/ 2522 w 10000"/>
              <a:gd name="connsiteY1" fmla="*/ 0 h 10021"/>
              <a:gd name="connsiteX2" fmla="*/ 10000 w 10000"/>
              <a:gd name="connsiteY2" fmla="*/ 21 h 10021"/>
              <a:gd name="connsiteX3" fmla="*/ 7492 w 10000"/>
              <a:gd name="connsiteY3" fmla="*/ 9989 h 10021"/>
              <a:gd name="connsiteX4" fmla="*/ 0 w 10000"/>
              <a:gd name="connsiteY4" fmla="*/ 10021 h 10021"/>
              <a:gd name="connsiteX0" fmla="*/ 0 w 10000"/>
              <a:gd name="connsiteY0" fmla="*/ 10000 h 10000"/>
              <a:gd name="connsiteX1" fmla="*/ 2522 w 10000"/>
              <a:gd name="connsiteY1" fmla="*/ 0 h 10000"/>
              <a:gd name="connsiteX2" fmla="*/ 10000 w 10000"/>
              <a:gd name="connsiteY2" fmla="*/ 0 h 10000"/>
              <a:gd name="connsiteX3" fmla="*/ 7492 w 10000"/>
              <a:gd name="connsiteY3" fmla="*/ 9968 h 10000"/>
              <a:gd name="connsiteX4" fmla="*/ 0 w 10000"/>
              <a:gd name="connsiteY4" fmla="*/ 10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0000"/>
                </a:moveTo>
                <a:lnTo>
                  <a:pt x="2522" y="0"/>
                </a:lnTo>
                <a:lnTo>
                  <a:pt x="10000" y="0"/>
                </a:lnTo>
                <a:lnTo>
                  <a:pt x="7492" y="9968"/>
                </a:lnTo>
                <a:lnTo>
                  <a:pt x="0" y="10000"/>
                </a:lnTo>
                <a:close/>
              </a:path>
            </a:pathLst>
          </a:custGeom>
          <a:noFill/>
        </p:spPr>
        <p:txBody>
          <a:bodyPr/>
          <a:lstStyle>
            <a:lvl1pPr>
              <a:defRPr sz="900">
                <a:solidFill>
                  <a:schemeClr val="accent4"/>
                </a:solidFill>
                <a:latin typeface="Lato" panose="020F0502020204030203" pitchFamily="34" charset="0"/>
              </a:defRPr>
            </a:lvl1pPr>
          </a:lstStyle>
          <a:p>
            <a:endParaRPr lang="en-US" dirty="0"/>
          </a:p>
        </p:txBody>
      </p:sp>
      <p:sp>
        <p:nvSpPr>
          <p:cNvPr id="39" name="Picture Placeholder 6"/>
          <p:cNvSpPr>
            <a:spLocks noGrp="1"/>
          </p:cNvSpPr>
          <p:nvPr>
            <p:ph type="pic" sz="quarter" idx="15"/>
          </p:nvPr>
        </p:nvSpPr>
        <p:spPr>
          <a:xfrm>
            <a:off x="4187161" y="1627188"/>
            <a:ext cx="1280774" cy="895349"/>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21 h 10021"/>
              <a:gd name="connsiteX1" fmla="*/ 2522 w 10000"/>
              <a:gd name="connsiteY1" fmla="*/ 0 h 10021"/>
              <a:gd name="connsiteX2" fmla="*/ 10000 w 10000"/>
              <a:gd name="connsiteY2" fmla="*/ 21 h 10021"/>
              <a:gd name="connsiteX3" fmla="*/ 8000 w 10000"/>
              <a:gd name="connsiteY3" fmla="*/ 10021 h 10021"/>
              <a:gd name="connsiteX4" fmla="*/ 0 w 10000"/>
              <a:gd name="connsiteY4" fmla="*/ 10021 h 10021"/>
              <a:gd name="connsiteX0" fmla="*/ 0 w 10000"/>
              <a:gd name="connsiteY0" fmla="*/ 10021 h 10021"/>
              <a:gd name="connsiteX1" fmla="*/ 2522 w 10000"/>
              <a:gd name="connsiteY1" fmla="*/ 0 h 10021"/>
              <a:gd name="connsiteX2" fmla="*/ 10000 w 10000"/>
              <a:gd name="connsiteY2" fmla="*/ 21 h 10021"/>
              <a:gd name="connsiteX3" fmla="*/ 7492 w 10000"/>
              <a:gd name="connsiteY3" fmla="*/ 9989 h 10021"/>
              <a:gd name="connsiteX4" fmla="*/ 0 w 10000"/>
              <a:gd name="connsiteY4" fmla="*/ 10021 h 10021"/>
              <a:gd name="connsiteX0" fmla="*/ 0 w 10000"/>
              <a:gd name="connsiteY0" fmla="*/ 10000 h 10000"/>
              <a:gd name="connsiteX1" fmla="*/ 2522 w 10000"/>
              <a:gd name="connsiteY1" fmla="*/ 0 h 10000"/>
              <a:gd name="connsiteX2" fmla="*/ 10000 w 10000"/>
              <a:gd name="connsiteY2" fmla="*/ 0 h 10000"/>
              <a:gd name="connsiteX3" fmla="*/ 7492 w 10000"/>
              <a:gd name="connsiteY3" fmla="*/ 9968 h 10000"/>
              <a:gd name="connsiteX4" fmla="*/ 0 w 10000"/>
              <a:gd name="connsiteY4" fmla="*/ 10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0000"/>
                </a:moveTo>
                <a:lnTo>
                  <a:pt x="2522" y="0"/>
                </a:lnTo>
                <a:lnTo>
                  <a:pt x="10000" y="0"/>
                </a:lnTo>
                <a:lnTo>
                  <a:pt x="7492" y="9968"/>
                </a:lnTo>
                <a:lnTo>
                  <a:pt x="0" y="10000"/>
                </a:lnTo>
                <a:close/>
              </a:path>
            </a:pathLst>
          </a:custGeom>
          <a:noFill/>
        </p:spPr>
        <p:txBody>
          <a:bodyPr/>
          <a:lstStyle>
            <a:lvl1pPr>
              <a:defRPr sz="900">
                <a:solidFill>
                  <a:schemeClr val="accent4"/>
                </a:solidFill>
                <a:latin typeface="Lato" panose="020F0502020204030203" pitchFamily="34" charset="0"/>
              </a:defRPr>
            </a:lvl1pPr>
          </a:lstStyle>
          <a:p>
            <a:endParaRPr lang="en-US" dirty="0"/>
          </a:p>
        </p:txBody>
      </p:sp>
      <p:sp>
        <p:nvSpPr>
          <p:cNvPr id="40" name="Picture Placeholder 6"/>
          <p:cNvSpPr>
            <a:spLocks noGrp="1"/>
          </p:cNvSpPr>
          <p:nvPr>
            <p:ph type="pic" sz="quarter" idx="16"/>
          </p:nvPr>
        </p:nvSpPr>
        <p:spPr>
          <a:xfrm>
            <a:off x="638175" y="2619374"/>
            <a:ext cx="1280774" cy="895349"/>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21 h 10021"/>
              <a:gd name="connsiteX1" fmla="*/ 2522 w 10000"/>
              <a:gd name="connsiteY1" fmla="*/ 0 h 10021"/>
              <a:gd name="connsiteX2" fmla="*/ 10000 w 10000"/>
              <a:gd name="connsiteY2" fmla="*/ 21 h 10021"/>
              <a:gd name="connsiteX3" fmla="*/ 8000 w 10000"/>
              <a:gd name="connsiteY3" fmla="*/ 10021 h 10021"/>
              <a:gd name="connsiteX4" fmla="*/ 0 w 10000"/>
              <a:gd name="connsiteY4" fmla="*/ 10021 h 10021"/>
              <a:gd name="connsiteX0" fmla="*/ 0 w 10000"/>
              <a:gd name="connsiteY0" fmla="*/ 10021 h 10021"/>
              <a:gd name="connsiteX1" fmla="*/ 2522 w 10000"/>
              <a:gd name="connsiteY1" fmla="*/ 0 h 10021"/>
              <a:gd name="connsiteX2" fmla="*/ 10000 w 10000"/>
              <a:gd name="connsiteY2" fmla="*/ 21 h 10021"/>
              <a:gd name="connsiteX3" fmla="*/ 7492 w 10000"/>
              <a:gd name="connsiteY3" fmla="*/ 9989 h 10021"/>
              <a:gd name="connsiteX4" fmla="*/ 0 w 10000"/>
              <a:gd name="connsiteY4" fmla="*/ 10021 h 10021"/>
              <a:gd name="connsiteX0" fmla="*/ 0 w 10000"/>
              <a:gd name="connsiteY0" fmla="*/ 10000 h 10000"/>
              <a:gd name="connsiteX1" fmla="*/ 2522 w 10000"/>
              <a:gd name="connsiteY1" fmla="*/ 0 h 10000"/>
              <a:gd name="connsiteX2" fmla="*/ 10000 w 10000"/>
              <a:gd name="connsiteY2" fmla="*/ 0 h 10000"/>
              <a:gd name="connsiteX3" fmla="*/ 7492 w 10000"/>
              <a:gd name="connsiteY3" fmla="*/ 9968 h 10000"/>
              <a:gd name="connsiteX4" fmla="*/ 0 w 10000"/>
              <a:gd name="connsiteY4" fmla="*/ 10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0000"/>
                </a:moveTo>
                <a:lnTo>
                  <a:pt x="2522" y="0"/>
                </a:lnTo>
                <a:lnTo>
                  <a:pt x="10000" y="0"/>
                </a:lnTo>
                <a:lnTo>
                  <a:pt x="7492" y="9968"/>
                </a:lnTo>
                <a:lnTo>
                  <a:pt x="0" y="10000"/>
                </a:lnTo>
                <a:close/>
              </a:path>
            </a:pathLst>
          </a:custGeom>
          <a:noFill/>
        </p:spPr>
        <p:txBody>
          <a:bodyPr/>
          <a:lstStyle>
            <a:lvl1pPr>
              <a:defRPr sz="900">
                <a:solidFill>
                  <a:schemeClr val="accent4"/>
                </a:solidFill>
                <a:latin typeface="Lato" panose="020F0502020204030203" pitchFamily="34" charset="0"/>
              </a:defRPr>
            </a:lvl1pPr>
          </a:lstStyle>
          <a:p>
            <a:endParaRPr lang="en-US" dirty="0"/>
          </a:p>
        </p:txBody>
      </p:sp>
      <p:sp>
        <p:nvSpPr>
          <p:cNvPr id="41" name="Picture Placeholder 6"/>
          <p:cNvSpPr>
            <a:spLocks noGrp="1"/>
          </p:cNvSpPr>
          <p:nvPr>
            <p:ph type="pic" sz="quarter" idx="17"/>
          </p:nvPr>
        </p:nvSpPr>
        <p:spPr>
          <a:xfrm>
            <a:off x="1702257" y="2619374"/>
            <a:ext cx="1280774" cy="895349"/>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21 h 10021"/>
              <a:gd name="connsiteX1" fmla="*/ 2522 w 10000"/>
              <a:gd name="connsiteY1" fmla="*/ 0 h 10021"/>
              <a:gd name="connsiteX2" fmla="*/ 10000 w 10000"/>
              <a:gd name="connsiteY2" fmla="*/ 21 h 10021"/>
              <a:gd name="connsiteX3" fmla="*/ 8000 w 10000"/>
              <a:gd name="connsiteY3" fmla="*/ 10021 h 10021"/>
              <a:gd name="connsiteX4" fmla="*/ 0 w 10000"/>
              <a:gd name="connsiteY4" fmla="*/ 10021 h 10021"/>
              <a:gd name="connsiteX0" fmla="*/ 0 w 10000"/>
              <a:gd name="connsiteY0" fmla="*/ 10021 h 10021"/>
              <a:gd name="connsiteX1" fmla="*/ 2522 w 10000"/>
              <a:gd name="connsiteY1" fmla="*/ 0 h 10021"/>
              <a:gd name="connsiteX2" fmla="*/ 10000 w 10000"/>
              <a:gd name="connsiteY2" fmla="*/ 21 h 10021"/>
              <a:gd name="connsiteX3" fmla="*/ 7492 w 10000"/>
              <a:gd name="connsiteY3" fmla="*/ 9989 h 10021"/>
              <a:gd name="connsiteX4" fmla="*/ 0 w 10000"/>
              <a:gd name="connsiteY4" fmla="*/ 10021 h 10021"/>
              <a:gd name="connsiteX0" fmla="*/ 0 w 10000"/>
              <a:gd name="connsiteY0" fmla="*/ 10000 h 10000"/>
              <a:gd name="connsiteX1" fmla="*/ 2522 w 10000"/>
              <a:gd name="connsiteY1" fmla="*/ 0 h 10000"/>
              <a:gd name="connsiteX2" fmla="*/ 10000 w 10000"/>
              <a:gd name="connsiteY2" fmla="*/ 0 h 10000"/>
              <a:gd name="connsiteX3" fmla="*/ 7492 w 10000"/>
              <a:gd name="connsiteY3" fmla="*/ 9968 h 10000"/>
              <a:gd name="connsiteX4" fmla="*/ 0 w 10000"/>
              <a:gd name="connsiteY4" fmla="*/ 10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0000"/>
                </a:moveTo>
                <a:lnTo>
                  <a:pt x="2522" y="0"/>
                </a:lnTo>
                <a:lnTo>
                  <a:pt x="10000" y="0"/>
                </a:lnTo>
                <a:lnTo>
                  <a:pt x="7492" y="9968"/>
                </a:lnTo>
                <a:lnTo>
                  <a:pt x="0" y="10000"/>
                </a:lnTo>
                <a:close/>
              </a:path>
            </a:pathLst>
          </a:custGeom>
          <a:noFill/>
        </p:spPr>
        <p:txBody>
          <a:bodyPr/>
          <a:lstStyle>
            <a:lvl1pPr>
              <a:defRPr sz="900">
                <a:solidFill>
                  <a:schemeClr val="accent4"/>
                </a:solidFill>
                <a:latin typeface="Lato" panose="020F0502020204030203" pitchFamily="34" charset="0"/>
              </a:defRPr>
            </a:lvl1pPr>
          </a:lstStyle>
          <a:p>
            <a:endParaRPr lang="en-US" dirty="0"/>
          </a:p>
        </p:txBody>
      </p:sp>
      <p:sp>
        <p:nvSpPr>
          <p:cNvPr id="42" name="Picture Placeholder 6"/>
          <p:cNvSpPr>
            <a:spLocks noGrp="1"/>
          </p:cNvSpPr>
          <p:nvPr>
            <p:ph type="pic" sz="quarter" idx="18"/>
          </p:nvPr>
        </p:nvSpPr>
        <p:spPr>
          <a:xfrm>
            <a:off x="2766339" y="2619374"/>
            <a:ext cx="1280774" cy="895349"/>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21 h 10021"/>
              <a:gd name="connsiteX1" fmla="*/ 2522 w 10000"/>
              <a:gd name="connsiteY1" fmla="*/ 0 h 10021"/>
              <a:gd name="connsiteX2" fmla="*/ 10000 w 10000"/>
              <a:gd name="connsiteY2" fmla="*/ 21 h 10021"/>
              <a:gd name="connsiteX3" fmla="*/ 8000 w 10000"/>
              <a:gd name="connsiteY3" fmla="*/ 10021 h 10021"/>
              <a:gd name="connsiteX4" fmla="*/ 0 w 10000"/>
              <a:gd name="connsiteY4" fmla="*/ 10021 h 10021"/>
              <a:gd name="connsiteX0" fmla="*/ 0 w 10000"/>
              <a:gd name="connsiteY0" fmla="*/ 10021 h 10021"/>
              <a:gd name="connsiteX1" fmla="*/ 2522 w 10000"/>
              <a:gd name="connsiteY1" fmla="*/ 0 h 10021"/>
              <a:gd name="connsiteX2" fmla="*/ 10000 w 10000"/>
              <a:gd name="connsiteY2" fmla="*/ 21 h 10021"/>
              <a:gd name="connsiteX3" fmla="*/ 7492 w 10000"/>
              <a:gd name="connsiteY3" fmla="*/ 9989 h 10021"/>
              <a:gd name="connsiteX4" fmla="*/ 0 w 10000"/>
              <a:gd name="connsiteY4" fmla="*/ 10021 h 10021"/>
              <a:gd name="connsiteX0" fmla="*/ 0 w 10000"/>
              <a:gd name="connsiteY0" fmla="*/ 10000 h 10000"/>
              <a:gd name="connsiteX1" fmla="*/ 2522 w 10000"/>
              <a:gd name="connsiteY1" fmla="*/ 0 h 10000"/>
              <a:gd name="connsiteX2" fmla="*/ 10000 w 10000"/>
              <a:gd name="connsiteY2" fmla="*/ 0 h 10000"/>
              <a:gd name="connsiteX3" fmla="*/ 7492 w 10000"/>
              <a:gd name="connsiteY3" fmla="*/ 9968 h 10000"/>
              <a:gd name="connsiteX4" fmla="*/ 0 w 10000"/>
              <a:gd name="connsiteY4" fmla="*/ 10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0000"/>
                </a:moveTo>
                <a:lnTo>
                  <a:pt x="2522" y="0"/>
                </a:lnTo>
                <a:lnTo>
                  <a:pt x="10000" y="0"/>
                </a:lnTo>
                <a:lnTo>
                  <a:pt x="7492" y="9968"/>
                </a:lnTo>
                <a:lnTo>
                  <a:pt x="0" y="10000"/>
                </a:lnTo>
                <a:close/>
              </a:path>
            </a:pathLst>
          </a:custGeom>
          <a:noFill/>
        </p:spPr>
        <p:txBody>
          <a:bodyPr/>
          <a:lstStyle>
            <a:lvl1pPr>
              <a:defRPr sz="900">
                <a:solidFill>
                  <a:schemeClr val="accent4"/>
                </a:solidFill>
                <a:latin typeface="Lato" panose="020F0502020204030203" pitchFamily="34" charset="0"/>
              </a:defRPr>
            </a:lvl1pPr>
          </a:lstStyle>
          <a:p>
            <a:endParaRPr lang="en-US" dirty="0"/>
          </a:p>
        </p:txBody>
      </p:sp>
      <p:sp>
        <p:nvSpPr>
          <p:cNvPr id="43" name="Picture Placeholder 6"/>
          <p:cNvSpPr>
            <a:spLocks noGrp="1"/>
          </p:cNvSpPr>
          <p:nvPr>
            <p:ph type="pic" sz="quarter" idx="19"/>
          </p:nvPr>
        </p:nvSpPr>
        <p:spPr>
          <a:xfrm>
            <a:off x="1322397" y="3613152"/>
            <a:ext cx="1280774" cy="895349"/>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21 h 10021"/>
              <a:gd name="connsiteX1" fmla="*/ 2522 w 10000"/>
              <a:gd name="connsiteY1" fmla="*/ 0 h 10021"/>
              <a:gd name="connsiteX2" fmla="*/ 10000 w 10000"/>
              <a:gd name="connsiteY2" fmla="*/ 21 h 10021"/>
              <a:gd name="connsiteX3" fmla="*/ 8000 w 10000"/>
              <a:gd name="connsiteY3" fmla="*/ 10021 h 10021"/>
              <a:gd name="connsiteX4" fmla="*/ 0 w 10000"/>
              <a:gd name="connsiteY4" fmla="*/ 10021 h 10021"/>
              <a:gd name="connsiteX0" fmla="*/ 0 w 10000"/>
              <a:gd name="connsiteY0" fmla="*/ 10021 h 10021"/>
              <a:gd name="connsiteX1" fmla="*/ 2522 w 10000"/>
              <a:gd name="connsiteY1" fmla="*/ 0 h 10021"/>
              <a:gd name="connsiteX2" fmla="*/ 10000 w 10000"/>
              <a:gd name="connsiteY2" fmla="*/ 21 h 10021"/>
              <a:gd name="connsiteX3" fmla="*/ 7492 w 10000"/>
              <a:gd name="connsiteY3" fmla="*/ 9989 h 10021"/>
              <a:gd name="connsiteX4" fmla="*/ 0 w 10000"/>
              <a:gd name="connsiteY4" fmla="*/ 10021 h 10021"/>
              <a:gd name="connsiteX0" fmla="*/ 0 w 10000"/>
              <a:gd name="connsiteY0" fmla="*/ 10000 h 10000"/>
              <a:gd name="connsiteX1" fmla="*/ 2522 w 10000"/>
              <a:gd name="connsiteY1" fmla="*/ 0 h 10000"/>
              <a:gd name="connsiteX2" fmla="*/ 10000 w 10000"/>
              <a:gd name="connsiteY2" fmla="*/ 0 h 10000"/>
              <a:gd name="connsiteX3" fmla="*/ 7492 w 10000"/>
              <a:gd name="connsiteY3" fmla="*/ 9968 h 10000"/>
              <a:gd name="connsiteX4" fmla="*/ 0 w 10000"/>
              <a:gd name="connsiteY4" fmla="*/ 10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0000"/>
                </a:moveTo>
                <a:lnTo>
                  <a:pt x="2522" y="0"/>
                </a:lnTo>
                <a:lnTo>
                  <a:pt x="10000" y="0"/>
                </a:lnTo>
                <a:lnTo>
                  <a:pt x="7492" y="9968"/>
                </a:lnTo>
                <a:lnTo>
                  <a:pt x="0" y="10000"/>
                </a:lnTo>
                <a:close/>
              </a:path>
            </a:pathLst>
          </a:custGeom>
          <a:noFill/>
        </p:spPr>
        <p:txBody>
          <a:bodyPr/>
          <a:lstStyle>
            <a:lvl1pPr>
              <a:defRPr sz="900">
                <a:solidFill>
                  <a:schemeClr val="accent4"/>
                </a:solidFill>
                <a:latin typeface="Lato" panose="020F0502020204030203" pitchFamily="34" charset="0"/>
              </a:defRPr>
            </a:lvl1pPr>
          </a:lstStyle>
          <a:p>
            <a:endParaRPr lang="en-US" dirty="0"/>
          </a:p>
        </p:txBody>
      </p:sp>
    </p:spTree>
    <p:extLst>
      <p:ext uri="{BB962C8B-B14F-4D97-AF65-F5344CB8AC3E}">
        <p14:creationId xmlns:p14="http://schemas.microsoft.com/office/powerpoint/2010/main" val="2836159971"/>
      </p:ext>
    </p:extLst>
  </p:cSld>
  <p:clrMapOvr>
    <a:masterClrMapping/>
  </p:clrMapOvr>
  <p:transition spd="slow" advClick="0" advTm="1000">
    <p:push dir="r"/>
  </p:transition>
  <p:extLst>
    <p:ext uri="{DCECCB84-F9BA-43D5-87BE-67443E8EF086}">
      <p15:sldGuideLst xmlns:p15="http://schemas.microsoft.com/office/powerpoint/2012/main">
        <p15:guide id="1" orient="horz" pos="324">
          <p15:clr>
            <a:srgbClr val="FBAE40"/>
          </p15:clr>
        </p15:guide>
        <p15:guide id="2" pos="402">
          <p15:clr>
            <a:srgbClr val="FBAE40"/>
          </p15:clr>
        </p15:guide>
        <p15:guide id="3" pos="5355">
          <p15:clr>
            <a:srgbClr val="FBAE40"/>
          </p15:clr>
        </p15:guide>
        <p15:guide id="4" orient="horz" pos="291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Meet Our Team Slide">
    <p:spTree>
      <p:nvGrpSpPr>
        <p:cNvPr id="1" name=""/>
        <p:cNvGrpSpPr/>
        <p:nvPr/>
      </p:nvGrpSpPr>
      <p:grpSpPr>
        <a:xfrm>
          <a:off x="0" y="0"/>
          <a:ext cx="0" cy="0"/>
          <a:chOff x="0" y="0"/>
          <a:chExt cx="0" cy="0"/>
        </a:xfrm>
      </p:grpSpPr>
      <p:sp>
        <p:nvSpPr>
          <p:cNvPr id="2" name="Text Placeholder 6"/>
          <p:cNvSpPr>
            <a:spLocks noGrp="1"/>
          </p:cNvSpPr>
          <p:nvPr>
            <p:ph type="body" sz="quarter" idx="11" hasCustomPrompt="1"/>
          </p:nvPr>
        </p:nvSpPr>
        <p:spPr>
          <a:xfrm>
            <a:off x="638175" y="514350"/>
            <a:ext cx="7862888" cy="283633"/>
          </a:xfrm>
          <a:prstGeom prst="rect">
            <a:avLst/>
          </a:prstGeom>
        </p:spPr>
        <p:txBody>
          <a:bodyPr lIns="0" tIns="0" rIns="0" bIns="0">
            <a:noAutofit/>
          </a:bodyPr>
          <a:lstStyle>
            <a:lvl1pPr marL="0" indent="0">
              <a:spcBef>
                <a:spcPts val="0"/>
              </a:spcBef>
              <a:buFontTx/>
              <a:buNone/>
              <a:defRPr sz="2400" cap="all" spc="50" baseline="0">
                <a:solidFill>
                  <a:schemeClr val="accent1"/>
                </a:solidFill>
                <a:latin typeface="Lato Black" panose="020F0A02020204030203" pitchFamily="34" charset="0"/>
              </a:defRPr>
            </a:lvl1pPr>
          </a:lstStyle>
          <a:p>
            <a:pPr lvl="0"/>
            <a:r>
              <a:rPr lang="en-US" dirty="0"/>
              <a:t>Click to edit title</a:t>
            </a:r>
          </a:p>
        </p:txBody>
      </p:sp>
      <p:cxnSp>
        <p:nvCxnSpPr>
          <p:cNvPr id="3" name="Straight Connector 2"/>
          <p:cNvCxnSpPr/>
          <p:nvPr userDrawn="1"/>
        </p:nvCxnSpPr>
        <p:spPr>
          <a:xfrm>
            <a:off x="639798" y="1058463"/>
            <a:ext cx="457200"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Text Placeholder 6"/>
          <p:cNvSpPr>
            <a:spLocks noGrp="1"/>
          </p:cNvSpPr>
          <p:nvPr>
            <p:ph type="body" sz="quarter" idx="12" hasCustomPrompt="1"/>
          </p:nvPr>
        </p:nvSpPr>
        <p:spPr>
          <a:xfrm>
            <a:off x="638175" y="857739"/>
            <a:ext cx="7862888" cy="124650"/>
          </a:xfrm>
          <a:prstGeom prst="rect">
            <a:avLst/>
          </a:prstGeom>
        </p:spPr>
        <p:txBody>
          <a:bodyPr lIns="0" tIns="0" rIns="0" bIns="0">
            <a:noAutofit/>
          </a:bodyPr>
          <a:lstStyle>
            <a:lvl1pPr marL="0" indent="0">
              <a:spcBef>
                <a:spcPts val="0"/>
              </a:spcBef>
              <a:buFontTx/>
              <a:buNone/>
              <a:defRPr sz="900" cap="none" spc="0" baseline="0">
                <a:solidFill>
                  <a:schemeClr val="accent4"/>
                </a:solidFill>
                <a:latin typeface="Lato" panose="020F0502020204030203" pitchFamily="34" charset="0"/>
              </a:defRPr>
            </a:lvl1pPr>
          </a:lstStyle>
          <a:p>
            <a:pPr lvl="0"/>
            <a:r>
              <a:rPr lang="en-US" dirty="0"/>
              <a:t>Click to edit subtitle here</a:t>
            </a:r>
          </a:p>
        </p:txBody>
      </p:sp>
      <p:sp>
        <p:nvSpPr>
          <p:cNvPr id="5" name="Freeform 25"/>
          <p:cNvSpPr>
            <a:spLocks/>
          </p:cNvSpPr>
          <p:nvPr userDrawn="1"/>
        </p:nvSpPr>
        <p:spPr bwMode="auto">
          <a:xfrm>
            <a:off x="8071116" y="4673599"/>
            <a:ext cx="192759" cy="469899"/>
          </a:xfrm>
          <a:custGeom>
            <a:avLst/>
            <a:gdLst>
              <a:gd name="T0" fmla="*/ 1080 w 1229"/>
              <a:gd name="T1" fmla="*/ 0 h 2996"/>
              <a:gd name="T2" fmla="*/ 0 w 1229"/>
              <a:gd name="T3" fmla="*/ 2996 h 2996"/>
              <a:gd name="T4" fmla="*/ 149 w 1229"/>
              <a:gd name="T5" fmla="*/ 2996 h 2996"/>
              <a:gd name="T6" fmla="*/ 1229 w 1229"/>
              <a:gd name="T7" fmla="*/ 0 h 2996"/>
              <a:gd name="T8" fmla="*/ 1080 w 1229"/>
              <a:gd name="T9" fmla="*/ 0 h 2996"/>
            </a:gdLst>
            <a:ahLst/>
            <a:cxnLst>
              <a:cxn ang="0">
                <a:pos x="T0" y="T1"/>
              </a:cxn>
              <a:cxn ang="0">
                <a:pos x="T2" y="T3"/>
              </a:cxn>
              <a:cxn ang="0">
                <a:pos x="T4" y="T5"/>
              </a:cxn>
              <a:cxn ang="0">
                <a:pos x="T6" y="T7"/>
              </a:cxn>
              <a:cxn ang="0">
                <a:pos x="T8" y="T9"/>
              </a:cxn>
            </a:cxnLst>
            <a:rect l="0" t="0" r="r" b="b"/>
            <a:pathLst>
              <a:path w="1229" h="2996">
                <a:moveTo>
                  <a:pt x="1080" y="0"/>
                </a:moveTo>
                <a:lnTo>
                  <a:pt x="0" y="2996"/>
                </a:lnTo>
                <a:lnTo>
                  <a:pt x="149" y="2996"/>
                </a:lnTo>
                <a:lnTo>
                  <a:pt x="1229" y="0"/>
                </a:lnTo>
                <a:lnTo>
                  <a:pt x="1080" y="0"/>
                </a:lnTo>
                <a:close/>
              </a:path>
            </a:pathLst>
          </a:custGeom>
          <a:solidFill>
            <a:schemeClr val="accent1">
              <a:lumMod val="60000"/>
              <a:lumOff val="40000"/>
            </a:schemeClr>
          </a:solid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8" name="TextBox 7"/>
          <p:cNvSpPr txBox="1"/>
          <p:nvPr userDrawn="1"/>
        </p:nvSpPr>
        <p:spPr>
          <a:xfrm>
            <a:off x="8273619" y="4758089"/>
            <a:ext cx="227444" cy="123111"/>
          </a:xfrm>
          <a:prstGeom prst="rect">
            <a:avLst/>
          </a:prstGeom>
          <a:noFill/>
        </p:spPr>
        <p:txBody>
          <a:bodyPr wrap="square" lIns="0" tIns="0" rIns="0" bIns="0" rtlCol="0">
            <a:spAutoFit/>
          </a:bodyPr>
          <a:lstStyle/>
          <a:p>
            <a:pPr algn="r"/>
            <a:fld id="{B5D67274-A358-4A3D-B8D0-184382E74259}" type="slidenum">
              <a:rPr lang="en-US" sz="800" smtClean="0">
                <a:solidFill>
                  <a:schemeClr val="accent4"/>
                </a:solidFill>
                <a:latin typeface="Lato" panose="020F0502020204030203" pitchFamily="34" charset="0"/>
              </a:rPr>
              <a:pPr algn="r"/>
              <a:t>‹#›</a:t>
            </a:fld>
            <a:endParaRPr lang="en-US" sz="800" dirty="0">
              <a:solidFill>
                <a:schemeClr val="accent4"/>
              </a:solidFill>
              <a:latin typeface="Lato" panose="020F0502020204030203" pitchFamily="34" charset="0"/>
            </a:endParaRPr>
          </a:p>
        </p:txBody>
      </p:sp>
      <p:sp>
        <p:nvSpPr>
          <p:cNvPr id="10" name="TextBox 9"/>
          <p:cNvSpPr txBox="1"/>
          <p:nvPr userDrawn="1"/>
        </p:nvSpPr>
        <p:spPr>
          <a:xfrm>
            <a:off x="6226542" y="4758089"/>
            <a:ext cx="1741169" cy="123111"/>
          </a:xfrm>
          <a:prstGeom prst="rect">
            <a:avLst/>
          </a:prstGeom>
          <a:noFill/>
        </p:spPr>
        <p:txBody>
          <a:bodyPr wrap="square" lIns="0" tIns="0" rIns="0" bIns="0" rtlCol="0">
            <a:spAutoFit/>
          </a:bodyPr>
          <a:lstStyle/>
          <a:p>
            <a:pPr algn="r"/>
            <a:r>
              <a:rPr lang="en-US" sz="800" dirty="0">
                <a:solidFill>
                  <a:schemeClr val="accent5"/>
                </a:solidFill>
                <a:latin typeface="Lato" panose="020F0502020204030203" pitchFamily="34" charset="0"/>
              </a:rPr>
              <a:t>Presented By: </a:t>
            </a:r>
            <a:r>
              <a:rPr lang="en-US" sz="800" b="1" dirty="0">
                <a:solidFill>
                  <a:schemeClr val="accent1"/>
                </a:solidFill>
                <a:latin typeface="Lato" panose="020F0502020204030203" pitchFamily="34" charset="0"/>
              </a:rPr>
              <a:t>MDG ASSOCIATES, INC</a:t>
            </a:r>
          </a:p>
        </p:txBody>
      </p:sp>
      <p:sp>
        <p:nvSpPr>
          <p:cNvPr id="24" name="Picture Placeholder 6"/>
          <p:cNvSpPr>
            <a:spLocks noGrp="1"/>
          </p:cNvSpPr>
          <p:nvPr>
            <p:ph type="pic" sz="quarter" idx="10"/>
          </p:nvPr>
        </p:nvSpPr>
        <p:spPr>
          <a:xfrm>
            <a:off x="3562434" y="1482656"/>
            <a:ext cx="1280772" cy="895348"/>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21 h 10021"/>
              <a:gd name="connsiteX1" fmla="*/ 2522 w 10000"/>
              <a:gd name="connsiteY1" fmla="*/ 0 h 10021"/>
              <a:gd name="connsiteX2" fmla="*/ 10000 w 10000"/>
              <a:gd name="connsiteY2" fmla="*/ 21 h 10021"/>
              <a:gd name="connsiteX3" fmla="*/ 8000 w 10000"/>
              <a:gd name="connsiteY3" fmla="*/ 10021 h 10021"/>
              <a:gd name="connsiteX4" fmla="*/ 0 w 10000"/>
              <a:gd name="connsiteY4" fmla="*/ 10021 h 10021"/>
              <a:gd name="connsiteX0" fmla="*/ 0 w 10000"/>
              <a:gd name="connsiteY0" fmla="*/ 10021 h 10021"/>
              <a:gd name="connsiteX1" fmla="*/ 2522 w 10000"/>
              <a:gd name="connsiteY1" fmla="*/ 0 h 10021"/>
              <a:gd name="connsiteX2" fmla="*/ 10000 w 10000"/>
              <a:gd name="connsiteY2" fmla="*/ 21 h 10021"/>
              <a:gd name="connsiteX3" fmla="*/ 7492 w 10000"/>
              <a:gd name="connsiteY3" fmla="*/ 9989 h 10021"/>
              <a:gd name="connsiteX4" fmla="*/ 0 w 10000"/>
              <a:gd name="connsiteY4" fmla="*/ 10021 h 10021"/>
              <a:gd name="connsiteX0" fmla="*/ 0 w 10000"/>
              <a:gd name="connsiteY0" fmla="*/ 10000 h 10000"/>
              <a:gd name="connsiteX1" fmla="*/ 2522 w 10000"/>
              <a:gd name="connsiteY1" fmla="*/ 0 h 10000"/>
              <a:gd name="connsiteX2" fmla="*/ 10000 w 10000"/>
              <a:gd name="connsiteY2" fmla="*/ 0 h 10000"/>
              <a:gd name="connsiteX3" fmla="*/ 7492 w 10000"/>
              <a:gd name="connsiteY3" fmla="*/ 9968 h 10000"/>
              <a:gd name="connsiteX4" fmla="*/ 0 w 10000"/>
              <a:gd name="connsiteY4" fmla="*/ 10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0000"/>
                </a:moveTo>
                <a:lnTo>
                  <a:pt x="2522" y="0"/>
                </a:lnTo>
                <a:lnTo>
                  <a:pt x="10000" y="0"/>
                </a:lnTo>
                <a:lnTo>
                  <a:pt x="7492" y="9968"/>
                </a:lnTo>
                <a:lnTo>
                  <a:pt x="0" y="10000"/>
                </a:lnTo>
                <a:close/>
              </a:path>
            </a:pathLst>
          </a:custGeom>
          <a:noFill/>
        </p:spPr>
        <p:txBody>
          <a:bodyPr/>
          <a:lstStyle>
            <a:lvl1pPr>
              <a:defRPr sz="1000">
                <a:solidFill>
                  <a:schemeClr val="accent4"/>
                </a:solidFill>
                <a:latin typeface="Lato" panose="020F0502020204030203" pitchFamily="34" charset="0"/>
              </a:defRPr>
            </a:lvl1pPr>
          </a:lstStyle>
          <a:p>
            <a:endParaRPr lang="en-US" dirty="0"/>
          </a:p>
        </p:txBody>
      </p:sp>
      <p:sp>
        <p:nvSpPr>
          <p:cNvPr id="25" name="Picture Placeholder 6"/>
          <p:cNvSpPr>
            <a:spLocks noGrp="1"/>
          </p:cNvSpPr>
          <p:nvPr>
            <p:ph type="pic" sz="quarter" idx="13"/>
          </p:nvPr>
        </p:nvSpPr>
        <p:spPr>
          <a:xfrm>
            <a:off x="1890870" y="2518275"/>
            <a:ext cx="1280772" cy="895348"/>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21 h 10021"/>
              <a:gd name="connsiteX1" fmla="*/ 2522 w 10000"/>
              <a:gd name="connsiteY1" fmla="*/ 0 h 10021"/>
              <a:gd name="connsiteX2" fmla="*/ 10000 w 10000"/>
              <a:gd name="connsiteY2" fmla="*/ 21 h 10021"/>
              <a:gd name="connsiteX3" fmla="*/ 8000 w 10000"/>
              <a:gd name="connsiteY3" fmla="*/ 10021 h 10021"/>
              <a:gd name="connsiteX4" fmla="*/ 0 w 10000"/>
              <a:gd name="connsiteY4" fmla="*/ 10021 h 10021"/>
              <a:gd name="connsiteX0" fmla="*/ 0 w 10000"/>
              <a:gd name="connsiteY0" fmla="*/ 10021 h 10021"/>
              <a:gd name="connsiteX1" fmla="*/ 2522 w 10000"/>
              <a:gd name="connsiteY1" fmla="*/ 0 h 10021"/>
              <a:gd name="connsiteX2" fmla="*/ 10000 w 10000"/>
              <a:gd name="connsiteY2" fmla="*/ 21 h 10021"/>
              <a:gd name="connsiteX3" fmla="*/ 7492 w 10000"/>
              <a:gd name="connsiteY3" fmla="*/ 9989 h 10021"/>
              <a:gd name="connsiteX4" fmla="*/ 0 w 10000"/>
              <a:gd name="connsiteY4" fmla="*/ 10021 h 10021"/>
              <a:gd name="connsiteX0" fmla="*/ 0 w 10000"/>
              <a:gd name="connsiteY0" fmla="*/ 10000 h 10000"/>
              <a:gd name="connsiteX1" fmla="*/ 2522 w 10000"/>
              <a:gd name="connsiteY1" fmla="*/ 0 h 10000"/>
              <a:gd name="connsiteX2" fmla="*/ 10000 w 10000"/>
              <a:gd name="connsiteY2" fmla="*/ 0 h 10000"/>
              <a:gd name="connsiteX3" fmla="*/ 7492 w 10000"/>
              <a:gd name="connsiteY3" fmla="*/ 9968 h 10000"/>
              <a:gd name="connsiteX4" fmla="*/ 0 w 10000"/>
              <a:gd name="connsiteY4" fmla="*/ 10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0000"/>
                </a:moveTo>
                <a:lnTo>
                  <a:pt x="2522" y="0"/>
                </a:lnTo>
                <a:lnTo>
                  <a:pt x="10000" y="0"/>
                </a:lnTo>
                <a:lnTo>
                  <a:pt x="7492" y="9968"/>
                </a:lnTo>
                <a:lnTo>
                  <a:pt x="0" y="10000"/>
                </a:lnTo>
                <a:close/>
              </a:path>
            </a:pathLst>
          </a:custGeom>
          <a:noFill/>
        </p:spPr>
        <p:txBody>
          <a:bodyPr/>
          <a:lstStyle>
            <a:lvl1pPr>
              <a:defRPr sz="1000">
                <a:solidFill>
                  <a:schemeClr val="accent4"/>
                </a:solidFill>
                <a:latin typeface="Lato" panose="020F0502020204030203" pitchFamily="34" charset="0"/>
              </a:defRPr>
            </a:lvl1pPr>
          </a:lstStyle>
          <a:p>
            <a:endParaRPr lang="en-US" dirty="0"/>
          </a:p>
        </p:txBody>
      </p:sp>
      <p:sp>
        <p:nvSpPr>
          <p:cNvPr id="26" name="Picture Placeholder 6"/>
          <p:cNvSpPr>
            <a:spLocks noGrp="1"/>
          </p:cNvSpPr>
          <p:nvPr>
            <p:ph type="pic" sz="quarter" idx="14"/>
          </p:nvPr>
        </p:nvSpPr>
        <p:spPr>
          <a:xfrm>
            <a:off x="4552531" y="2518275"/>
            <a:ext cx="1280772" cy="895348"/>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21 h 10021"/>
              <a:gd name="connsiteX1" fmla="*/ 2522 w 10000"/>
              <a:gd name="connsiteY1" fmla="*/ 0 h 10021"/>
              <a:gd name="connsiteX2" fmla="*/ 10000 w 10000"/>
              <a:gd name="connsiteY2" fmla="*/ 21 h 10021"/>
              <a:gd name="connsiteX3" fmla="*/ 8000 w 10000"/>
              <a:gd name="connsiteY3" fmla="*/ 10021 h 10021"/>
              <a:gd name="connsiteX4" fmla="*/ 0 w 10000"/>
              <a:gd name="connsiteY4" fmla="*/ 10021 h 10021"/>
              <a:gd name="connsiteX0" fmla="*/ 0 w 10000"/>
              <a:gd name="connsiteY0" fmla="*/ 10021 h 10021"/>
              <a:gd name="connsiteX1" fmla="*/ 2522 w 10000"/>
              <a:gd name="connsiteY1" fmla="*/ 0 h 10021"/>
              <a:gd name="connsiteX2" fmla="*/ 10000 w 10000"/>
              <a:gd name="connsiteY2" fmla="*/ 21 h 10021"/>
              <a:gd name="connsiteX3" fmla="*/ 7492 w 10000"/>
              <a:gd name="connsiteY3" fmla="*/ 9989 h 10021"/>
              <a:gd name="connsiteX4" fmla="*/ 0 w 10000"/>
              <a:gd name="connsiteY4" fmla="*/ 10021 h 10021"/>
              <a:gd name="connsiteX0" fmla="*/ 0 w 10000"/>
              <a:gd name="connsiteY0" fmla="*/ 10000 h 10000"/>
              <a:gd name="connsiteX1" fmla="*/ 2522 w 10000"/>
              <a:gd name="connsiteY1" fmla="*/ 0 h 10000"/>
              <a:gd name="connsiteX2" fmla="*/ 10000 w 10000"/>
              <a:gd name="connsiteY2" fmla="*/ 0 h 10000"/>
              <a:gd name="connsiteX3" fmla="*/ 7492 w 10000"/>
              <a:gd name="connsiteY3" fmla="*/ 9968 h 10000"/>
              <a:gd name="connsiteX4" fmla="*/ 0 w 10000"/>
              <a:gd name="connsiteY4" fmla="*/ 10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0000"/>
                </a:moveTo>
                <a:lnTo>
                  <a:pt x="2522" y="0"/>
                </a:lnTo>
                <a:lnTo>
                  <a:pt x="10000" y="0"/>
                </a:lnTo>
                <a:lnTo>
                  <a:pt x="7492" y="9968"/>
                </a:lnTo>
                <a:lnTo>
                  <a:pt x="0" y="10000"/>
                </a:lnTo>
                <a:close/>
              </a:path>
            </a:pathLst>
          </a:custGeom>
          <a:noFill/>
        </p:spPr>
        <p:txBody>
          <a:bodyPr/>
          <a:lstStyle>
            <a:lvl1pPr>
              <a:defRPr sz="1000">
                <a:solidFill>
                  <a:schemeClr val="accent4"/>
                </a:solidFill>
                <a:latin typeface="Lato" panose="020F0502020204030203" pitchFamily="34" charset="0"/>
              </a:defRPr>
            </a:lvl1pPr>
          </a:lstStyle>
          <a:p>
            <a:endParaRPr lang="en-US" dirty="0"/>
          </a:p>
        </p:txBody>
      </p:sp>
      <p:sp>
        <p:nvSpPr>
          <p:cNvPr id="27" name="Picture Placeholder 6"/>
          <p:cNvSpPr>
            <a:spLocks noGrp="1"/>
          </p:cNvSpPr>
          <p:nvPr>
            <p:ph type="pic" sz="quarter" idx="15"/>
          </p:nvPr>
        </p:nvSpPr>
        <p:spPr>
          <a:xfrm>
            <a:off x="7221428" y="2514834"/>
            <a:ext cx="1280772" cy="895348"/>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21 h 10021"/>
              <a:gd name="connsiteX1" fmla="*/ 2522 w 10000"/>
              <a:gd name="connsiteY1" fmla="*/ 0 h 10021"/>
              <a:gd name="connsiteX2" fmla="*/ 10000 w 10000"/>
              <a:gd name="connsiteY2" fmla="*/ 21 h 10021"/>
              <a:gd name="connsiteX3" fmla="*/ 8000 w 10000"/>
              <a:gd name="connsiteY3" fmla="*/ 10021 h 10021"/>
              <a:gd name="connsiteX4" fmla="*/ 0 w 10000"/>
              <a:gd name="connsiteY4" fmla="*/ 10021 h 10021"/>
              <a:gd name="connsiteX0" fmla="*/ 0 w 10000"/>
              <a:gd name="connsiteY0" fmla="*/ 10021 h 10021"/>
              <a:gd name="connsiteX1" fmla="*/ 2522 w 10000"/>
              <a:gd name="connsiteY1" fmla="*/ 0 h 10021"/>
              <a:gd name="connsiteX2" fmla="*/ 10000 w 10000"/>
              <a:gd name="connsiteY2" fmla="*/ 21 h 10021"/>
              <a:gd name="connsiteX3" fmla="*/ 7492 w 10000"/>
              <a:gd name="connsiteY3" fmla="*/ 9989 h 10021"/>
              <a:gd name="connsiteX4" fmla="*/ 0 w 10000"/>
              <a:gd name="connsiteY4" fmla="*/ 10021 h 10021"/>
              <a:gd name="connsiteX0" fmla="*/ 0 w 10000"/>
              <a:gd name="connsiteY0" fmla="*/ 10000 h 10000"/>
              <a:gd name="connsiteX1" fmla="*/ 2522 w 10000"/>
              <a:gd name="connsiteY1" fmla="*/ 0 h 10000"/>
              <a:gd name="connsiteX2" fmla="*/ 10000 w 10000"/>
              <a:gd name="connsiteY2" fmla="*/ 0 h 10000"/>
              <a:gd name="connsiteX3" fmla="*/ 7492 w 10000"/>
              <a:gd name="connsiteY3" fmla="*/ 9968 h 10000"/>
              <a:gd name="connsiteX4" fmla="*/ 0 w 10000"/>
              <a:gd name="connsiteY4" fmla="*/ 10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0000"/>
                </a:moveTo>
                <a:lnTo>
                  <a:pt x="2522" y="0"/>
                </a:lnTo>
                <a:lnTo>
                  <a:pt x="10000" y="0"/>
                </a:lnTo>
                <a:lnTo>
                  <a:pt x="7492" y="9968"/>
                </a:lnTo>
                <a:lnTo>
                  <a:pt x="0" y="10000"/>
                </a:lnTo>
                <a:close/>
              </a:path>
            </a:pathLst>
          </a:custGeom>
          <a:noFill/>
        </p:spPr>
        <p:txBody>
          <a:bodyPr/>
          <a:lstStyle>
            <a:lvl1pPr>
              <a:defRPr sz="1000">
                <a:solidFill>
                  <a:schemeClr val="accent4"/>
                </a:solidFill>
                <a:latin typeface="Lato" panose="020F0502020204030203" pitchFamily="34" charset="0"/>
              </a:defRPr>
            </a:lvl1pPr>
          </a:lstStyle>
          <a:p>
            <a:endParaRPr lang="en-US" dirty="0"/>
          </a:p>
        </p:txBody>
      </p:sp>
      <p:sp>
        <p:nvSpPr>
          <p:cNvPr id="28" name="Picture Placeholder 6"/>
          <p:cNvSpPr>
            <a:spLocks noGrp="1"/>
          </p:cNvSpPr>
          <p:nvPr>
            <p:ph type="pic" sz="quarter" idx="16"/>
          </p:nvPr>
        </p:nvSpPr>
        <p:spPr>
          <a:xfrm>
            <a:off x="6138106" y="1482656"/>
            <a:ext cx="1280772" cy="895348"/>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21 h 10021"/>
              <a:gd name="connsiteX1" fmla="*/ 2522 w 10000"/>
              <a:gd name="connsiteY1" fmla="*/ 0 h 10021"/>
              <a:gd name="connsiteX2" fmla="*/ 10000 w 10000"/>
              <a:gd name="connsiteY2" fmla="*/ 21 h 10021"/>
              <a:gd name="connsiteX3" fmla="*/ 8000 w 10000"/>
              <a:gd name="connsiteY3" fmla="*/ 10021 h 10021"/>
              <a:gd name="connsiteX4" fmla="*/ 0 w 10000"/>
              <a:gd name="connsiteY4" fmla="*/ 10021 h 10021"/>
              <a:gd name="connsiteX0" fmla="*/ 0 w 10000"/>
              <a:gd name="connsiteY0" fmla="*/ 10021 h 10021"/>
              <a:gd name="connsiteX1" fmla="*/ 2522 w 10000"/>
              <a:gd name="connsiteY1" fmla="*/ 0 h 10021"/>
              <a:gd name="connsiteX2" fmla="*/ 10000 w 10000"/>
              <a:gd name="connsiteY2" fmla="*/ 21 h 10021"/>
              <a:gd name="connsiteX3" fmla="*/ 7492 w 10000"/>
              <a:gd name="connsiteY3" fmla="*/ 9989 h 10021"/>
              <a:gd name="connsiteX4" fmla="*/ 0 w 10000"/>
              <a:gd name="connsiteY4" fmla="*/ 10021 h 10021"/>
              <a:gd name="connsiteX0" fmla="*/ 0 w 10000"/>
              <a:gd name="connsiteY0" fmla="*/ 10000 h 10000"/>
              <a:gd name="connsiteX1" fmla="*/ 2522 w 10000"/>
              <a:gd name="connsiteY1" fmla="*/ 0 h 10000"/>
              <a:gd name="connsiteX2" fmla="*/ 10000 w 10000"/>
              <a:gd name="connsiteY2" fmla="*/ 0 h 10000"/>
              <a:gd name="connsiteX3" fmla="*/ 7492 w 10000"/>
              <a:gd name="connsiteY3" fmla="*/ 9968 h 10000"/>
              <a:gd name="connsiteX4" fmla="*/ 0 w 10000"/>
              <a:gd name="connsiteY4" fmla="*/ 10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0000"/>
                </a:moveTo>
                <a:lnTo>
                  <a:pt x="2522" y="0"/>
                </a:lnTo>
                <a:lnTo>
                  <a:pt x="10000" y="0"/>
                </a:lnTo>
                <a:lnTo>
                  <a:pt x="7492" y="9968"/>
                </a:lnTo>
                <a:lnTo>
                  <a:pt x="0" y="10000"/>
                </a:lnTo>
                <a:close/>
              </a:path>
            </a:pathLst>
          </a:custGeom>
          <a:noFill/>
        </p:spPr>
        <p:txBody>
          <a:bodyPr/>
          <a:lstStyle>
            <a:lvl1pPr>
              <a:defRPr sz="1000">
                <a:solidFill>
                  <a:schemeClr val="accent4"/>
                </a:solidFill>
                <a:latin typeface="Lato" panose="020F0502020204030203" pitchFamily="34" charset="0"/>
              </a:defRPr>
            </a:lvl1pPr>
          </a:lstStyle>
          <a:p>
            <a:endParaRPr lang="en-US" dirty="0"/>
          </a:p>
        </p:txBody>
      </p:sp>
      <p:sp>
        <p:nvSpPr>
          <p:cNvPr id="29" name="Picture Placeholder 6"/>
          <p:cNvSpPr>
            <a:spLocks noGrp="1"/>
          </p:cNvSpPr>
          <p:nvPr>
            <p:ph type="pic" sz="quarter" idx="17"/>
          </p:nvPr>
        </p:nvSpPr>
        <p:spPr>
          <a:xfrm>
            <a:off x="2773808" y="3532984"/>
            <a:ext cx="1280772" cy="895348"/>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21 h 10021"/>
              <a:gd name="connsiteX1" fmla="*/ 2522 w 10000"/>
              <a:gd name="connsiteY1" fmla="*/ 0 h 10021"/>
              <a:gd name="connsiteX2" fmla="*/ 10000 w 10000"/>
              <a:gd name="connsiteY2" fmla="*/ 21 h 10021"/>
              <a:gd name="connsiteX3" fmla="*/ 8000 w 10000"/>
              <a:gd name="connsiteY3" fmla="*/ 10021 h 10021"/>
              <a:gd name="connsiteX4" fmla="*/ 0 w 10000"/>
              <a:gd name="connsiteY4" fmla="*/ 10021 h 10021"/>
              <a:gd name="connsiteX0" fmla="*/ 0 w 10000"/>
              <a:gd name="connsiteY0" fmla="*/ 10021 h 10021"/>
              <a:gd name="connsiteX1" fmla="*/ 2522 w 10000"/>
              <a:gd name="connsiteY1" fmla="*/ 0 h 10021"/>
              <a:gd name="connsiteX2" fmla="*/ 10000 w 10000"/>
              <a:gd name="connsiteY2" fmla="*/ 21 h 10021"/>
              <a:gd name="connsiteX3" fmla="*/ 7492 w 10000"/>
              <a:gd name="connsiteY3" fmla="*/ 9989 h 10021"/>
              <a:gd name="connsiteX4" fmla="*/ 0 w 10000"/>
              <a:gd name="connsiteY4" fmla="*/ 10021 h 10021"/>
              <a:gd name="connsiteX0" fmla="*/ 0 w 10000"/>
              <a:gd name="connsiteY0" fmla="*/ 10000 h 10000"/>
              <a:gd name="connsiteX1" fmla="*/ 2522 w 10000"/>
              <a:gd name="connsiteY1" fmla="*/ 0 h 10000"/>
              <a:gd name="connsiteX2" fmla="*/ 10000 w 10000"/>
              <a:gd name="connsiteY2" fmla="*/ 0 h 10000"/>
              <a:gd name="connsiteX3" fmla="*/ 7492 w 10000"/>
              <a:gd name="connsiteY3" fmla="*/ 9968 h 10000"/>
              <a:gd name="connsiteX4" fmla="*/ 0 w 10000"/>
              <a:gd name="connsiteY4" fmla="*/ 10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0000"/>
                </a:moveTo>
                <a:lnTo>
                  <a:pt x="2522" y="0"/>
                </a:lnTo>
                <a:lnTo>
                  <a:pt x="10000" y="0"/>
                </a:lnTo>
                <a:lnTo>
                  <a:pt x="7492" y="9968"/>
                </a:lnTo>
                <a:lnTo>
                  <a:pt x="0" y="10000"/>
                </a:lnTo>
                <a:close/>
              </a:path>
            </a:pathLst>
          </a:custGeom>
          <a:noFill/>
        </p:spPr>
        <p:txBody>
          <a:bodyPr/>
          <a:lstStyle>
            <a:lvl1pPr>
              <a:defRPr sz="1000">
                <a:solidFill>
                  <a:schemeClr val="accent4"/>
                </a:solidFill>
                <a:latin typeface="Lato" panose="020F0502020204030203" pitchFamily="34" charset="0"/>
              </a:defRPr>
            </a:lvl1pPr>
          </a:lstStyle>
          <a:p>
            <a:endParaRPr lang="en-US" dirty="0"/>
          </a:p>
        </p:txBody>
      </p:sp>
      <p:sp>
        <p:nvSpPr>
          <p:cNvPr id="30" name="Picture Placeholder 6"/>
          <p:cNvSpPr>
            <a:spLocks noGrp="1"/>
          </p:cNvSpPr>
          <p:nvPr>
            <p:ph type="pic" sz="quarter" idx="18"/>
          </p:nvPr>
        </p:nvSpPr>
        <p:spPr>
          <a:xfrm>
            <a:off x="5356139" y="3532984"/>
            <a:ext cx="1280772" cy="895348"/>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21 h 10021"/>
              <a:gd name="connsiteX1" fmla="*/ 2522 w 10000"/>
              <a:gd name="connsiteY1" fmla="*/ 0 h 10021"/>
              <a:gd name="connsiteX2" fmla="*/ 10000 w 10000"/>
              <a:gd name="connsiteY2" fmla="*/ 21 h 10021"/>
              <a:gd name="connsiteX3" fmla="*/ 8000 w 10000"/>
              <a:gd name="connsiteY3" fmla="*/ 10021 h 10021"/>
              <a:gd name="connsiteX4" fmla="*/ 0 w 10000"/>
              <a:gd name="connsiteY4" fmla="*/ 10021 h 10021"/>
              <a:gd name="connsiteX0" fmla="*/ 0 w 10000"/>
              <a:gd name="connsiteY0" fmla="*/ 10021 h 10021"/>
              <a:gd name="connsiteX1" fmla="*/ 2522 w 10000"/>
              <a:gd name="connsiteY1" fmla="*/ 0 h 10021"/>
              <a:gd name="connsiteX2" fmla="*/ 10000 w 10000"/>
              <a:gd name="connsiteY2" fmla="*/ 21 h 10021"/>
              <a:gd name="connsiteX3" fmla="*/ 7492 w 10000"/>
              <a:gd name="connsiteY3" fmla="*/ 9989 h 10021"/>
              <a:gd name="connsiteX4" fmla="*/ 0 w 10000"/>
              <a:gd name="connsiteY4" fmla="*/ 10021 h 10021"/>
              <a:gd name="connsiteX0" fmla="*/ 0 w 10000"/>
              <a:gd name="connsiteY0" fmla="*/ 10000 h 10000"/>
              <a:gd name="connsiteX1" fmla="*/ 2522 w 10000"/>
              <a:gd name="connsiteY1" fmla="*/ 0 h 10000"/>
              <a:gd name="connsiteX2" fmla="*/ 10000 w 10000"/>
              <a:gd name="connsiteY2" fmla="*/ 0 h 10000"/>
              <a:gd name="connsiteX3" fmla="*/ 7492 w 10000"/>
              <a:gd name="connsiteY3" fmla="*/ 9968 h 10000"/>
              <a:gd name="connsiteX4" fmla="*/ 0 w 10000"/>
              <a:gd name="connsiteY4" fmla="*/ 10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0000"/>
                </a:moveTo>
                <a:lnTo>
                  <a:pt x="2522" y="0"/>
                </a:lnTo>
                <a:lnTo>
                  <a:pt x="10000" y="0"/>
                </a:lnTo>
                <a:lnTo>
                  <a:pt x="7492" y="9968"/>
                </a:lnTo>
                <a:lnTo>
                  <a:pt x="0" y="10000"/>
                </a:lnTo>
                <a:close/>
              </a:path>
            </a:pathLst>
          </a:custGeom>
          <a:noFill/>
        </p:spPr>
        <p:txBody>
          <a:bodyPr/>
          <a:lstStyle>
            <a:lvl1pPr>
              <a:defRPr sz="1000">
                <a:solidFill>
                  <a:schemeClr val="accent4"/>
                </a:solidFill>
                <a:latin typeface="Lato" panose="020F0502020204030203" pitchFamily="34" charset="0"/>
              </a:defRPr>
            </a:lvl1pPr>
          </a:lstStyle>
          <a:p>
            <a:endParaRPr lang="en-US" dirty="0"/>
          </a:p>
        </p:txBody>
      </p:sp>
    </p:spTree>
    <p:extLst>
      <p:ext uri="{BB962C8B-B14F-4D97-AF65-F5344CB8AC3E}">
        <p14:creationId xmlns:p14="http://schemas.microsoft.com/office/powerpoint/2010/main" val="2254575871"/>
      </p:ext>
    </p:extLst>
  </p:cSld>
  <p:clrMapOvr>
    <a:masterClrMapping/>
  </p:clrMapOvr>
  <p:transition spd="slow" advClick="0" advTm="1000">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left)">
                                      <p:cBhvr>
                                        <p:cTn id="7" dur="750"/>
                                        <p:tgtEl>
                                          <p:spTgt spid="2">
                                            <p:txEl>
                                              <p:pRg st="0" end="0"/>
                                            </p:txEl>
                                          </p:spTgt>
                                        </p:tgtEl>
                                      </p:cBhvr>
                                    </p:animEffect>
                                  </p:childTnLst>
                                </p:cTn>
                              </p:par>
                            </p:childTnLst>
                          </p:cTn>
                        </p:par>
                        <p:par>
                          <p:cTn id="8" fill="hold">
                            <p:stCondLst>
                              <p:cond delay="750"/>
                            </p:stCondLst>
                            <p:childTnLst>
                              <p:par>
                                <p:cTn id="9" presetID="22" presetClass="entr" presetSubtype="8" fill="hold" grpId="0" nodeType="after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Effect transition="in" filter="wipe(left)">
                                      <p:cBhvr>
                                        <p:cTn id="11" dur="500"/>
                                        <p:tgtEl>
                                          <p:spTgt spid="4">
                                            <p:txEl>
                                              <p:pRg st="0" end="0"/>
                                            </p:txEl>
                                          </p:spTgt>
                                        </p:tgtEl>
                                      </p:cBhvr>
                                    </p:animEffect>
                                  </p:childTnLst>
                                </p:cTn>
                              </p:par>
                            </p:childTnLst>
                          </p:cTn>
                        </p:par>
                        <p:par>
                          <p:cTn id="12" fill="hold">
                            <p:stCondLst>
                              <p:cond delay="1250"/>
                            </p:stCondLst>
                            <p:childTnLst>
                              <p:par>
                                <p:cTn id="13" presetID="10"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2" presetClass="entr" presetSubtype="8" fill="hold" nodeType="afterEffect">
                  <p:stCondLst>
                    <p:cond delay="0"/>
                  </p:stCondLst>
                  <p:childTnLst>
                    <p:set>
                      <p:cBhvr>
                        <p:cTn dur="1" fill="hold">
                          <p:stCondLst>
                            <p:cond delay="0"/>
                          </p:stCondLst>
                        </p:cTn>
                        <p:tgtEl>
                          <p:spTgt spid="2"/>
                        </p:tgtEl>
                        <p:attrNameLst>
                          <p:attrName>style.visibility</p:attrName>
                        </p:attrNameLst>
                      </p:cBhvr>
                      <p:to>
                        <p:strVal val="visible"/>
                      </p:to>
                    </p:set>
                    <p:animEffect transition="in" filter="wipe(left)">
                      <p:cBhvr>
                        <p:cTn dur="750"/>
                        <p:tgtEl>
                          <p:spTgt spid="2"/>
                        </p:tgtEl>
                      </p:cBhvr>
                    </p:animEffect>
                  </p:childTnLst>
                </p:cTn>
              </p:par>
            </p:tnLst>
          </p:tmpl>
        </p:tmplLst>
      </p:bldP>
      <p:bldP spid="4" grpId="0" build="p">
        <p:tmplLst>
          <p:tmpl lvl="1">
            <p:tnLst>
              <p:par>
                <p:cTn presetID="22" presetClass="entr" presetSubtype="8" fill="hold" nodeType="after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wipe(left)">
                      <p:cBhvr>
                        <p:cTn dur="500"/>
                        <p:tgtEl>
                          <p:spTgt spid="4"/>
                        </p:tgtEl>
                      </p:cBhvr>
                    </p:animEffect>
                  </p:childTnLst>
                </p:cTn>
              </p:par>
            </p:tnLst>
          </p:tmpl>
        </p:tmplLst>
      </p:bldP>
    </p:bldLst>
  </p:timing>
  <p:extLst>
    <p:ext uri="{DCECCB84-F9BA-43D5-87BE-67443E8EF086}">
      <p15:sldGuideLst xmlns:p15="http://schemas.microsoft.com/office/powerpoint/2012/main">
        <p15:guide id="1" orient="horz" pos="324">
          <p15:clr>
            <a:srgbClr val="FBAE40"/>
          </p15:clr>
        </p15:guide>
        <p15:guide id="2" pos="402">
          <p15:clr>
            <a:srgbClr val="FBAE40"/>
          </p15:clr>
        </p15:guide>
        <p15:guide id="3" pos="5355">
          <p15:clr>
            <a:srgbClr val="FBAE40"/>
          </p15:clr>
        </p15:guide>
        <p15:guide id="4" orient="horz" pos="291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Meet Our Crew Slide">
    <p:spTree>
      <p:nvGrpSpPr>
        <p:cNvPr id="1" name=""/>
        <p:cNvGrpSpPr/>
        <p:nvPr/>
      </p:nvGrpSpPr>
      <p:grpSpPr>
        <a:xfrm>
          <a:off x="0" y="0"/>
          <a:ext cx="0" cy="0"/>
          <a:chOff x="0" y="0"/>
          <a:chExt cx="0" cy="0"/>
        </a:xfrm>
      </p:grpSpPr>
      <p:sp>
        <p:nvSpPr>
          <p:cNvPr id="2" name="Text Placeholder 6"/>
          <p:cNvSpPr>
            <a:spLocks noGrp="1"/>
          </p:cNvSpPr>
          <p:nvPr>
            <p:ph type="body" sz="quarter" idx="11" hasCustomPrompt="1"/>
          </p:nvPr>
        </p:nvSpPr>
        <p:spPr>
          <a:xfrm>
            <a:off x="638175" y="514350"/>
            <a:ext cx="7862888" cy="283633"/>
          </a:xfrm>
          <a:prstGeom prst="rect">
            <a:avLst/>
          </a:prstGeom>
        </p:spPr>
        <p:txBody>
          <a:bodyPr lIns="0" tIns="0" rIns="0" bIns="0">
            <a:noAutofit/>
          </a:bodyPr>
          <a:lstStyle>
            <a:lvl1pPr marL="0" indent="0">
              <a:spcBef>
                <a:spcPts val="0"/>
              </a:spcBef>
              <a:buFontTx/>
              <a:buNone/>
              <a:defRPr sz="2400" cap="all" spc="50" baseline="0">
                <a:solidFill>
                  <a:schemeClr val="accent1"/>
                </a:solidFill>
                <a:latin typeface="Lato Black" panose="020F0A02020204030203" pitchFamily="34" charset="0"/>
              </a:defRPr>
            </a:lvl1pPr>
          </a:lstStyle>
          <a:p>
            <a:pPr lvl="0"/>
            <a:r>
              <a:rPr lang="en-US" dirty="0"/>
              <a:t>Click to edit title</a:t>
            </a:r>
          </a:p>
        </p:txBody>
      </p:sp>
      <p:cxnSp>
        <p:nvCxnSpPr>
          <p:cNvPr id="3" name="Straight Connector 2"/>
          <p:cNvCxnSpPr/>
          <p:nvPr userDrawn="1"/>
        </p:nvCxnSpPr>
        <p:spPr>
          <a:xfrm>
            <a:off x="639798" y="1058463"/>
            <a:ext cx="457200"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Text Placeholder 6"/>
          <p:cNvSpPr>
            <a:spLocks noGrp="1"/>
          </p:cNvSpPr>
          <p:nvPr>
            <p:ph type="body" sz="quarter" idx="12" hasCustomPrompt="1"/>
          </p:nvPr>
        </p:nvSpPr>
        <p:spPr>
          <a:xfrm>
            <a:off x="638175" y="857739"/>
            <a:ext cx="7862888" cy="124650"/>
          </a:xfrm>
          <a:prstGeom prst="rect">
            <a:avLst/>
          </a:prstGeom>
        </p:spPr>
        <p:txBody>
          <a:bodyPr lIns="0" tIns="0" rIns="0" bIns="0">
            <a:noAutofit/>
          </a:bodyPr>
          <a:lstStyle>
            <a:lvl1pPr marL="0" indent="0">
              <a:spcBef>
                <a:spcPts val="0"/>
              </a:spcBef>
              <a:buFontTx/>
              <a:buNone/>
              <a:defRPr sz="900" cap="none" spc="0" baseline="0">
                <a:solidFill>
                  <a:schemeClr val="accent4"/>
                </a:solidFill>
                <a:latin typeface="Lato" panose="020F0502020204030203" pitchFamily="34" charset="0"/>
              </a:defRPr>
            </a:lvl1pPr>
          </a:lstStyle>
          <a:p>
            <a:pPr lvl="0"/>
            <a:r>
              <a:rPr lang="en-US" dirty="0"/>
              <a:t>Click to edit subtitle here</a:t>
            </a:r>
          </a:p>
        </p:txBody>
      </p:sp>
      <p:sp>
        <p:nvSpPr>
          <p:cNvPr id="5" name="Freeform 25"/>
          <p:cNvSpPr>
            <a:spLocks/>
          </p:cNvSpPr>
          <p:nvPr userDrawn="1"/>
        </p:nvSpPr>
        <p:spPr bwMode="auto">
          <a:xfrm>
            <a:off x="8071116" y="4673599"/>
            <a:ext cx="192759" cy="469899"/>
          </a:xfrm>
          <a:custGeom>
            <a:avLst/>
            <a:gdLst>
              <a:gd name="T0" fmla="*/ 1080 w 1229"/>
              <a:gd name="T1" fmla="*/ 0 h 2996"/>
              <a:gd name="T2" fmla="*/ 0 w 1229"/>
              <a:gd name="T3" fmla="*/ 2996 h 2996"/>
              <a:gd name="T4" fmla="*/ 149 w 1229"/>
              <a:gd name="T5" fmla="*/ 2996 h 2996"/>
              <a:gd name="T6" fmla="*/ 1229 w 1229"/>
              <a:gd name="T7" fmla="*/ 0 h 2996"/>
              <a:gd name="T8" fmla="*/ 1080 w 1229"/>
              <a:gd name="T9" fmla="*/ 0 h 2996"/>
            </a:gdLst>
            <a:ahLst/>
            <a:cxnLst>
              <a:cxn ang="0">
                <a:pos x="T0" y="T1"/>
              </a:cxn>
              <a:cxn ang="0">
                <a:pos x="T2" y="T3"/>
              </a:cxn>
              <a:cxn ang="0">
                <a:pos x="T4" y="T5"/>
              </a:cxn>
              <a:cxn ang="0">
                <a:pos x="T6" y="T7"/>
              </a:cxn>
              <a:cxn ang="0">
                <a:pos x="T8" y="T9"/>
              </a:cxn>
            </a:cxnLst>
            <a:rect l="0" t="0" r="r" b="b"/>
            <a:pathLst>
              <a:path w="1229" h="2996">
                <a:moveTo>
                  <a:pt x="1080" y="0"/>
                </a:moveTo>
                <a:lnTo>
                  <a:pt x="0" y="2996"/>
                </a:lnTo>
                <a:lnTo>
                  <a:pt x="149" y="2996"/>
                </a:lnTo>
                <a:lnTo>
                  <a:pt x="1229" y="0"/>
                </a:lnTo>
                <a:lnTo>
                  <a:pt x="1080" y="0"/>
                </a:lnTo>
                <a:close/>
              </a:path>
            </a:pathLst>
          </a:custGeom>
          <a:solidFill>
            <a:schemeClr val="accent1">
              <a:lumMod val="60000"/>
              <a:lumOff val="40000"/>
            </a:schemeClr>
          </a:solid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8" name="TextBox 7"/>
          <p:cNvSpPr txBox="1"/>
          <p:nvPr userDrawn="1"/>
        </p:nvSpPr>
        <p:spPr>
          <a:xfrm>
            <a:off x="8273619" y="4758089"/>
            <a:ext cx="227444" cy="123111"/>
          </a:xfrm>
          <a:prstGeom prst="rect">
            <a:avLst/>
          </a:prstGeom>
          <a:noFill/>
        </p:spPr>
        <p:txBody>
          <a:bodyPr wrap="square" lIns="0" tIns="0" rIns="0" bIns="0" rtlCol="0">
            <a:spAutoFit/>
          </a:bodyPr>
          <a:lstStyle/>
          <a:p>
            <a:pPr algn="r"/>
            <a:fld id="{B5D67274-A358-4A3D-B8D0-184382E74259}" type="slidenum">
              <a:rPr lang="en-US" sz="800" smtClean="0">
                <a:solidFill>
                  <a:schemeClr val="accent4"/>
                </a:solidFill>
                <a:latin typeface="Lato" panose="020F0502020204030203" pitchFamily="34" charset="0"/>
              </a:rPr>
              <a:pPr algn="r"/>
              <a:t>‹#›</a:t>
            </a:fld>
            <a:endParaRPr lang="en-US" sz="800" dirty="0">
              <a:solidFill>
                <a:schemeClr val="accent4"/>
              </a:solidFill>
              <a:latin typeface="Lato" panose="020F0502020204030203" pitchFamily="34" charset="0"/>
            </a:endParaRPr>
          </a:p>
        </p:txBody>
      </p:sp>
      <p:sp>
        <p:nvSpPr>
          <p:cNvPr id="10" name="TextBox 9"/>
          <p:cNvSpPr txBox="1"/>
          <p:nvPr userDrawn="1"/>
        </p:nvSpPr>
        <p:spPr>
          <a:xfrm>
            <a:off x="6226542" y="4758089"/>
            <a:ext cx="1741169" cy="123111"/>
          </a:xfrm>
          <a:prstGeom prst="rect">
            <a:avLst/>
          </a:prstGeom>
          <a:noFill/>
        </p:spPr>
        <p:txBody>
          <a:bodyPr wrap="square" lIns="0" tIns="0" rIns="0" bIns="0" rtlCol="0">
            <a:spAutoFit/>
          </a:bodyPr>
          <a:lstStyle/>
          <a:p>
            <a:pPr algn="r"/>
            <a:r>
              <a:rPr lang="en-US" sz="800" dirty="0">
                <a:solidFill>
                  <a:schemeClr val="accent5"/>
                </a:solidFill>
                <a:latin typeface="Lato" panose="020F0502020204030203" pitchFamily="34" charset="0"/>
              </a:rPr>
              <a:t>Presented By: </a:t>
            </a:r>
            <a:r>
              <a:rPr lang="en-US" sz="800" b="1" dirty="0">
                <a:solidFill>
                  <a:schemeClr val="accent1"/>
                </a:solidFill>
                <a:latin typeface="Lato" panose="020F0502020204030203" pitchFamily="34" charset="0"/>
              </a:rPr>
              <a:t>MDG ASSOCIATES, INC</a:t>
            </a:r>
          </a:p>
        </p:txBody>
      </p:sp>
      <p:sp>
        <p:nvSpPr>
          <p:cNvPr id="15" name="Picture Placeholder 9"/>
          <p:cNvSpPr>
            <a:spLocks noGrp="1"/>
          </p:cNvSpPr>
          <p:nvPr>
            <p:ph type="pic" sz="quarter" idx="13"/>
          </p:nvPr>
        </p:nvSpPr>
        <p:spPr>
          <a:xfrm>
            <a:off x="836170" y="1491268"/>
            <a:ext cx="895352" cy="895352"/>
          </a:xfrm>
          <a:prstGeom prst="ellipse">
            <a:avLst/>
          </a:prstGeom>
          <a:ln w="12700">
            <a:noFill/>
          </a:ln>
        </p:spPr>
        <p:txBody>
          <a:bodyPr/>
          <a:lstStyle>
            <a:lvl1pPr>
              <a:defRPr sz="800">
                <a:solidFill>
                  <a:schemeClr val="accent4"/>
                </a:solidFill>
                <a:latin typeface="Lato" panose="020F0502020204030203" pitchFamily="34" charset="0"/>
              </a:defRPr>
            </a:lvl1pPr>
          </a:lstStyle>
          <a:p>
            <a:endParaRPr lang="en-US" dirty="0"/>
          </a:p>
        </p:txBody>
      </p:sp>
      <p:sp>
        <p:nvSpPr>
          <p:cNvPr id="16" name="Picture Placeholder 9"/>
          <p:cNvSpPr>
            <a:spLocks noGrp="1"/>
          </p:cNvSpPr>
          <p:nvPr>
            <p:ph type="pic" sz="quarter" idx="14"/>
          </p:nvPr>
        </p:nvSpPr>
        <p:spPr>
          <a:xfrm>
            <a:off x="2480030" y="1491268"/>
            <a:ext cx="895352" cy="895352"/>
          </a:xfrm>
          <a:prstGeom prst="ellipse">
            <a:avLst/>
          </a:prstGeom>
          <a:ln w="12700">
            <a:noFill/>
          </a:ln>
        </p:spPr>
        <p:txBody>
          <a:bodyPr/>
          <a:lstStyle>
            <a:lvl1pPr>
              <a:defRPr sz="800">
                <a:solidFill>
                  <a:schemeClr val="accent4"/>
                </a:solidFill>
                <a:latin typeface="Lato" panose="020F0502020204030203" pitchFamily="34" charset="0"/>
              </a:defRPr>
            </a:lvl1pPr>
          </a:lstStyle>
          <a:p>
            <a:endParaRPr lang="en-US" dirty="0"/>
          </a:p>
        </p:txBody>
      </p:sp>
      <p:sp>
        <p:nvSpPr>
          <p:cNvPr id="17" name="Picture Placeholder 9"/>
          <p:cNvSpPr>
            <a:spLocks noGrp="1"/>
          </p:cNvSpPr>
          <p:nvPr>
            <p:ph type="pic" sz="quarter" idx="15"/>
          </p:nvPr>
        </p:nvSpPr>
        <p:spPr>
          <a:xfrm>
            <a:off x="4123890" y="1491268"/>
            <a:ext cx="895352" cy="895352"/>
          </a:xfrm>
          <a:prstGeom prst="ellipse">
            <a:avLst/>
          </a:prstGeom>
          <a:ln w="12700">
            <a:noFill/>
          </a:ln>
        </p:spPr>
        <p:txBody>
          <a:bodyPr/>
          <a:lstStyle>
            <a:lvl1pPr>
              <a:defRPr sz="800">
                <a:solidFill>
                  <a:schemeClr val="accent4"/>
                </a:solidFill>
                <a:latin typeface="Lato" panose="020F0502020204030203" pitchFamily="34" charset="0"/>
              </a:defRPr>
            </a:lvl1pPr>
          </a:lstStyle>
          <a:p>
            <a:endParaRPr lang="en-US" dirty="0"/>
          </a:p>
        </p:txBody>
      </p:sp>
      <p:sp>
        <p:nvSpPr>
          <p:cNvPr id="18" name="Picture Placeholder 9"/>
          <p:cNvSpPr>
            <a:spLocks noGrp="1"/>
          </p:cNvSpPr>
          <p:nvPr>
            <p:ph type="pic" sz="quarter" idx="16"/>
          </p:nvPr>
        </p:nvSpPr>
        <p:spPr>
          <a:xfrm>
            <a:off x="5767750" y="1491268"/>
            <a:ext cx="895352" cy="895352"/>
          </a:xfrm>
          <a:prstGeom prst="ellipse">
            <a:avLst/>
          </a:prstGeom>
          <a:ln w="12700">
            <a:noFill/>
          </a:ln>
        </p:spPr>
        <p:txBody>
          <a:bodyPr/>
          <a:lstStyle>
            <a:lvl1pPr>
              <a:defRPr sz="800">
                <a:solidFill>
                  <a:schemeClr val="accent4"/>
                </a:solidFill>
                <a:latin typeface="Lato" panose="020F0502020204030203" pitchFamily="34" charset="0"/>
              </a:defRPr>
            </a:lvl1pPr>
          </a:lstStyle>
          <a:p>
            <a:endParaRPr lang="en-US" dirty="0"/>
          </a:p>
        </p:txBody>
      </p:sp>
      <p:sp>
        <p:nvSpPr>
          <p:cNvPr id="19" name="Picture Placeholder 9"/>
          <p:cNvSpPr>
            <a:spLocks noGrp="1"/>
          </p:cNvSpPr>
          <p:nvPr>
            <p:ph type="pic" sz="quarter" idx="17"/>
          </p:nvPr>
        </p:nvSpPr>
        <p:spPr>
          <a:xfrm>
            <a:off x="7411611" y="1491268"/>
            <a:ext cx="895352" cy="895352"/>
          </a:xfrm>
          <a:prstGeom prst="ellipse">
            <a:avLst/>
          </a:prstGeom>
          <a:ln w="12700">
            <a:noFill/>
          </a:ln>
        </p:spPr>
        <p:txBody>
          <a:bodyPr/>
          <a:lstStyle>
            <a:lvl1pPr>
              <a:defRPr sz="800">
                <a:solidFill>
                  <a:schemeClr val="accent4"/>
                </a:solidFill>
                <a:latin typeface="Lato" panose="020F0502020204030203" pitchFamily="34" charset="0"/>
              </a:defRPr>
            </a:lvl1pPr>
          </a:lstStyle>
          <a:p>
            <a:endParaRPr lang="en-US" dirty="0"/>
          </a:p>
        </p:txBody>
      </p:sp>
      <p:sp>
        <p:nvSpPr>
          <p:cNvPr id="20" name="Picture Placeholder 9"/>
          <p:cNvSpPr>
            <a:spLocks noGrp="1"/>
          </p:cNvSpPr>
          <p:nvPr>
            <p:ph type="pic" sz="quarter" idx="18"/>
          </p:nvPr>
        </p:nvSpPr>
        <p:spPr>
          <a:xfrm>
            <a:off x="836170" y="2990521"/>
            <a:ext cx="895352" cy="895352"/>
          </a:xfrm>
          <a:prstGeom prst="ellipse">
            <a:avLst/>
          </a:prstGeom>
          <a:ln w="12700">
            <a:noFill/>
          </a:ln>
        </p:spPr>
        <p:txBody>
          <a:bodyPr/>
          <a:lstStyle>
            <a:lvl1pPr>
              <a:defRPr sz="800">
                <a:solidFill>
                  <a:schemeClr val="accent4"/>
                </a:solidFill>
                <a:latin typeface="Lato" panose="020F0502020204030203" pitchFamily="34" charset="0"/>
              </a:defRPr>
            </a:lvl1pPr>
          </a:lstStyle>
          <a:p>
            <a:endParaRPr lang="en-US" dirty="0"/>
          </a:p>
        </p:txBody>
      </p:sp>
      <p:sp>
        <p:nvSpPr>
          <p:cNvPr id="21" name="Picture Placeholder 9"/>
          <p:cNvSpPr>
            <a:spLocks noGrp="1"/>
          </p:cNvSpPr>
          <p:nvPr>
            <p:ph type="pic" sz="quarter" idx="19"/>
          </p:nvPr>
        </p:nvSpPr>
        <p:spPr>
          <a:xfrm>
            <a:off x="2480030" y="2990521"/>
            <a:ext cx="895352" cy="895352"/>
          </a:xfrm>
          <a:prstGeom prst="ellipse">
            <a:avLst/>
          </a:prstGeom>
          <a:ln w="12700">
            <a:noFill/>
          </a:ln>
        </p:spPr>
        <p:txBody>
          <a:bodyPr/>
          <a:lstStyle>
            <a:lvl1pPr>
              <a:defRPr sz="800">
                <a:solidFill>
                  <a:schemeClr val="accent4"/>
                </a:solidFill>
                <a:latin typeface="Lato" panose="020F0502020204030203" pitchFamily="34" charset="0"/>
              </a:defRPr>
            </a:lvl1pPr>
          </a:lstStyle>
          <a:p>
            <a:endParaRPr lang="en-US" dirty="0"/>
          </a:p>
        </p:txBody>
      </p:sp>
      <p:sp>
        <p:nvSpPr>
          <p:cNvPr id="22" name="Picture Placeholder 9"/>
          <p:cNvSpPr>
            <a:spLocks noGrp="1"/>
          </p:cNvSpPr>
          <p:nvPr>
            <p:ph type="pic" sz="quarter" idx="20"/>
          </p:nvPr>
        </p:nvSpPr>
        <p:spPr>
          <a:xfrm>
            <a:off x="4123890" y="2990521"/>
            <a:ext cx="895352" cy="895352"/>
          </a:xfrm>
          <a:prstGeom prst="ellipse">
            <a:avLst/>
          </a:prstGeom>
          <a:ln w="12700">
            <a:noFill/>
          </a:ln>
        </p:spPr>
        <p:txBody>
          <a:bodyPr/>
          <a:lstStyle>
            <a:lvl1pPr>
              <a:defRPr sz="800">
                <a:solidFill>
                  <a:schemeClr val="accent4"/>
                </a:solidFill>
                <a:latin typeface="Lato" panose="020F0502020204030203" pitchFamily="34" charset="0"/>
              </a:defRPr>
            </a:lvl1pPr>
          </a:lstStyle>
          <a:p>
            <a:endParaRPr lang="en-US" dirty="0"/>
          </a:p>
        </p:txBody>
      </p:sp>
      <p:sp>
        <p:nvSpPr>
          <p:cNvPr id="23" name="Picture Placeholder 9"/>
          <p:cNvSpPr>
            <a:spLocks noGrp="1"/>
          </p:cNvSpPr>
          <p:nvPr>
            <p:ph type="pic" sz="quarter" idx="21"/>
          </p:nvPr>
        </p:nvSpPr>
        <p:spPr>
          <a:xfrm>
            <a:off x="5767750" y="2990521"/>
            <a:ext cx="895352" cy="895352"/>
          </a:xfrm>
          <a:prstGeom prst="ellipse">
            <a:avLst/>
          </a:prstGeom>
          <a:ln w="12700">
            <a:noFill/>
          </a:ln>
        </p:spPr>
        <p:txBody>
          <a:bodyPr/>
          <a:lstStyle>
            <a:lvl1pPr>
              <a:defRPr sz="800">
                <a:solidFill>
                  <a:schemeClr val="accent4"/>
                </a:solidFill>
                <a:latin typeface="Lato" panose="020F0502020204030203" pitchFamily="34" charset="0"/>
              </a:defRPr>
            </a:lvl1pPr>
          </a:lstStyle>
          <a:p>
            <a:endParaRPr lang="en-US" dirty="0"/>
          </a:p>
        </p:txBody>
      </p:sp>
      <p:sp>
        <p:nvSpPr>
          <p:cNvPr id="31" name="Picture Placeholder 9"/>
          <p:cNvSpPr>
            <a:spLocks noGrp="1"/>
          </p:cNvSpPr>
          <p:nvPr>
            <p:ph type="pic" sz="quarter" idx="22"/>
          </p:nvPr>
        </p:nvSpPr>
        <p:spPr>
          <a:xfrm>
            <a:off x="7411611" y="2990521"/>
            <a:ext cx="895352" cy="895352"/>
          </a:xfrm>
          <a:prstGeom prst="ellipse">
            <a:avLst/>
          </a:prstGeom>
          <a:ln w="12700">
            <a:noFill/>
          </a:ln>
        </p:spPr>
        <p:txBody>
          <a:bodyPr/>
          <a:lstStyle>
            <a:lvl1pPr>
              <a:defRPr sz="800">
                <a:solidFill>
                  <a:schemeClr val="accent4"/>
                </a:solidFill>
                <a:latin typeface="Lato" panose="020F0502020204030203" pitchFamily="34" charset="0"/>
              </a:defRPr>
            </a:lvl1pPr>
          </a:lstStyle>
          <a:p>
            <a:endParaRPr lang="en-US" dirty="0"/>
          </a:p>
        </p:txBody>
      </p:sp>
    </p:spTree>
    <p:extLst>
      <p:ext uri="{BB962C8B-B14F-4D97-AF65-F5344CB8AC3E}">
        <p14:creationId xmlns:p14="http://schemas.microsoft.com/office/powerpoint/2010/main" val="2602740481"/>
      </p:ext>
    </p:extLst>
  </p:cSld>
  <p:clrMapOvr>
    <a:masterClrMapping/>
  </p:clrMapOvr>
  <p:transition spd="slow" advClick="0" advTm="1000">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left)">
                                      <p:cBhvr>
                                        <p:cTn id="7" dur="750"/>
                                        <p:tgtEl>
                                          <p:spTgt spid="2">
                                            <p:txEl>
                                              <p:pRg st="0" end="0"/>
                                            </p:txEl>
                                          </p:spTgt>
                                        </p:tgtEl>
                                      </p:cBhvr>
                                    </p:animEffect>
                                  </p:childTnLst>
                                </p:cTn>
                              </p:par>
                            </p:childTnLst>
                          </p:cTn>
                        </p:par>
                        <p:par>
                          <p:cTn id="8" fill="hold">
                            <p:stCondLst>
                              <p:cond delay="750"/>
                            </p:stCondLst>
                            <p:childTnLst>
                              <p:par>
                                <p:cTn id="9" presetID="22" presetClass="entr" presetSubtype="8" fill="hold" grpId="0" nodeType="after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Effect transition="in" filter="wipe(left)">
                                      <p:cBhvr>
                                        <p:cTn id="11" dur="500"/>
                                        <p:tgtEl>
                                          <p:spTgt spid="4">
                                            <p:txEl>
                                              <p:pRg st="0" end="0"/>
                                            </p:txEl>
                                          </p:spTgt>
                                        </p:tgtEl>
                                      </p:cBhvr>
                                    </p:animEffect>
                                  </p:childTnLst>
                                </p:cTn>
                              </p:par>
                            </p:childTnLst>
                          </p:cTn>
                        </p:par>
                        <p:par>
                          <p:cTn id="12" fill="hold">
                            <p:stCondLst>
                              <p:cond delay="1250"/>
                            </p:stCondLst>
                            <p:childTnLst>
                              <p:par>
                                <p:cTn id="13" presetID="10"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2" presetClass="entr" presetSubtype="8" fill="hold" nodeType="afterEffect">
                  <p:stCondLst>
                    <p:cond delay="0"/>
                  </p:stCondLst>
                  <p:childTnLst>
                    <p:set>
                      <p:cBhvr>
                        <p:cTn dur="1" fill="hold">
                          <p:stCondLst>
                            <p:cond delay="0"/>
                          </p:stCondLst>
                        </p:cTn>
                        <p:tgtEl>
                          <p:spTgt spid="2"/>
                        </p:tgtEl>
                        <p:attrNameLst>
                          <p:attrName>style.visibility</p:attrName>
                        </p:attrNameLst>
                      </p:cBhvr>
                      <p:to>
                        <p:strVal val="visible"/>
                      </p:to>
                    </p:set>
                    <p:animEffect transition="in" filter="wipe(left)">
                      <p:cBhvr>
                        <p:cTn dur="750"/>
                        <p:tgtEl>
                          <p:spTgt spid="2"/>
                        </p:tgtEl>
                      </p:cBhvr>
                    </p:animEffect>
                  </p:childTnLst>
                </p:cTn>
              </p:par>
            </p:tnLst>
          </p:tmpl>
        </p:tmplLst>
      </p:bldP>
      <p:bldP spid="4" grpId="0" build="p">
        <p:tmplLst>
          <p:tmpl lvl="1">
            <p:tnLst>
              <p:par>
                <p:cTn presetID="22" presetClass="entr" presetSubtype="8" fill="hold" nodeType="after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wipe(left)">
                      <p:cBhvr>
                        <p:cTn dur="500"/>
                        <p:tgtEl>
                          <p:spTgt spid="4"/>
                        </p:tgtEl>
                      </p:cBhvr>
                    </p:animEffect>
                  </p:childTnLst>
                </p:cTn>
              </p:par>
            </p:tnLst>
          </p:tmpl>
        </p:tmplLst>
      </p:bldP>
    </p:bldLst>
  </p:timing>
  <p:extLst>
    <p:ext uri="{DCECCB84-F9BA-43D5-87BE-67443E8EF086}">
      <p15:sldGuideLst xmlns:p15="http://schemas.microsoft.com/office/powerpoint/2012/main">
        <p15:guide id="1" orient="horz" pos="324">
          <p15:clr>
            <a:srgbClr val="FBAE40"/>
          </p15:clr>
        </p15:guide>
        <p15:guide id="2" pos="402">
          <p15:clr>
            <a:srgbClr val="FBAE40"/>
          </p15:clr>
        </p15:guide>
        <p15:guide id="3" pos="5355">
          <p15:clr>
            <a:srgbClr val="FBAE40"/>
          </p15:clr>
        </p15:guide>
        <p15:guide id="4" orient="horz" pos="291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Our Professional Team Slide">
    <p:spTree>
      <p:nvGrpSpPr>
        <p:cNvPr id="1" name=""/>
        <p:cNvGrpSpPr/>
        <p:nvPr/>
      </p:nvGrpSpPr>
      <p:grpSpPr>
        <a:xfrm>
          <a:off x="0" y="0"/>
          <a:ext cx="0" cy="0"/>
          <a:chOff x="0" y="0"/>
          <a:chExt cx="0" cy="0"/>
        </a:xfrm>
      </p:grpSpPr>
      <p:sp>
        <p:nvSpPr>
          <p:cNvPr id="2" name="Text Placeholder 6"/>
          <p:cNvSpPr>
            <a:spLocks noGrp="1"/>
          </p:cNvSpPr>
          <p:nvPr>
            <p:ph type="body" sz="quarter" idx="11" hasCustomPrompt="1"/>
          </p:nvPr>
        </p:nvSpPr>
        <p:spPr>
          <a:xfrm>
            <a:off x="638175" y="514350"/>
            <a:ext cx="7862888" cy="283633"/>
          </a:xfrm>
          <a:prstGeom prst="rect">
            <a:avLst/>
          </a:prstGeom>
        </p:spPr>
        <p:txBody>
          <a:bodyPr lIns="0" tIns="0" rIns="0" bIns="0">
            <a:noAutofit/>
          </a:bodyPr>
          <a:lstStyle>
            <a:lvl1pPr marL="0" indent="0">
              <a:spcBef>
                <a:spcPts val="0"/>
              </a:spcBef>
              <a:buFontTx/>
              <a:buNone/>
              <a:defRPr sz="2400" cap="all" spc="50" baseline="0">
                <a:solidFill>
                  <a:schemeClr val="accent1"/>
                </a:solidFill>
                <a:latin typeface="Lato Black" panose="020F0A02020204030203" pitchFamily="34" charset="0"/>
              </a:defRPr>
            </a:lvl1pPr>
          </a:lstStyle>
          <a:p>
            <a:pPr lvl="0"/>
            <a:r>
              <a:rPr lang="en-US" dirty="0"/>
              <a:t>Click to edit title</a:t>
            </a:r>
          </a:p>
        </p:txBody>
      </p:sp>
      <p:cxnSp>
        <p:nvCxnSpPr>
          <p:cNvPr id="3" name="Straight Connector 2"/>
          <p:cNvCxnSpPr/>
          <p:nvPr userDrawn="1"/>
        </p:nvCxnSpPr>
        <p:spPr>
          <a:xfrm>
            <a:off x="639798" y="1058463"/>
            <a:ext cx="457200"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Text Placeholder 6"/>
          <p:cNvSpPr>
            <a:spLocks noGrp="1"/>
          </p:cNvSpPr>
          <p:nvPr>
            <p:ph type="body" sz="quarter" idx="12" hasCustomPrompt="1"/>
          </p:nvPr>
        </p:nvSpPr>
        <p:spPr>
          <a:xfrm>
            <a:off x="638175" y="857739"/>
            <a:ext cx="7862888" cy="124650"/>
          </a:xfrm>
          <a:prstGeom prst="rect">
            <a:avLst/>
          </a:prstGeom>
        </p:spPr>
        <p:txBody>
          <a:bodyPr lIns="0" tIns="0" rIns="0" bIns="0">
            <a:noAutofit/>
          </a:bodyPr>
          <a:lstStyle>
            <a:lvl1pPr marL="0" indent="0">
              <a:spcBef>
                <a:spcPts val="0"/>
              </a:spcBef>
              <a:buFontTx/>
              <a:buNone/>
              <a:defRPr sz="900" cap="none" spc="0" baseline="0">
                <a:solidFill>
                  <a:schemeClr val="accent4"/>
                </a:solidFill>
                <a:latin typeface="Lato" panose="020F0502020204030203" pitchFamily="34" charset="0"/>
              </a:defRPr>
            </a:lvl1pPr>
          </a:lstStyle>
          <a:p>
            <a:pPr lvl="0"/>
            <a:r>
              <a:rPr lang="en-US" dirty="0"/>
              <a:t>Click to edit subtitle here</a:t>
            </a:r>
          </a:p>
        </p:txBody>
      </p:sp>
      <p:sp>
        <p:nvSpPr>
          <p:cNvPr id="5" name="Freeform 25"/>
          <p:cNvSpPr>
            <a:spLocks/>
          </p:cNvSpPr>
          <p:nvPr userDrawn="1"/>
        </p:nvSpPr>
        <p:spPr bwMode="auto">
          <a:xfrm>
            <a:off x="8071116" y="4673599"/>
            <a:ext cx="192759" cy="469899"/>
          </a:xfrm>
          <a:custGeom>
            <a:avLst/>
            <a:gdLst>
              <a:gd name="T0" fmla="*/ 1080 w 1229"/>
              <a:gd name="T1" fmla="*/ 0 h 2996"/>
              <a:gd name="T2" fmla="*/ 0 w 1229"/>
              <a:gd name="T3" fmla="*/ 2996 h 2996"/>
              <a:gd name="T4" fmla="*/ 149 w 1229"/>
              <a:gd name="T5" fmla="*/ 2996 h 2996"/>
              <a:gd name="T6" fmla="*/ 1229 w 1229"/>
              <a:gd name="T7" fmla="*/ 0 h 2996"/>
              <a:gd name="T8" fmla="*/ 1080 w 1229"/>
              <a:gd name="T9" fmla="*/ 0 h 2996"/>
            </a:gdLst>
            <a:ahLst/>
            <a:cxnLst>
              <a:cxn ang="0">
                <a:pos x="T0" y="T1"/>
              </a:cxn>
              <a:cxn ang="0">
                <a:pos x="T2" y="T3"/>
              </a:cxn>
              <a:cxn ang="0">
                <a:pos x="T4" y="T5"/>
              </a:cxn>
              <a:cxn ang="0">
                <a:pos x="T6" y="T7"/>
              </a:cxn>
              <a:cxn ang="0">
                <a:pos x="T8" y="T9"/>
              </a:cxn>
            </a:cxnLst>
            <a:rect l="0" t="0" r="r" b="b"/>
            <a:pathLst>
              <a:path w="1229" h="2996">
                <a:moveTo>
                  <a:pt x="1080" y="0"/>
                </a:moveTo>
                <a:lnTo>
                  <a:pt x="0" y="2996"/>
                </a:lnTo>
                <a:lnTo>
                  <a:pt x="149" y="2996"/>
                </a:lnTo>
                <a:lnTo>
                  <a:pt x="1229" y="0"/>
                </a:lnTo>
                <a:lnTo>
                  <a:pt x="1080" y="0"/>
                </a:lnTo>
                <a:close/>
              </a:path>
            </a:pathLst>
          </a:custGeom>
          <a:solidFill>
            <a:schemeClr val="accent1">
              <a:lumMod val="60000"/>
              <a:lumOff val="40000"/>
            </a:schemeClr>
          </a:solid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8" name="TextBox 7"/>
          <p:cNvSpPr txBox="1"/>
          <p:nvPr userDrawn="1"/>
        </p:nvSpPr>
        <p:spPr>
          <a:xfrm>
            <a:off x="8273619" y="4758089"/>
            <a:ext cx="227444" cy="123111"/>
          </a:xfrm>
          <a:prstGeom prst="rect">
            <a:avLst/>
          </a:prstGeom>
          <a:noFill/>
        </p:spPr>
        <p:txBody>
          <a:bodyPr wrap="square" lIns="0" tIns="0" rIns="0" bIns="0" rtlCol="0">
            <a:spAutoFit/>
          </a:bodyPr>
          <a:lstStyle/>
          <a:p>
            <a:pPr algn="r"/>
            <a:fld id="{B5D67274-A358-4A3D-B8D0-184382E74259}" type="slidenum">
              <a:rPr lang="en-US" sz="800" smtClean="0">
                <a:solidFill>
                  <a:schemeClr val="accent4"/>
                </a:solidFill>
                <a:latin typeface="Lato" panose="020F0502020204030203" pitchFamily="34" charset="0"/>
              </a:rPr>
              <a:pPr algn="r"/>
              <a:t>‹#›</a:t>
            </a:fld>
            <a:endParaRPr lang="en-US" sz="800" dirty="0">
              <a:solidFill>
                <a:schemeClr val="accent4"/>
              </a:solidFill>
              <a:latin typeface="Lato" panose="020F0502020204030203" pitchFamily="34" charset="0"/>
            </a:endParaRPr>
          </a:p>
        </p:txBody>
      </p:sp>
      <p:sp>
        <p:nvSpPr>
          <p:cNvPr id="10" name="TextBox 9"/>
          <p:cNvSpPr txBox="1"/>
          <p:nvPr userDrawn="1"/>
        </p:nvSpPr>
        <p:spPr>
          <a:xfrm>
            <a:off x="6226542" y="4758089"/>
            <a:ext cx="1741169" cy="123111"/>
          </a:xfrm>
          <a:prstGeom prst="rect">
            <a:avLst/>
          </a:prstGeom>
          <a:noFill/>
        </p:spPr>
        <p:txBody>
          <a:bodyPr wrap="square" lIns="0" tIns="0" rIns="0" bIns="0" rtlCol="0">
            <a:spAutoFit/>
          </a:bodyPr>
          <a:lstStyle/>
          <a:p>
            <a:pPr algn="r"/>
            <a:r>
              <a:rPr lang="en-US" sz="800" dirty="0">
                <a:solidFill>
                  <a:schemeClr val="accent5"/>
                </a:solidFill>
                <a:latin typeface="Lato" panose="020F0502020204030203" pitchFamily="34" charset="0"/>
              </a:rPr>
              <a:t>Presented By: </a:t>
            </a:r>
            <a:r>
              <a:rPr lang="en-US" sz="800" b="1" dirty="0">
                <a:solidFill>
                  <a:schemeClr val="accent1"/>
                </a:solidFill>
                <a:latin typeface="Lato" panose="020F0502020204030203" pitchFamily="34" charset="0"/>
              </a:rPr>
              <a:t>MDG ASSOCIATES, INC</a:t>
            </a:r>
          </a:p>
        </p:txBody>
      </p:sp>
      <p:sp>
        <p:nvSpPr>
          <p:cNvPr id="15" name="Picture Placeholder 9"/>
          <p:cNvSpPr>
            <a:spLocks noGrp="1"/>
          </p:cNvSpPr>
          <p:nvPr>
            <p:ph type="pic" sz="quarter" idx="13"/>
          </p:nvPr>
        </p:nvSpPr>
        <p:spPr>
          <a:xfrm>
            <a:off x="999632" y="1687147"/>
            <a:ext cx="1305820" cy="1305820"/>
          </a:xfrm>
          <a:prstGeom prst="ellipse">
            <a:avLst/>
          </a:prstGeom>
          <a:ln w="12700">
            <a:noFill/>
          </a:ln>
        </p:spPr>
        <p:txBody>
          <a:bodyPr/>
          <a:lstStyle>
            <a:lvl1pPr>
              <a:defRPr sz="900">
                <a:solidFill>
                  <a:schemeClr val="accent4"/>
                </a:solidFill>
                <a:latin typeface="Lato" panose="020F0502020204030203" pitchFamily="34" charset="0"/>
              </a:defRPr>
            </a:lvl1pPr>
          </a:lstStyle>
          <a:p>
            <a:endParaRPr lang="en-US" dirty="0"/>
          </a:p>
        </p:txBody>
      </p:sp>
      <p:sp>
        <p:nvSpPr>
          <p:cNvPr id="24" name="Picture Placeholder 9"/>
          <p:cNvSpPr>
            <a:spLocks noGrp="1"/>
          </p:cNvSpPr>
          <p:nvPr>
            <p:ph type="pic" sz="quarter" idx="14"/>
          </p:nvPr>
        </p:nvSpPr>
        <p:spPr>
          <a:xfrm>
            <a:off x="2944538" y="1687147"/>
            <a:ext cx="1305820" cy="1305820"/>
          </a:xfrm>
          <a:prstGeom prst="ellipse">
            <a:avLst/>
          </a:prstGeom>
          <a:ln w="12700">
            <a:noFill/>
          </a:ln>
        </p:spPr>
        <p:txBody>
          <a:bodyPr/>
          <a:lstStyle>
            <a:lvl1pPr>
              <a:defRPr sz="900">
                <a:solidFill>
                  <a:schemeClr val="accent4"/>
                </a:solidFill>
                <a:latin typeface="Lato" panose="020F0502020204030203" pitchFamily="34" charset="0"/>
              </a:defRPr>
            </a:lvl1pPr>
          </a:lstStyle>
          <a:p>
            <a:endParaRPr lang="en-US" dirty="0"/>
          </a:p>
        </p:txBody>
      </p:sp>
      <p:sp>
        <p:nvSpPr>
          <p:cNvPr id="25" name="Picture Placeholder 9"/>
          <p:cNvSpPr>
            <a:spLocks noGrp="1"/>
          </p:cNvSpPr>
          <p:nvPr>
            <p:ph type="pic" sz="quarter" idx="15"/>
          </p:nvPr>
        </p:nvSpPr>
        <p:spPr>
          <a:xfrm>
            <a:off x="4889444" y="1687147"/>
            <a:ext cx="1305820" cy="1305820"/>
          </a:xfrm>
          <a:prstGeom prst="ellipse">
            <a:avLst/>
          </a:prstGeom>
          <a:ln w="12700">
            <a:noFill/>
          </a:ln>
        </p:spPr>
        <p:txBody>
          <a:bodyPr/>
          <a:lstStyle>
            <a:lvl1pPr>
              <a:defRPr sz="900">
                <a:solidFill>
                  <a:schemeClr val="accent4"/>
                </a:solidFill>
                <a:latin typeface="Lato" panose="020F0502020204030203" pitchFamily="34" charset="0"/>
              </a:defRPr>
            </a:lvl1pPr>
          </a:lstStyle>
          <a:p>
            <a:endParaRPr lang="en-US" dirty="0"/>
          </a:p>
        </p:txBody>
      </p:sp>
      <p:sp>
        <p:nvSpPr>
          <p:cNvPr id="26" name="Picture Placeholder 9"/>
          <p:cNvSpPr>
            <a:spLocks noGrp="1"/>
          </p:cNvSpPr>
          <p:nvPr>
            <p:ph type="pic" sz="quarter" idx="16"/>
          </p:nvPr>
        </p:nvSpPr>
        <p:spPr>
          <a:xfrm>
            <a:off x="6834351" y="1687147"/>
            <a:ext cx="1305820" cy="1305820"/>
          </a:xfrm>
          <a:prstGeom prst="ellipse">
            <a:avLst/>
          </a:prstGeom>
          <a:ln w="12700">
            <a:noFill/>
          </a:ln>
        </p:spPr>
        <p:txBody>
          <a:bodyPr/>
          <a:lstStyle>
            <a:lvl1pPr>
              <a:defRPr sz="900">
                <a:solidFill>
                  <a:schemeClr val="accent4"/>
                </a:solidFill>
                <a:latin typeface="Lato" panose="020F0502020204030203" pitchFamily="34" charset="0"/>
              </a:defRPr>
            </a:lvl1pPr>
          </a:lstStyle>
          <a:p>
            <a:endParaRPr lang="en-US" dirty="0"/>
          </a:p>
        </p:txBody>
      </p:sp>
    </p:spTree>
    <p:extLst>
      <p:ext uri="{BB962C8B-B14F-4D97-AF65-F5344CB8AC3E}">
        <p14:creationId xmlns:p14="http://schemas.microsoft.com/office/powerpoint/2010/main" val="488590285"/>
      </p:ext>
    </p:extLst>
  </p:cSld>
  <p:clrMapOvr>
    <a:masterClrMapping/>
  </p:clrMapOvr>
  <p:transition spd="slow" advClick="0" advTm="1000">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left)">
                                      <p:cBhvr>
                                        <p:cTn id="7" dur="750"/>
                                        <p:tgtEl>
                                          <p:spTgt spid="2">
                                            <p:txEl>
                                              <p:pRg st="0" end="0"/>
                                            </p:txEl>
                                          </p:spTgt>
                                        </p:tgtEl>
                                      </p:cBhvr>
                                    </p:animEffect>
                                  </p:childTnLst>
                                </p:cTn>
                              </p:par>
                            </p:childTnLst>
                          </p:cTn>
                        </p:par>
                        <p:par>
                          <p:cTn id="8" fill="hold">
                            <p:stCondLst>
                              <p:cond delay="750"/>
                            </p:stCondLst>
                            <p:childTnLst>
                              <p:par>
                                <p:cTn id="9" presetID="22" presetClass="entr" presetSubtype="8" fill="hold" grpId="0" nodeType="after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Effect transition="in" filter="wipe(left)">
                                      <p:cBhvr>
                                        <p:cTn id="11" dur="500"/>
                                        <p:tgtEl>
                                          <p:spTgt spid="4">
                                            <p:txEl>
                                              <p:pRg st="0" end="0"/>
                                            </p:txEl>
                                          </p:spTgt>
                                        </p:tgtEl>
                                      </p:cBhvr>
                                    </p:animEffect>
                                  </p:childTnLst>
                                </p:cTn>
                              </p:par>
                            </p:childTnLst>
                          </p:cTn>
                        </p:par>
                        <p:par>
                          <p:cTn id="12" fill="hold">
                            <p:stCondLst>
                              <p:cond delay="1250"/>
                            </p:stCondLst>
                            <p:childTnLst>
                              <p:par>
                                <p:cTn id="13" presetID="10"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2" presetClass="entr" presetSubtype="8" fill="hold" nodeType="afterEffect">
                  <p:stCondLst>
                    <p:cond delay="0"/>
                  </p:stCondLst>
                  <p:childTnLst>
                    <p:set>
                      <p:cBhvr>
                        <p:cTn dur="1" fill="hold">
                          <p:stCondLst>
                            <p:cond delay="0"/>
                          </p:stCondLst>
                        </p:cTn>
                        <p:tgtEl>
                          <p:spTgt spid="2"/>
                        </p:tgtEl>
                        <p:attrNameLst>
                          <p:attrName>style.visibility</p:attrName>
                        </p:attrNameLst>
                      </p:cBhvr>
                      <p:to>
                        <p:strVal val="visible"/>
                      </p:to>
                    </p:set>
                    <p:animEffect transition="in" filter="wipe(left)">
                      <p:cBhvr>
                        <p:cTn dur="750"/>
                        <p:tgtEl>
                          <p:spTgt spid="2"/>
                        </p:tgtEl>
                      </p:cBhvr>
                    </p:animEffect>
                  </p:childTnLst>
                </p:cTn>
              </p:par>
            </p:tnLst>
          </p:tmpl>
        </p:tmplLst>
      </p:bldP>
      <p:bldP spid="4" grpId="0" build="p">
        <p:tmplLst>
          <p:tmpl lvl="1">
            <p:tnLst>
              <p:par>
                <p:cTn presetID="22" presetClass="entr" presetSubtype="8" fill="hold" nodeType="after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wipe(left)">
                      <p:cBhvr>
                        <p:cTn dur="500"/>
                        <p:tgtEl>
                          <p:spTgt spid="4"/>
                        </p:tgtEl>
                      </p:cBhvr>
                    </p:animEffect>
                  </p:childTnLst>
                </p:cTn>
              </p:par>
            </p:tnLst>
          </p:tmpl>
        </p:tmplLst>
      </p:bldP>
    </p:bldLst>
  </p:timing>
  <p:extLst>
    <p:ext uri="{DCECCB84-F9BA-43D5-87BE-67443E8EF086}">
      <p15:sldGuideLst xmlns:p15="http://schemas.microsoft.com/office/powerpoint/2012/main">
        <p15:guide id="1" orient="horz" pos="324">
          <p15:clr>
            <a:srgbClr val="FBAE40"/>
          </p15:clr>
        </p15:guide>
        <p15:guide id="2" pos="402">
          <p15:clr>
            <a:srgbClr val="FBAE40"/>
          </p15:clr>
        </p15:guide>
        <p15:guide id="3" pos="5355">
          <p15:clr>
            <a:srgbClr val="FBAE40"/>
          </p15:clr>
        </p15:guide>
        <p15:guide id="4" orient="horz" pos="2916">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mpany Timeline 1">
    <p:spTree>
      <p:nvGrpSpPr>
        <p:cNvPr id="1" name=""/>
        <p:cNvGrpSpPr/>
        <p:nvPr/>
      </p:nvGrpSpPr>
      <p:grpSpPr>
        <a:xfrm>
          <a:off x="0" y="0"/>
          <a:ext cx="0" cy="0"/>
          <a:chOff x="0" y="0"/>
          <a:chExt cx="0" cy="0"/>
        </a:xfrm>
      </p:grpSpPr>
      <p:sp>
        <p:nvSpPr>
          <p:cNvPr id="2" name="Text Placeholder 6"/>
          <p:cNvSpPr>
            <a:spLocks noGrp="1"/>
          </p:cNvSpPr>
          <p:nvPr>
            <p:ph type="body" sz="quarter" idx="11" hasCustomPrompt="1"/>
          </p:nvPr>
        </p:nvSpPr>
        <p:spPr>
          <a:xfrm>
            <a:off x="638175" y="514350"/>
            <a:ext cx="7862888" cy="283633"/>
          </a:xfrm>
          <a:prstGeom prst="rect">
            <a:avLst/>
          </a:prstGeom>
        </p:spPr>
        <p:txBody>
          <a:bodyPr lIns="0" tIns="0" rIns="0" bIns="0">
            <a:noAutofit/>
          </a:bodyPr>
          <a:lstStyle>
            <a:lvl1pPr marL="0" indent="0" algn="ctr">
              <a:spcBef>
                <a:spcPts val="0"/>
              </a:spcBef>
              <a:buFontTx/>
              <a:buNone/>
              <a:defRPr sz="2400" cap="all" spc="50" baseline="0">
                <a:solidFill>
                  <a:schemeClr val="accent1"/>
                </a:solidFill>
                <a:latin typeface="Lato Black" panose="020F0A02020204030203" pitchFamily="34" charset="0"/>
              </a:defRPr>
            </a:lvl1pPr>
          </a:lstStyle>
          <a:p>
            <a:pPr lvl="0"/>
            <a:r>
              <a:rPr lang="en-US" dirty="0"/>
              <a:t>Click to edit title</a:t>
            </a:r>
          </a:p>
        </p:txBody>
      </p:sp>
      <p:cxnSp>
        <p:nvCxnSpPr>
          <p:cNvPr id="3" name="Straight Connector 2"/>
          <p:cNvCxnSpPr/>
          <p:nvPr userDrawn="1"/>
        </p:nvCxnSpPr>
        <p:spPr>
          <a:xfrm>
            <a:off x="4343400" y="1058463"/>
            <a:ext cx="457200"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Text Placeholder 6"/>
          <p:cNvSpPr>
            <a:spLocks noGrp="1"/>
          </p:cNvSpPr>
          <p:nvPr>
            <p:ph type="body" sz="quarter" idx="12" hasCustomPrompt="1"/>
          </p:nvPr>
        </p:nvSpPr>
        <p:spPr>
          <a:xfrm>
            <a:off x="638175" y="857739"/>
            <a:ext cx="7862888" cy="124650"/>
          </a:xfrm>
          <a:prstGeom prst="rect">
            <a:avLst/>
          </a:prstGeom>
        </p:spPr>
        <p:txBody>
          <a:bodyPr lIns="0" tIns="0" rIns="0" bIns="0">
            <a:noAutofit/>
          </a:bodyPr>
          <a:lstStyle>
            <a:lvl1pPr marL="0" indent="0" algn="ctr">
              <a:spcBef>
                <a:spcPts val="0"/>
              </a:spcBef>
              <a:buFontTx/>
              <a:buNone/>
              <a:defRPr sz="900" cap="none" spc="0" baseline="0">
                <a:solidFill>
                  <a:schemeClr val="accent4"/>
                </a:solidFill>
                <a:latin typeface="Lato" panose="020F0502020204030203" pitchFamily="34" charset="0"/>
              </a:defRPr>
            </a:lvl1pPr>
          </a:lstStyle>
          <a:p>
            <a:pPr lvl="0"/>
            <a:r>
              <a:rPr lang="en-US" dirty="0"/>
              <a:t>Click to edit subtitle here</a:t>
            </a:r>
          </a:p>
        </p:txBody>
      </p:sp>
      <p:sp>
        <p:nvSpPr>
          <p:cNvPr id="5" name="Freeform 25"/>
          <p:cNvSpPr>
            <a:spLocks/>
          </p:cNvSpPr>
          <p:nvPr userDrawn="1"/>
        </p:nvSpPr>
        <p:spPr bwMode="auto">
          <a:xfrm>
            <a:off x="8071116" y="4673599"/>
            <a:ext cx="192759" cy="469899"/>
          </a:xfrm>
          <a:custGeom>
            <a:avLst/>
            <a:gdLst>
              <a:gd name="T0" fmla="*/ 1080 w 1229"/>
              <a:gd name="T1" fmla="*/ 0 h 2996"/>
              <a:gd name="T2" fmla="*/ 0 w 1229"/>
              <a:gd name="T3" fmla="*/ 2996 h 2996"/>
              <a:gd name="T4" fmla="*/ 149 w 1229"/>
              <a:gd name="T5" fmla="*/ 2996 h 2996"/>
              <a:gd name="T6" fmla="*/ 1229 w 1229"/>
              <a:gd name="T7" fmla="*/ 0 h 2996"/>
              <a:gd name="T8" fmla="*/ 1080 w 1229"/>
              <a:gd name="T9" fmla="*/ 0 h 2996"/>
            </a:gdLst>
            <a:ahLst/>
            <a:cxnLst>
              <a:cxn ang="0">
                <a:pos x="T0" y="T1"/>
              </a:cxn>
              <a:cxn ang="0">
                <a:pos x="T2" y="T3"/>
              </a:cxn>
              <a:cxn ang="0">
                <a:pos x="T4" y="T5"/>
              </a:cxn>
              <a:cxn ang="0">
                <a:pos x="T6" y="T7"/>
              </a:cxn>
              <a:cxn ang="0">
                <a:pos x="T8" y="T9"/>
              </a:cxn>
            </a:cxnLst>
            <a:rect l="0" t="0" r="r" b="b"/>
            <a:pathLst>
              <a:path w="1229" h="2996">
                <a:moveTo>
                  <a:pt x="1080" y="0"/>
                </a:moveTo>
                <a:lnTo>
                  <a:pt x="0" y="2996"/>
                </a:lnTo>
                <a:lnTo>
                  <a:pt x="149" y="2996"/>
                </a:lnTo>
                <a:lnTo>
                  <a:pt x="1229" y="0"/>
                </a:lnTo>
                <a:lnTo>
                  <a:pt x="1080" y="0"/>
                </a:lnTo>
                <a:close/>
              </a:path>
            </a:pathLst>
          </a:custGeom>
          <a:solidFill>
            <a:schemeClr val="accent1">
              <a:lumMod val="60000"/>
              <a:lumOff val="40000"/>
            </a:schemeClr>
          </a:solid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8" name="TextBox 7"/>
          <p:cNvSpPr txBox="1"/>
          <p:nvPr userDrawn="1"/>
        </p:nvSpPr>
        <p:spPr>
          <a:xfrm>
            <a:off x="8273619" y="4758089"/>
            <a:ext cx="227444" cy="123111"/>
          </a:xfrm>
          <a:prstGeom prst="rect">
            <a:avLst/>
          </a:prstGeom>
          <a:noFill/>
        </p:spPr>
        <p:txBody>
          <a:bodyPr wrap="square" lIns="0" tIns="0" rIns="0" bIns="0" rtlCol="0">
            <a:spAutoFit/>
          </a:bodyPr>
          <a:lstStyle/>
          <a:p>
            <a:pPr algn="r"/>
            <a:fld id="{B5D67274-A358-4A3D-B8D0-184382E74259}" type="slidenum">
              <a:rPr lang="en-US" sz="800" smtClean="0">
                <a:solidFill>
                  <a:schemeClr val="accent4"/>
                </a:solidFill>
                <a:latin typeface="Lato" panose="020F0502020204030203" pitchFamily="34" charset="0"/>
              </a:rPr>
              <a:pPr algn="r"/>
              <a:t>‹#›</a:t>
            </a:fld>
            <a:endParaRPr lang="en-US" sz="800" dirty="0">
              <a:solidFill>
                <a:schemeClr val="accent4"/>
              </a:solidFill>
              <a:latin typeface="Lato" panose="020F0502020204030203" pitchFamily="34" charset="0"/>
            </a:endParaRPr>
          </a:p>
        </p:txBody>
      </p:sp>
      <p:sp>
        <p:nvSpPr>
          <p:cNvPr id="10" name="TextBox 9"/>
          <p:cNvSpPr txBox="1"/>
          <p:nvPr userDrawn="1"/>
        </p:nvSpPr>
        <p:spPr>
          <a:xfrm>
            <a:off x="6226542" y="4758089"/>
            <a:ext cx="1741169" cy="123111"/>
          </a:xfrm>
          <a:prstGeom prst="rect">
            <a:avLst/>
          </a:prstGeom>
          <a:noFill/>
        </p:spPr>
        <p:txBody>
          <a:bodyPr wrap="square" lIns="0" tIns="0" rIns="0" bIns="0" rtlCol="0">
            <a:spAutoFit/>
          </a:bodyPr>
          <a:lstStyle/>
          <a:p>
            <a:pPr algn="r"/>
            <a:r>
              <a:rPr lang="en-US" sz="800" dirty="0">
                <a:solidFill>
                  <a:schemeClr val="accent5"/>
                </a:solidFill>
                <a:latin typeface="Lato" panose="020F0502020204030203" pitchFamily="34" charset="0"/>
              </a:rPr>
              <a:t>Presented By: </a:t>
            </a:r>
            <a:r>
              <a:rPr lang="en-US" sz="800" b="1" dirty="0">
                <a:solidFill>
                  <a:schemeClr val="accent1"/>
                </a:solidFill>
                <a:latin typeface="Lato" panose="020F0502020204030203" pitchFamily="34" charset="0"/>
              </a:rPr>
              <a:t>MDG ASSOCIATES, INC</a:t>
            </a:r>
          </a:p>
        </p:txBody>
      </p:sp>
      <p:sp>
        <p:nvSpPr>
          <p:cNvPr id="13" name="Picture Placeholder 6"/>
          <p:cNvSpPr>
            <a:spLocks noGrp="1"/>
          </p:cNvSpPr>
          <p:nvPr>
            <p:ph type="pic" sz="quarter" idx="13"/>
          </p:nvPr>
        </p:nvSpPr>
        <p:spPr>
          <a:xfrm>
            <a:off x="5679171" y="1900238"/>
            <a:ext cx="2652713" cy="1358900"/>
          </a:xfrm>
          <a:prstGeom prst="rect">
            <a:avLst/>
          </a:prstGeom>
        </p:spPr>
        <p:txBody>
          <a:bodyPr/>
          <a:lstStyle>
            <a:lvl1pPr>
              <a:defRPr sz="1000">
                <a:solidFill>
                  <a:schemeClr val="accent4"/>
                </a:solidFill>
                <a:latin typeface="Lato" panose="020F0502020204030203" pitchFamily="34" charset="0"/>
              </a:defRPr>
            </a:lvl1pPr>
          </a:lstStyle>
          <a:p>
            <a:endParaRPr lang="en-US" dirty="0"/>
          </a:p>
        </p:txBody>
      </p:sp>
      <p:sp>
        <p:nvSpPr>
          <p:cNvPr id="14" name="Picture Placeholder 6"/>
          <p:cNvSpPr>
            <a:spLocks noGrp="1"/>
          </p:cNvSpPr>
          <p:nvPr>
            <p:ph type="pic" sz="quarter" idx="14"/>
          </p:nvPr>
        </p:nvSpPr>
        <p:spPr>
          <a:xfrm>
            <a:off x="796242" y="1511339"/>
            <a:ext cx="2652713" cy="1358900"/>
          </a:xfrm>
          <a:prstGeom prst="rect">
            <a:avLst/>
          </a:prstGeom>
        </p:spPr>
        <p:txBody>
          <a:bodyPr/>
          <a:lstStyle>
            <a:lvl1pPr>
              <a:defRPr sz="1000">
                <a:solidFill>
                  <a:schemeClr val="accent4"/>
                </a:solidFill>
                <a:latin typeface="Lato" panose="020F0502020204030203" pitchFamily="34" charset="0"/>
              </a:defRPr>
            </a:lvl1pPr>
          </a:lstStyle>
          <a:p>
            <a:endParaRPr lang="en-US" dirty="0"/>
          </a:p>
        </p:txBody>
      </p:sp>
    </p:spTree>
    <p:extLst>
      <p:ext uri="{BB962C8B-B14F-4D97-AF65-F5344CB8AC3E}">
        <p14:creationId xmlns:p14="http://schemas.microsoft.com/office/powerpoint/2010/main" val="2030666292"/>
      </p:ext>
    </p:extLst>
  </p:cSld>
  <p:clrMapOvr>
    <a:masterClrMapping/>
  </p:clrMapOvr>
  <p:transition spd="slow" advClick="0" advTm="1000">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750"/>
                                        <p:tgtEl>
                                          <p:spTgt spid="2">
                                            <p:txEl>
                                              <p:pRg st="0" end="0"/>
                                            </p:txEl>
                                          </p:spTgt>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Effect transition="in" filter="fade">
                                      <p:cBhvr>
                                        <p:cTn id="11" dur="500"/>
                                        <p:tgtEl>
                                          <p:spTgt spid="4">
                                            <p:txEl>
                                              <p:pRg st="0" end="0"/>
                                            </p:txEl>
                                          </p:spTgt>
                                        </p:tgtEl>
                                      </p:cBhvr>
                                    </p:animEffect>
                                  </p:childTnLst>
                                </p:cTn>
                              </p:par>
                            </p:childTnLst>
                          </p:cTn>
                        </p:par>
                        <p:par>
                          <p:cTn id="12" fill="hold">
                            <p:stCondLst>
                              <p:cond delay="1250"/>
                            </p:stCondLst>
                            <p:childTnLst>
                              <p:par>
                                <p:cTn id="13" presetID="10"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10" presetClass="entr" presetSubtype="0" fill="hold" nodeType="afterEffect">
                  <p:stCondLst>
                    <p:cond delay="0"/>
                  </p:stCondLst>
                  <p:childTnLst>
                    <p:set>
                      <p:cBhvr>
                        <p:cTn dur="1" fill="hold">
                          <p:stCondLst>
                            <p:cond delay="0"/>
                          </p:stCondLst>
                        </p:cTn>
                        <p:tgtEl>
                          <p:spTgt spid="2"/>
                        </p:tgtEl>
                        <p:attrNameLst>
                          <p:attrName>style.visibility</p:attrName>
                        </p:attrNameLst>
                      </p:cBhvr>
                      <p:to>
                        <p:strVal val="visible"/>
                      </p:to>
                    </p:set>
                    <p:animEffect transition="in" filter="fade">
                      <p:cBhvr>
                        <p:cTn dur="750"/>
                        <p:tgtEl>
                          <p:spTgt spid="2"/>
                        </p:tgtEl>
                      </p:cBhvr>
                    </p:animEffect>
                  </p:childTnLst>
                </p:cTn>
              </p:par>
            </p:tnLst>
          </p:tmpl>
        </p:tmplLst>
      </p:bldP>
      <p:bldP spid="4" grpId="0" build="p">
        <p:tmplLst>
          <p:tmpl lvl="1">
            <p:tnLst>
              <p:par>
                <p:cTn presetID="10" presetClass="entr" presetSubtype="0" fill="hold" nodeType="after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Lst>
      </p:bldP>
    </p:bldLst>
  </p:timing>
  <p:extLst>
    <p:ext uri="{DCECCB84-F9BA-43D5-87BE-67443E8EF086}">
      <p15:sldGuideLst xmlns:p15="http://schemas.microsoft.com/office/powerpoint/2012/main">
        <p15:guide id="1" orient="horz" pos="324">
          <p15:clr>
            <a:srgbClr val="FBAE40"/>
          </p15:clr>
        </p15:guide>
        <p15:guide id="2" pos="402">
          <p15:clr>
            <a:srgbClr val="FBAE40"/>
          </p15:clr>
        </p15:guide>
        <p15:guide id="3" pos="5355">
          <p15:clr>
            <a:srgbClr val="FBAE40"/>
          </p15:clr>
        </p15:guide>
        <p15:guide id="4" orient="horz" pos="2916">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mpany Timeline 2">
    <p:spTree>
      <p:nvGrpSpPr>
        <p:cNvPr id="1" name=""/>
        <p:cNvGrpSpPr/>
        <p:nvPr/>
      </p:nvGrpSpPr>
      <p:grpSpPr>
        <a:xfrm>
          <a:off x="0" y="0"/>
          <a:ext cx="0" cy="0"/>
          <a:chOff x="0" y="0"/>
          <a:chExt cx="0" cy="0"/>
        </a:xfrm>
      </p:grpSpPr>
      <p:sp>
        <p:nvSpPr>
          <p:cNvPr id="5" name="Freeform 25"/>
          <p:cNvSpPr>
            <a:spLocks/>
          </p:cNvSpPr>
          <p:nvPr userDrawn="1"/>
        </p:nvSpPr>
        <p:spPr bwMode="auto">
          <a:xfrm>
            <a:off x="8071116" y="4673599"/>
            <a:ext cx="192759" cy="469899"/>
          </a:xfrm>
          <a:custGeom>
            <a:avLst/>
            <a:gdLst>
              <a:gd name="T0" fmla="*/ 1080 w 1229"/>
              <a:gd name="T1" fmla="*/ 0 h 2996"/>
              <a:gd name="T2" fmla="*/ 0 w 1229"/>
              <a:gd name="T3" fmla="*/ 2996 h 2996"/>
              <a:gd name="T4" fmla="*/ 149 w 1229"/>
              <a:gd name="T5" fmla="*/ 2996 h 2996"/>
              <a:gd name="T6" fmla="*/ 1229 w 1229"/>
              <a:gd name="T7" fmla="*/ 0 h 2996"/>
              <a:gd name="T8" fmla="*/ 1080 w 1229"/>
              <a:gd name="T9" fmla="*/ 0 h 2996"/>
            </a:gdLst>
            <a:ahLst/>
            <a:cxnLst>
              <a:cxn ang="0">
                <a:pos x="T0" y="T1"/>
              </a:cxn>
              <a:cxn ang="0">
                <a:pos x="T2" y="T3"/>
              </a:cxn>
              <a:cxn ang="0">
                <a:pos x="T4" y="T5"/>
              </a:cxn>
              <a:cxn ang="0">
                <a:pos x="T6" y="T7"/>
              </a:cxn>
              <a:cxn ang="0">
                <a:pos x="T8" y="T9"/>
              </a:cxn>
            </a:cxnLst>
            <a:rect l="0" t="0" r="r" b="b"/>
            <a:pathLst>
              <a:path w="1229" h="2996">
                <a:moveTo>
                  <a:pt x="1080" y="0"/>
                </a:moveTo>
                <a:lnTo>
                  <a:pt x="0" y="2996"/>
                </a:lnTo>
                <a:lnTo>
                  <a:pt x="149" y="2996"/>
                </a:lnTo>
                <a:lnTo>
                  <a:pt x="1229" y="0"/>
                </a:lnTo>
                <a:lnTo>
                  <a:pt x="1080" y="0"/>
                </a:lnTo>
                <a:close/>
              </a:path>
            </a:pathLst>
          </a:custGeom>
          <a:solidFill>
            <a:schemeClr val="accent1">
              <a:lumMod val="60000"/>
              <a:lumOff val="40000"/>
            </a:schemeClr>
          </a:solid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8" name="TextBox 7"/>
          <p:cNvSpPr txBox="1"/>
          <p:nvPr userDrawn="1"/>
        </p:nvSpPr>
        <p:spPr>
          <a:xfrm>
            <a:off x="8273619" y="4758089"/>
            <a:ext cx="227444" cy="123111"/>
          </a:xfrm>
          <a:prstGeom prst="rect">
            <a:avLst/>
          </a:prstGeom>
          <a:noFill/>
        </p:spPr>
        <p:txBody>
          <a:bodyPr wrap="square" lIns="0" tIns="0" rIns="0" bIns="0" rtlCol="0">
            <a:spAutoFit/>
          </a:bodyPr>
          <a:lstStyle/>
          <a:p>
            <a:pPr algn="r"/>
            <a:fld id="{B5D67274-A358-4A3D-B8D0-184382E74259}" type="slidenum">
              <a:rPr lang="en-US" sz="800" smtClean="0">
                <a:solidFill>
                  <a:schemeClr val="accent4"/>
                </a:solidFill>
                <a:latin typeface="Lato" panose="020F0502020204030203" pitchFamily="34" charset="0"/>
              </a:rPr>
              <a:pPr algn="r"/>
              <a:t>‹#›</a:t>
            </a:fld>
            <a:endParaRPr lang="en-US" sz="800" dirty="0">
              <a:solidFill>
                <a:schemeClr val="accent4"/>
              </a:solidFill>
              <a:latin typeface="Lato" panose="020F0502020204030203" pitchFamily="34" charset="0"/>
            </a:endParaRPr>
          </a:p>
        </p:txBody>
      </p:sp>
      <p:sp>
        <p:nvSpPr>
          <p:cNvPr id="10" name="TextBox 9"/>
          <p:cNvSpPr txBox="1"/>
          <p:nvPr userDrawn="1"/>
        </p:nvSpPr>
        <p:spPr>
          <a:xfrm>
            <a:off x="6226542" y="4758089"/>
            <a:ext cx="1741169" cy="123111"/>
          </a:xfrm>
          <a:prstGeom prst="rect">
            <a:avLst/>
          </a:prstGeom>
          <a:noFill/>
        </p:spPr>
        <p:txBody>
          <a:bodyPr wrap="square" lIns="0" tIns="0" rIns="0" bIns="0" rtlCol="0">
            <a:spAutoFit/>
          </a:bodyPr>
          <a:lstStyle/>
          <a:p>
            <a:pPr algn="r"/>
            <a:r>
              <a:rPr lang="en-US" sz="800" dirty="0">
                <a:solidFill>
                  <a:schemeClr val="accent5"/>
                </a:solidFill>
                <a:latin typeface="Lato" panose="020F0502020204030203" pitchFamily="34" charset="0"/>
              </a:rPr>
              <a:t>Presented By: </a:t>
            </a:r>
            <a:r>
              <a:rPr lang="en-US" sz="800" b="1" dirty="0">
                <a:solidFill>
                  <a:schemeClr val="accent1"/>
                </a:solidFill>
                <a:latin typeface="Lato" panose="020F0502020204030203" pitchFamily="34" charset="0"/>
              </a:rPr>
              <a:t>MDG ASSOCIATES, INC</a:t>
            </a:r>
          </a:p>
        </p:txBody>
      </p:sp>
      <p:sp>
        <p:nvSpPr>
          <p:cNvPr id="13" name="Picture Placeholder 6"/>
          <p:cNvSpPr>
            <a:spLocks noGrp="1"/>
          </p:cNvSpPr>
          <p:nvPr>
            <p:ph type="pic" sz="quarter" idx="13"/>
          </p:nvPr>
        </p:nvSpPr>
        <p:spPr>
          <a:xfrm>
            <a:off x="5679171" y="1564678"/>
            <a:ext cx="2652713" cy="1358900"/>
          </a:xfrm>
          <a:prstGeom prst="rect">
            <a:avLst/>
          </a:prstGeom>
        </p:spPr>
        <p:txBody>
          <a:bodyPr/>
          <a:lstStyle>
            <a:lvl1pPr>
              <a:defRPr sz="1000">
                <a:solidFill>
                  <a:schemeClr val="accent4"/>
                </a:solidFill>
                <a:latin typeface="Lato" panose="020F0502020204030203" pitchFamily="34" charset="0"/>
              </a:defRPr>
            </a:lvl1pPr>
          </a:lstStyle>
          <a:p>
            <a:endParaRPr lang="en-US" dirty="0"/>
          </a:p>
        </p:txBody>
      </p:sp>
      <p:sp>
        <p:nvSpPr>
          <p:cNvPr id="14" name="Picture Placeholder 6"/>
          <p:cNvSpPr>
            <a:spLocks noGrp="1"/>
          </p:cNvSpPr>
          <p:nvPr>
            <p:ph type="pic" sz="quarter" idx="14"/>
          </p:nvPr>
        </p:nvSpPr>
        <p:spPr>
          <a:xfrm>
            <a:off x="796242" y="795118"/>
            <a:ext cx="2652713" cy="1358900"/>
          </a:xfrm>
          <a:prstGeom prst="rect">
            <a:avLst/>
          </a:prstGeom>
        </p:spPr>
        <p:txBody>
          <a:bodyPr/>
          <a:lstStyle>
            <a:lvl1pPr>
              <a:defRPr sz="1000">
                <a:solidFill>
                  <a:schemeClr val="accent4"/>
                </a:solidFill>
                <a:latin typeface="Lato" panose="020F0502020204030203" pitchFamily="34" charset="0"/>
              </a:defRPr>
            </a:lvl1pPr>
          </a:lstStyle>
          <a:p>
            <a:endParaRPr lang="en-US" dirty="0"/>
          </a:p>
        </p:txBody>
      </p:sp>
    </p:spTree>
    <p:extLst>
      <p:ext uri="{BB962C8B-B14F-4D97-AF65-F5344CB8AC3E}">
        <p14:creationId xmlns:p14="http://schemas.microsoft.com/office/powerpoint/2010/main" val="649508019"/>
      </p:ext>
    </p:extLst>
  </p:cSld>
  <p:clrMapOvr>
    <a:masterClrMapping/>
  </p:clrMapOvr>
  <p:transition spd="slow" advClick="0" advTm="1000">
    <p:push dir="r"/>
  </p:transition>
  <p:extLst>
    <p:ext uri="{DCECCB84-F9BA-43D5-87BE-67443E8EF086}">
      <p15:sldGuideLst xmlns:p15="http://schemas.microsoft.com/office/powerpoint/2012/main">
        <p15:guide id="1" orient="horz" pos="324">
          <p15:clr>
            <a:srgbClr val="FBAE40"/>
          </p15:clr>
        </p15:guide>
        <p15:guide id="2" pos="402">
          <p15:clr>
            <a:srgbClr val="FBAE40"/>
          </p15:clr>
        </p15:guide>
        <p15:guide id="3" pos="5355">
          <p15:clr>
            <a:srgbClr val="FBAE40"/>
          </p15:clr>
        </p15:guide>
        <p15:guide id="4" orient="horz" pos="291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lients Says About Us Slide">
    <p:spTree>
      <p:nvGrpSpPr>
        <p:cNvPr id="1" name=""/>
        <p:cNvGrpSpPr/>
        <p:nvPr/>
      </p:nvGrpSpPr>
      <p:grpSpPr>
        <a:xfrm>
          <a:off x="0" y="0"/>
          <a:ext cx="0" cy="0"/>
          <a:chOff x="0" y="0"/>
          <a:chExt cx="0" cy="0"/>
        </a:xfrm>
      </p:grpSpPr>
      <p:sp>
        <p:nvSpPr>
          <p:cNvPr id="2" name="Text Placeholder 6"/>
          <p:cNvSpPr>
            <a:spLocks noGrp="1"/>
          </p:cNvSpPr>
          <p:nvPr>
            <p:ph type="body" sz="quarter" idx="11" hasCustomPrompt="1"/>
          </p:nvPr>
        </p:nvSpPr>
        <p:spPr>
          <a:xfrm>
            <a:off x="638175" y="514350"/>
            <a:ext cx="7862888" cy="283633"/>
          </a:xfrm>
          <a:prstGeom prst="rect">
            <a:avLst/>
          </a:prstGeom>
        </p:spPr>
        <p:txBody>
          <a:bodyPr lIns="0" tIns="0" rIns="0" bIns="0">
            <a:noAutofit/>
          </a:bodyPr>
          <a:lstStyle>
            <a:lvl1pPr marL="0" indent="0">
              <a:spcBef>
                <a:spcPts val="0"/>
              </a:spcBef>
              <a:buFontTx/>
              <a:buNone/>
              <a:defRPr sz="2400" cap="all" spc="50" baseline="0">
                <a:solidFill>
                  <a:schemeClr val="accent1"/>
                </a:solidFill>
                <a:latin typeface="Lato Black" panose="020F0A02020204030203" pitchFamily="34" charset="0"/>
              </a:defRPr>
            </a:lvl1pPr>
          </a:lstStyle>
          <a:p>
            <a:pPr lvl="0"/>
            <a:r>
              <a:rPr lang="en-US" dirty="0"/>
              <a:t>Click to edit title</a:t>
            </a:r>
          </a:p>
        </p:txBody>
      </p:sp>
      <p:cxnSp>
        <p:nvCxnSpPr>
          <p:cNvPr id="3" name="Straight Connector 2"/>
          <p:cNvCxnSpPr/>
          <p:nvPr userDrawn="1"/>
        </p:nvCxnSpPr>
        <p:spPr>
          <a:xfrm>
            <a:off x="639798" y="1058463"/>
            <a:ext cx="457200"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Text Placeholder 6"/>
          <p:cNvSpPr>
            <a:spLocks noGrp="1"/>
          </p:cNvSpPr>
          <p:nvPr>
            <p:ph type="body" sz="quarter" idx="12" hasCustomPrompt="1"/>
          </p:nvPr>
        </p:nvSpPr>
        <p:spPr>
          <a:xfrm>
            <a:off x="638175" y="857739"/>
            <a:ext cx="7862888" cy="124650"/>
          </a:xfrm>
          <a:prstGeom prst="rect">
            <a:avLst/>
          </a:prstGeom>
        </p:spPr>
        <p:txBody>
          <a:bodyPr lIns="0" tIns="0" rIns="0" bIns="0">
            <a:noAutofit/>
          </a:bodyPr>
          <a:lstStyle>
            <a:lvl1pPr marL="0" indent="0">
              <a:spcBef>
                <a:spcPts val="0"/>
              </a:spcBef>
              <a:buFontTx/>
              <a:buNone/>
              <a:defRPr sz="900" cap="none" spc="0" baseline="0">
                <a:solidFill>
                  <a:schemeClr val="accent4"/>
                </a:solidFill>
                <a:latin typeface="Lato" panose="020F0502020204030203" pitchFamily="34" charset="0"/>
              </a:defRPr>
            </a:lvl1pPr>
          </a:lstStyle>
          <a:p>
            <a:pPr lvl="0"/>
            <a:r>
              <a:rPr lang="en-US" dirty="0"/>
              <a:t>Click to edit subtitle here</a:t>
            </a:r>
          </a:p>
        </p:txBody>
      </p:sp>
      <p:sp>
        <p:nvSpPr>
          <p:cNvPr id="5" name="Freeform 25"/>
          <p:cNvSpPr>
            <a:spLocks/>
          </p:cNvSpPr>
          <p:nvPr userDrawn="1"/>
        </p:nvSpPr>
        <p:spPr bwMode="auto">
          <a:xfrm>
            <a:off x="8071116" y="4673599"/>
            <a:ext cx="192759" cy="469899"/>
          </a:xfrm>
          <a:custGeom>
            <a:avLst/>
            <a:gdLst>
              <a:gd name="T0" fmla="*/ 1080 w 1229"/>
              <a:gd name="T1" fmla="*/ 0 h 2996"/>
              <a:gd name="T2" fmla="*/ 0 w 1229"/>
              <a:gd name="T3" fmla="*/ 2996 h 2996"/>
              <a:gd name="T4" fmla="*/ 149 w 1229"/>
              <a:gd name="T5" fmla="*/ 2996 h 2996"/>
              <a:gd name="T6" fmla="*/ 1229 w 1229"/>
              <a:gd name="T7" fmla="*/ 0 h 2996"/>
              <a:gd name="T8" fmla="*/ 1080 w 1229"/>
              <a:gd name="T9" fmla="*/ 0 h 2996"/>
            </a:gdLst>
            <a:ahLst/>
            <a:cxnLst>
              <a:cxn ang="0">
                <a:pos x="T0" y="T1"/>
              </a:cxn>
              <a:cxn ang="0">
                <a:pos x="T2" y="T3"/>
              </a:cxn>
              <a:cxn ang="0">
                <a:pos x="T4" y="T5"/>
              </a:cxn>
              <a:cxn ang="0">
                <a:pos x="T6" y="T7"/>
              </a:cxn>
              <a:cxn ang="0">
                <a:pos x="T8" y="T9"/>
              </a:cxn>
            </a:cxnLst>
            <a:rect l="0" t="0" r="r" b="b"/>
            <a:pathLst>
              <a:path w="1229" h="2996">
                <a:moveTo>
                  <a:pt x="1080" y="0"/>
                </a:moveTo>
                <a:lnTo>
                  <a:pt x="0" y="2996"/>
                </a:lnTo>
                <a:lnTo>
                  <a:pt x="149" y="2996"/>
                </a:lnTo>
                <a:lnTo>
                  <a:pt x="1229" y="0"/>
                </a:lnTo>
                <a:lnTo>
                  <a:pt x="1080" y="0"/>
                </a:lnTo>
                <a:close/>
              </a:path>
            </a:pathLst>
          </a:custGeom>
          <a:solidFill>
            <a:schemeClr val="accent1">
              <a:lumMod val="60000"/>
              <a:lumOff val="40000"/>
            </a:schemeClr>
          </a:solid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8" name="TextBox 7"/>
          <p:cNvSpPr txBox="1"/>
          <p:nvPr userDrawn="1"/>
        </p:nvSpPr>
        <p:spPr>
          <a:xfrm>
            <a:off x="8273619" y="4758089"/>
            <a:ext cx="227444" cy="123111"/>
          </a:xfrm>
          <a:prstGeom prst="rect">
            <a:avLst/>
          </a:prstGeom>
          <a:noFill/>
        </p:spPr>
        <p:txBody>
          <a:bodyPr wrap="square" lIns="0" tIns="0" rIns="0" bIns="0" rtlCol="0">
            <a:spAutoFit/>
          </a:bodyPr>
          <a:lstStyle/>
          <a:p>
            <a:pPr algn="r"/>
            <a:fld id="{B5D67274-A358-4A3D-B8D0-184382E74259}" type="slidenum">
              <a:rPr lang="en-US" sz="800" smtClean="0">
                <a:solidFill>
                  <a:schemeClr val="accent4"/>
                </a:solidFill>
                <a:latin typeface="Lato" panose="020F0502020204030203" pitchFamily="34" charset="0"/>
              </a:rPr>
              <a:pPr algn="r"/>
              <a:t>‹#›</a:t>
            </a:fld>
            <a:endParaRPr lang="en-US" sz="800" dirty="0">
              <a:solidFill>
                <a:schemeClr val="accent4"/>
              </a:solidFill>
              <a:latin typeface="Lato" panose="020F0502020204030203" pitchFamily="34" charset="0"/>
            </a:endParaRPr>
          </a:p>
        </p:txBody>
      </p:sp>
      <p:sp>
        <p:nvSpPr>
          <p:cNvPr id="10" name="TextBox 9"/>
          <p:cNvSpPr txBox="1"/>
          <p:nvPr userDrawn="1"/>
        </p:nvSpPr>
        <p:spPr>
          <a:xfrm>
            <a:off x="6226542" y="4758089"/>
            <a:ext cx="1741169" cy="123111"/>
          </a:xfrm>
          <a:prstGeom prst="rect">
            <a:avLst/>
          </a:prstGeom>
          <a:noFill/>
        </p:spPr>
        <p:txBody>
          <a:bodyPr wrap="square" lIns="0" tIns="0" rIns="0" bIns="0" rtlCol="0">
            <a:spAutoFit/>
          </a:bodyPr>
          <a:lstStyle/>
          <a:p>
            <a:pPr algn="r"/>
            <a:r>
              <a:rPr lang="en-US" sz="800" dirty="0">
                <a:solidFill>
                  <a:schemeClr val="accent5"/>
                </a:solidFill>
                <a:latin typeface="Lato" panose="020F0502020204030203" pitchFamily="34" charset="0"/>
              </a:rPr>
              <a:t>Presented By: </a:t>
            </a:r>
            <a:r>
              <a:rPr lang="en-US" sz="800" b="1" dirty="0">
                <a:solidFill>
                  <a:schemeClr val="accent1"/>
                </a:solidFill>
                <a:latin typeface="Lato" panose="020F0502020204030203" pitchFamily="34" charset="0"/>
              </a:rPr>
              <a:t>MDG ASSOCIATES, INC</a:t>
            </a:r>
          </a:p>
        </p:txBody>
      </p:sp>
      <p:sp>
        <p:nvSpPr>
          <p:cNvPr id="19" name="Picture Placeholder 6"/>
          <p:cNvSpPr>
            <a:spLocks noGrp="1"/>
          </p:cNvSpPr>
          <p:nvPr>
            <p:ph type="pic" sz="quarter" idx="16"/>
          </p:nvPr>
        </p:nvSpPr>
        <p:spPr>
          <a:xfrm>
            <a:off x="1079975" y="2923457"/>
            <a:ext cx="1280774" cy="895349"/>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21 h 10021"/>
              <a:gd name="connsiteX1" fmla="*/ 2522 w 10000"/>
              <a:gd name="connsiteY1" fmla="*/ 0 h 10021"/>
              <a:gd name="connsiteX2" fmla="*/ 10000 w 10000"/>
              <a:gd name="connsiteY2" fmla="*/ 21 h 10021"/>
              <a:gd name="connsiteX3" fmla="*/ 8000 w 10000"/>
              <a:gd name="connsiteY3" fmla="*/ 10021 h 10021"/>
              <a:gd name="connsiteX4" fmla="*/ 0 w 10000"/>
              <a:gd name="connsiteY4" fmla="*/ 10021 h 10021"/>
              <a:gd name="connsiteX0" fmla="*/ 0 w 10000"/>
              <a:gd name="connsiteY0" fmla="*/ 10021 h 10021"/>
              <a:gd name="connsiteX1" fmla="*/ 2522 w 10000"/>
              <a:gd name="connsiteY1" fmla="*/ 0 h 10021"/>
              <a:gd name="connsiteX2" fmla="*/ 10000 w 10000"/>
              <a:gd name="connsiteY2" fmla="*/ 21 h 10021"/>
              <a:gd name="connsiteX3" fmla="*/ 7492 w 10000"/>
              <a:gd name="connsiteY3" fmla="*/ 9989 h 10021"/>
              <a:gd name="connsiteX4" fmla="*/ 0 w 10000"/>
              <a:gd name="connsiteY4" fmla="*/ 10021 h 10021"/>
              <a:gd name="connsiteX0" fmla="*/ 0 w 10000"/>
              <a:gd name="connsiteY0" fmla="*/ 10000 h 10000"/>
              <a:gd name="connsiteX1" fmla="*/ 2522 w 10000"/>
              <a:gd name="connsiteY1" fmla="*/ 0 h 10000"/>
              <a:gd name="connsiteX2" fmla="*/ 10000 w 10000"/>
              <a:gd name="connsiteY2" fmla="*/ 0 h 10000"/>
              <a:gd name="connsiteX3" fmla="*/ 7492 w 10000"/>
              <a:gd name="connsiteY3" fmla="*/ 9968 h 10000"/>
              <a:gd name="connsiteX4" fmla="*/ 0 w 10000"/>
              <a:gd name="connsiteY4" fmla="*/ 10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0000"/>
                </a:moveTo>
                <a:lnTo>
                  <a:pt x="2522" y="0"/>
                </a:lnTo>
                <a:lnTo>
                  <a:pt x="10000" y="0"/>
                </a:lnTo>
                <a:lnTo>
                  <a:pt x="7492" y="9968"/>
                </a:lnTo>
                <a:lnTo>
                  <a:pt x="0" y="10000"/>
                </a:lnTo>
                <a:close/>
              </a:path>
            </a:pathLst>
          </a:custGeom>
          <a:noFill/>
        </p:spPr>
        <p:txBody>
          <a:bodyPr/>
          <a:lstStyle>
            <a:lvl1pPr>
              <a:defRPr sz="900">
                <a:solidFill>
                  <a:schemeClr val="accent4"/>
                </a:solidFill>
                <a:latin typeface="Lato" panose="020F0502020204030203" pitchFamily="34" charset="0"/>
              </a:defRPr>
            </a:lvl1pPr>
          </a:lstStyle>
          <a:p>
            <a:endParaRPr lang="en-US" dirty="0"/>
          </a:p>
        </p:txBody>
      </p:sp>
      <p:sp>
        <p:nvSpPr>
          <p:cNvPr id="20" name="Picture Placeholder 6"/>
          <p:cNvSpPr>
            <a:spLocks noGrp="1"/>
          </p:cNvSpPr>
          <p:nvPr>
            <p:ph type="pic" sz="quarter" idx="17"/>
          </p:nvPr>
        </p:nvSpPr>
        <p:spPr>
          <a:xfrm>
            <a:off x="3958297" y="2923457"/>
            <a:ext cx="1280774" cy="895349"/>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21 h 10021"/>
              <a:gd name="connsiteX1" fmla="*/ 2522 w 10000"/>
              <a:gd name="connsiteY1" fmla="*/ 0 h 10021"/>
              <a:gd name="connsiteX2" fmla="*/ 10000 w 10000"/>
              <a:gd name="connsiteY2" fmla="*/ 21 h 10021"/>
              <a:gd name="connsiteX3" fmla="*/ 8000 w 10000"/>
              <a:gd name="connsiteY3" fmla="*/ 10021 h 10021"/>
              <a:gd name="connsiteX4" fmla="*/ 0 w 10000"/>
              <a:gd name="connsiteY4" fmla="*/ 10021 h 10021"/>
              <a:gd name="connsiteX0" fmla="*/ 0 w 10000"/>
              <a:gd name="connsiteY0" fmla="*/ 10021 h 10021"/>
              <a:gd name="connsiteX1" fmla="*/ 2522 w 10000"/>
              <a:gd name="connsiteY1" fmla="*/ 0 h 10021"/>
              <a:gd name="connsiteX2" fmla="*/ 10000 w 10000"/>
              <a:gd name="connsiteY2" fmla="*/ 21 h 10021"/>
              <a:gd name="connsiteX3" fmla="*/ 7492 w 10000"/>
              <a:gd name="connsiteY3" fmla="*/ 9989 h 10021"/>
              <a:gd name="connsiteX4" fmla="*/ 0 w 10000"/>
              <a:gd name="connsiteY4" fmla="*/ 10021 h 10021"/>
              <a:gd name="connsiteX0" fmla="*/ 0 w 10000"/>
              <a:gd name="connsiteY0" fmla="*/ 10000 h 10000"/>
              <a:gd name="connsiteX1" fmla="*/ 2522 w 10000"/>
              <a:gd name="connsiteY1" fmla="*/ 0 h 10000"/>
              <a:gd name="connsiteX2" fmla="*/ 10000 w 10000"/>
              <a:gd name="connsiteY2" fmla="*/ 0 h 10000"/>
              <a:gd name="connsiteX3" fmla="*/ 7492 w 10000"/>
              <a:gd name="connsiteY3" fmla="*/ 9968 h 10000"/>
              <a:gd name="connsiteX4" fmla="*/ 0 w 10000"/>
              <a:gd name="connsiteY4" fmla="*/ 10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0000"/>
                </a:moveTo>
                <a:lnTo>
                  <a:pt x="2522" y="0"/>
                </a:lnTo>
                <a:lnTo>
                  <a:pt x="10000" y="0"/>
                </a:lnTo>
                <a:lnTo>
                  <a:pt x="7492" y="9968"/>
                </a:lnTo>
                <a:lnTo>
                  <a:pt x="0" y="10000"/>
                </a:lnTo>
                <a:close/>
              </a:path>
            </a:pathLst>
          </a:custGeom>
          <a:noFill/>
        </p:spPr>
        <p:txBody>
          <a:bodyPr/>
          <a:lstStyle>
            <a:lvl1pPr>
              <a:defRPr sz="900">
                <a:solidFill>
                  <a:schemeClr val="accent4"/>
                </a:solidFill>
                <a:latin typeface="Lato" panose="020F0502020204030203" pitchFamily="34" charset="0"/>
              </a:defRPr>
            </a:lvl1pPr>
          </a:lstStyle>
          <a:p>
            <a:endParaRPr lang="en-US" dirty="0"/>
          </a:p>
        </p:txBody>
      </p:sp>
      <p:sp>
        <p:nvSpPr>
          <p:cNvPr id="21" name="Picture Placeholder 6"/>
          <p:cNvSpPr>
            <a:spLocks noGrp="1"/>
          </p:cNvSpPr>
          <p:nvPr>
            <p:ph type="pic" sz="quarter" idx="18"/>
          </p:nvPr>
        </p:nvSpPr>
        <p:spPr>
          <a:xfrm>
            <a:off x="6870010" y="2923457"/>
            <a:ext cx="1280774" cy="895349"/>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21 h 10021"/>
              <a:gd name="connsiteX1" fmla="*/ 2522 w 10000"/>
              <a:gd name="connsiteY1" fmla="*/ 0 h 10021"/>
              <a:gd name="connsiteX2" fmla="*/ 10000 w 10000"/>
              <a:gd name="connsiteY2" fmla="*/ 21 h 10021"/>
              <a:gd name="connsiteX3" fmla="*/ 8000 w 10000"/>
              <a:gd name="connsiteY3" fmla="*/ 10021 h 10021"/>
              <a:gd name="connsiteX4" fmla="*/ 0 w 10000"/>
              <a:gd name="connsiteY4" fmla="*/ 10021 h 10021"/>
              <a:gd name="connsiteX0" fmla="*/ 0 w 10000"/>
              <a:gd name="connsiteY0" fmla="*/ 10021 h 10021"/>
              <a:gd name="connsiteX1" fmla="*/ 2522 w 10000"/>
              <a:gd name="connsiteY1" fmla="*/ 0 h 10021"/>
              <a:gd name="connsiteX2" fmla="*/ 10000 w 10000"/>
              <a:gd name="connsiteY2" fmla="*/ 21 h 10021"/>
              <a:gd name="connsiteX3" fmla="*/ 7492 w 10000"/>
              <a:gd name="connsiteY3" fmla="*/ 9989 h 10021"/>
              <a:gd name="connsiteX4" fmla="*/ 0 w 10000"/>
              <a:gd name="connsiteY4" fmla="*/ 10021 h 10021"/>
              <a:gd name="connsiteX0" fmla="*/ 0 w 10000"/>
              <a:gd name="connsiteY0" fmla="*/ 10000 h 10000"/>
              <a:gd name="connsiteX1" fmla="*/ 2522 w 10000"/>
              <a:gd name="connsiteY1" fmla="*/ 0 h 10000"/>
              <a:gd name="connsiteX2" fmla="*/ 10000 w 10000"/>
              <a:gd name="connsiteY2" fmla="*/ 0 h 10000"/>
              <a:gd name="connsiteX3" fmla="*/ 7492 w 10000"/>
              <a:gd name="connsiteY3" fmla="*/ 9968 h 10000"/>
              <a:gd name="connsiteX4" fmla="*/ 0 w 10000"/>
              <a:gd name="connsiteY4" fmla="*/ 10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0000"/>
                </a:moveTo>
                <a:lnTo>
                  <a:pt x="2522" y="0"/>
                </a:lnTo>
                <a:lnTo>
                  <a:pt x="10000" y="0"/>
                </a:lnTo>
                <a:lnTo>
                  <a:pt x="7492" y="9968"/>
                </a:lnTo>
                <a:lnTo>
                  <a:pt x="0" y="10000"/>
                </a:lnTo>
                <a:close/>
              </a:path>
            </a:pathLst>
          </a:custGeom>
          <a:noFill/>
        </p:spPr>
        <p:txBody>
          <a:bodyPr/>
          <a:lstStyle>
            <a:lvl1pPr>
              <a:defRPr sz="900">
                <a:solidFill>
                  <a:schemeClr val="accent4"/>
                </a:solidFill>
                <a:latin typeface="Lato" panose="020F0502020204030203" pitchFamily="34" charset="0"/>
              </a:defRPr>
            </a:lvl1pPr>
          </a:lstStyle>
          <a:p>
            <a:endParaRPr lang="en-US" dirty="0"/>
          </a:p>
        </p:txBody>
      </p:sp>
    </p:spTree>
    <p:extLst>
      <p:ext uri="{BB962C8B-B14F-4D97-AF65-F5344CB8AC3E}">
        <p14:creationId xmlns:p14="http://schemas.microsoft.com/office/powerpoint/2010/main" val="1501286005"/>
      </p:ext>
    </p:extLst>
  </p:cSld>
  <p:clrMapOvr>
    <a:masterClrMapping/>
  </p:clrMapOvr>
  <p:transition spd="slow" advClick="0" advTm="1000">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Effect transition="in" filter="fade">
                                      <p:cBhvr>
                                        <p:cTn id="11" dur="500"/>
                                        <p:tgtEl>
                                          <p:spTgt spid="4">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10" presetClass="entr" presetSubtype="0" fill="hold" nodeType="afterEffect">
                  <p:stCondLst>
                    <p:cond delay="0"/>
                  </p:stCondLst>
                  <p:childTnLst>
                    <p:set>
                      <p:cBhvr>
                        <p:cTn dur="1" fill="hold">
                          <p:stCondLst>
                            <p:cond delay="0"/>
                          </p:stCondLst>
                        </p:cTn>
                        <p:tgtEl>
                          <p:spTgt spid="2"/>
                        </p:tgtEl>
                        <p:attrNameLst>
                          <p:attrName>style.visibility</p:attrName>
                        </p:attrNameLst>
                      </p:cBhvr>
                      <p:to>
                        <p:strVal val="visible"/>
                      </p:to>
                    </p:set>
                    <p:animEffect transition="in" filter="fade">
                      <p:cBhvr>
                        <p:cTn dur="500"/>
                        <p:tgtEl>
                          <p:spTgt spid="2"/>
                        </p:tgtEl>
                      </p:cBhvr>
                    </p:animEffect>
                  </p:childTnLst>
                </p:cTn>
              </p:par>
            </p:tnLst>
          </p:tmpl>
        </p:tmplLst>
      </p:bldP>
      <p:bldP spid="4" grpId="0" build="p">
        <p:tmplLst>
          <p:tmpl lvl="1">
            <p:tnLst>
              <p:par>
                <p:cTn presetID="10" presetClass="entr" presetSubtype="0" fill="hold" nodeType="after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Lst>
      </p:bldP>
    </p:bldLst>
  </p:timing>
  <p:extLst>
    <p:ext uri="{DCECCB84-F9BA-43D5-87BE-67443E8EF086}">
      <p15:sldGuideLst xmlns:p15="http://schemas.microsoft.com/office/powerpoint/2012/main">
        <p15:guide id="1" orient="horz" pos="324">
          <p15:clr>
            <a:srgbClr val="FBAE40"/>
          </p15:clr>
        </p15:guide>
        <p15:guide id="2" pos="402">
          <p15:clr>
            <a:srgbClr val="FBAE40"/>
          </p15:clr>
        </p15:guide>
        <p15:guide id="3" pos="5355">
          <p15:clr>
            <a:srgbClr val="FBAE40"/>
          </p15:clr>
        </p15:guide>
        <p15:guide id="4" orient="horz" pos="2916">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Mini Picture at Right Side 1">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5529263" y="-1588"/>
            <a:ext cx="3614737" cy="5145088"/>
          </a:xfrm>
          <a:custGeom>
            <a:avLst/>
            <a:gdLst>
              <a:gd name="connsiteX0" fmla="*/ 0 w 3614737"/>
              <a:gd name="connsiteY0" fmla="*/ 0 h 5145088"/>
              <a:gd name="connsiteX1" fmla="*/ 3614737 w 3614737"/>
              <a:gd name="connsiteY1" fmla="*/ 0 h 5145088"/>
              <a:gd name="connsiteX2" fmla="*/ 3614737 w 3614737"/>
              <a:gd name="connsiteY2" fmla="*/ 5145088 h 5145088"/>
              <a:gd name="connsiteX3" fmla="*/ 0 w 3614737"/>
              <a:gd name="connsiteY3" fmla="*/ 5145088 h 5145088"/>
              <a:gd name="connsiteX4" fmla="*/ 0 w 3614737"/>
              <a:gd name="connsiteY4" fmla="*/ 0 h 5145088"/>
              <a:gd name="connsiteX0" fmla="*/ 1852612 w 3614737"/>
              <a:gd name="connsiteY0" fmla="*/ 1587 h 5145088"/>
              <a:gd name="connsiteX1" fmla="*/ 3614737 w 3614737"/>
              <a:gd name="connsiteY1" fmla="*/ 0 h 5145088"/>
              <a:gd name="connsiteX2" fmla="*/ 3614737 w 3614737"/>
              <a:gd name="connsiteY2" fmla="*/ 5145088 h 5145088"/>
              <a:gd name="connsiteX3" fmla="*/ 0 w 3614737"/>
              <a:gd name="connsiteY3" fmla="*/ 5145088 h 5145088"/>
              <a:gd name="connsiteX4" fmla="*/ 1852612 w 3614737"/>
              <a:gd name="connsiteY4" fmla="*/ 1587 h 51450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4737" h="5145088">
                <a:moveTo>
                  <a:pt x="1852612" y="1587"/>
                </a:moveTo>
                <a:lnTo>
                  <a:pt x="3614737" y="0"/>
                </a:lnTo>
                <a:lnTo>
                  <a:pt x="3614737" y="5145088"/>
                </a:lnTo>
                <a:lnTo>
                  <a:pt x="0" y="5145088"/>
                </a:lnTo>
                <a:lnTo>
                  <a:pt x="1852612" y="1587"/>
                </a:lnTo>
                <a:close/>
              </a:path>
            </a:pathLst>
          </a:custGeom>
        </p:spPr>
        <p:txBody>
          <a:bodyPr/>
          <a:lstStyle>
            <a:lvl1pPr>
              <a:defRPr sz="1400">
                <a:solidFill>
                  <a:schemeClr val="accent4"/>
                </a:solidFill>
                <a:latin typeface="Lato" panose="020F0502020204030203" pitchFamily="34" charset="0"/>
              </a:defRPr>
            </a:lvl1pPr>
          </a:lstStyle>
          <a:p>
            <a:endParaRPr lang="en-US" dirty="0"/>
          </a:p>
        </p:txBody>
      </p:sp>
    </p:spTree>
    <p:extLst>
      <p:ext uri="{BB962C8B-B14F-4D97-AF65-F5344CB8AC3E}">
        <p14:creationId xmlns:p14="http://schemas.microsoft.com/office/powerpoint/2010/main" val="3362762643"/>
      </p:ext>
    </p:extLst>
  </p:cSld>
  <p:clrMapOvr>
    <a:masterClrMapping/>
  </p:clrMapOvr>
  <p:transition spd="slow" advClick="0" advTm="1000">
    <p:push dir="r"/>
  </p:transition>
  <p:extLst>
    <p:ext uri="{DCECCB84-F9BA-43D5-87BE-67443E8EF086}">
      <p15:sldGuideLst xmlns:p15="http://schemas.microsoft.com/office/powerpoint/2012/main">
        <p15:guide id="1" orient="horz" pos="324">
          <p15:clr>
            <a:srgbClr val="FBAE40"/>
          </p15:clr>
        </p15:guide>
        <p15:guide id="2" pos="402">
          <p15:clr>
            <a:srgbClr val="FBAE40"/>
          </p15:clr>
        </p15:guide>
        <p15:guide id="3" pos="5355">
          <p15:clr>
            <a:srgbClr val="FBAE40"/>
          </p15:clr>
        </p15:guide>
        <p15:guide id="4" orient="horz" pos="2916">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Mini Picture at Right Side 2">
    <p:spTree>
      <p:nvGrpSpPr>
        <p:cNvPr id="1" name=""/>
        <p:cNvGrpSpPr/>
        <p:nvPr/>
      </p:nvGrpSpPr>
      <p:grpSpPr>
        <a:xfrm>
          <a:off x="0" y="0"/>
          <a:ext cx="0" cy="0"/>
          <a:chOff x="0" y="0"/>
          <a:chExt cx="0" cy="0"/>
        </a:xfrm>
      </p:grpSpPr>
      <p:sp>
        <p:nvSpPr>
          <p:cNvPr id="12" name="Picture Placeholder 6"/>
          <p:cNvSpPr>
            <a:spLocks noGrp="1"/>
          </p:cNvSpPr>
          <p:nvPr>
            <p:ph type="pic" sz="quarter" idx="10"/>
          </p:nvPr>
        </p:nvSpPr>
        <p:spPr>
          <a:xfrm>
            <a:off x="4561137" y="1522552"/>
            <a:ext cx="3591875" cy="2510968"/>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21 h 10021"/>
              <a:gd name="connsiteX1" fmla="*/ 2522 w 10000"/>
              <a:gd name="connsiteY1" fmla="*/ 0 h 10021"/>
              <a:gd name="connsiteX2" fmla="*/ 10000 w 10000"/>
              <a:gd name="connsiteY2" fmla="*/ 21 h 10021"/>
              <a:gd name="connsiteX3" fmla="*/ 8000 w 10000"/>
              <a:gd name="connsiteY3" fmla="*/ 10021 h 10021"/>
              <a:gd name="connsiteX4" fmla="*/ 0 w 10000"/>
              <a:gd name="connsiteY4" fmla="*/ 10021 h 10021"/>
              <a:gd name="connsiteX0" fmla="*/ 0 w 10000"/>
              <a:gd name="connsiteY0" fmla="*/ 10021 h 10021"/>
              <a:gd name="connsiteX1" fmla="*/ 2522 w 10000"/>
              <a:gd name="connsiteY1" fmla="*/ 0 h 10021"/>
              <a:gd name="connsiteX2" fmla="*/ 10000 w 10000"/>
              <a:gd name="connsiteY2" fmla="*/ 21 h 10021"/>
              <a:gd name="connsiteX3" fmla="*/ 7492 w 10000"/>
              <a:gd name="connsiteY3" fmla="*/ 9989 h 10021"/>
              <a:gd name="connsiteX4" fmla="*/ 0 w 10000"/>
              <a:gd name="connsiteY4" fmla="*/ 10021 h 10021"/>
              <a:gd name="connsiteX0" fmla="*/ 0 w 10000"/>
              <a:gd name="connsiteY0" fmla="*/ 10000 h 10000"/>
              <a:gd name="connsiteX1" fmla="*/ 2522 w 10000"/>
              <a:gd name="connsiteY1" fmla="*/ 0 h 10000"/>
              <a:gd name="connsiteX2" fmla="*/ 10000 w 10000"/>
              <a:gd name="connsiteY2" fmla="*/ 0 h 10000"/>
              <a:gd name="connsiteX3" fmla="*/ 7492 w 10000"/>
              <a:gd name="connsiteY3" fmla="*/ 9968 h 10000"/>
              <a:gd name="connsiteX4" fmla="*/ 0 w 10000"/>
              <a:gd name="connsiteY4" fmla="*/ 10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0000"/>
                </a:moveTo>
                <a:lnTo>
                  <a:pt x="2522" y="0"/>
                </a:lnTo>
                <a:lnTo>
                  <a:pt x="10000" y="0"/>
                </a:lnTo>
                <a:lnTo>
                  <a:pt x="7492" y="9968"/>
                </a:lnTo>
                <a:lnTo>
                  <a:pt x="0" y="10000"/>
                </a:lnTo>
                <a:close/>
              </a:path>
            </a:pathLst>
          </a:custGeom>
        </p:spPr>
        <p:txBody>
          <a:bodyPr/>
          <a:lstStyle>
            <a:lvl1pPr>
              <a:defRPr sz="1000">
                <a:solidFill>
                  <a:schemeClr val="accent4"/>
                </a:solidFill>
                <a:latin typeface="Lato" panose="020F0502020204030203" pitchFamily="34" charset="0"/>
              </a:defRPr>
            </a:lvl1pPr>
          </a:lstStyle>
          <a:p>
            <a:endParaRPr lang="en-US" dirty="0"/>
          </a:p>
        </p:txBody>
      </p:sp>
      <p:sp>
        <p:nvSpPr>
          <p:cNvPr id="2" name="Text Placeholder 6"/>
          <p:cNvSpPr>
            <a:spLocks noGrp="1"/>
          </p:cNvSpPr>
          <p:nvPr>
            <p:ph type="body" sz="quarter" idx="11" hasCustomPrompt="1"/>
          </p:nvPr>
        </p:nvSpPr>
        <p:spPr>
          <a:xfrm>
            <a:off x="638175" y="514350"/>
            <a:ext cx="7862888" cy="283633"/>
          </a:xfrm>
          <a:prstGeom prst="rect">
            <a:avLst/>
          </a:prstGeom>
        </p:spPr>
        <p:txBody>
          <a:bodyPr lIns="0" tIns="0" rIns="0" bIns="0">
            <a:noAutofit/>
          </a:bodyPr>
          <a:lstStyle>
            <a:lvl1pPr marL="0" indent="0">
              <a:spcBef>
                <a:spcPts val="0"/>
              </a:spcBef>
              <a:buFontTx/>
              <a:buNone/>
              <a:defRPr sz="2400" cap="all" spc="50" baseline="0">
                <a:solidFill>
                  <a:schemeClr val="accent1"/>
                </a:solidFill>
                <a:latin typeface="Lato Black" panose="020F0A02020204030203" pitchFamily="34" charset="0"/>
              </a:defRPr>
            </a:lvl1pPr>
          </a:lstStyle>
          <a:p>
            <a:pPr lvl="0"/>
            <a:r>
              <a:rPr lang="en-US" dirty="0"/>
              <a:t>Click to edit title</a:t>
            </a:r>
          </a:p>
        </p:txBody>
      </p:sp>
      <p:cxnSp>
        <p:nvCxnSpPr>
          <p:cNvPr id="3" name="Straight Connector 2"/>
          <p:cNvCxnSpPr/>
          <p:nvPr userDrawn="1"/>
        </p:nvCxnSpPr>
        <p:spPr>
          <a:xfrm>
            <a:off x="639798" y="1058463"/>
            <a:ext cx="457200"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Text Placeholder 6"/>
          <p:cNvSpPr>
            <a:spLocks noGrp="1"/>
          </p:cNvSpPr>
          <p:nvPr>
            <p:ph type="body" sz="quarter" idx="12" hasCustomPrompt="1"/>
          </p:nvPr>
        </p:nvSpPr>
        <p:spPr>
          <a:xfrm>
            <a:off x="638175" y="857739"/>
            <a:ext cx="7862888" cy="124650"/>
          </a:xfrm>
          <a:prstGeom prst="rect">
            <a:avLst/>
          </a:prstGeom>
        </p:spPr>
        <p:txBody>
          <a:bodyPr lIns="0" tIns="0" rIns="0" bIns="0">
            <a:noAutofit/>
          </a:bodyPr>
          <a:lstStyle>
            <a:lvl1pPr marL="0" indent="0">
              <a:spcBef>
                <a:spcPts val="0"/>
              </a:spcBef>
              <a:buFontTx/>
              <a:buNone/>
              <a:defRPr sz="900" cap="none" spc="0" baseline="0">
                <a:solidFill>
                  <a:schemeClr val="accent4"/>
                </a:solidFill>
                <a:latin typeface="Lato" panose="020F0502020204030203" pitchFamily="34" charset="0"/>
              </a:defRPr>
            </a:lvl1pPr>
          </a:lstStyle>
          <a:p>
            <a:pPr lvl="0"/>
            <a:r>
              <a:rPr lang="en-US" dirty="0"/>
              <a:t>Click to edit subtitle here</a:t>
            </a:r>
          </a:p>
        </p:txBody>
      </p:sp>
      <p:sp>
        <p:nvSpPr>
          <p:cNvPr id="5" name="Freeform 25"/>
          <p:cNvSpPr>
            <a:spLocks/>
          </p:cNvSpPr>
          <p:nvPr userDrawn="1"/>
        </p:nvSpPr>
        <p:spPr bwMode="auto">
          <a:xfrm>
            <a:off x="8071116" y="4673599"/>
            <a:ext cx="192759" cy="469899"/>
          </a:xfrm>
          <a:custGeom>
            <a:avLst/>
            <a:gdLst>
              <a:gd name="T0" fmla="*/ 1080 w 1229"/>
              <a:gd name="T1" fmla="*/ 0 h 2996"/>
              <a:gd name="T2" fmla="*/ 0 w 1229"/>
              <a:gd name="T3" fmla="*/ 2996 h 2996"/>
              <a:gd name="T4" fmla="*/ 149 w 1229"/>
              <a:gd name="T5" fmla="*/ 2996 h 2996"/>
              <a:gd name="T6" fmla="*/ 1229 w 1229"/>
              <a:gd name="T7" fmla="*/ 0 h 2996"/>
              <a:gd name="T8" fmla="*/ 1080 w 1229"/>
              <a:gd name="T9" fmla="*/ 0 h 2996"/>
            </a:gdLst>
            <a:ahLst/>
            <a:cxnLst>
              <a:cxn ang="0">
                <a:pos x="T0" y="T1"/>
              </a:cxn>
              <a:cxn ang="0">
                <a:pos x="T2" y="T3"/>
              </a:cxn>
              <a:cxn ang="0">
                <a:pos x="T4" y="T5"/>
              </a:cxn>
              <a:cxn ang="0">
                <a:pos x="T6" y="T7"/>
              </a:cxn>
              <a:cxn ang="0">
                <a:pos x="T8" y="T9"/>
              </a:cxn>
            </a:cxnLst>
            <a:rect l="0" t="0" r="r" b="b"/>
            <a:pathLst>
              <a:path w="1229" h="2996">
                <a:moveTo>
                  <a:pt x="1080" y="0"/>
                </a:moveTo>
                <a:lnTo>
                  <a:pt x="0" y="2996"/>
                </a:lnTo>
                <a:lnTo>
                  <a:pt x="149" y="2996"/>
                </a:lnTo>
                <a:lnTo>
                  <a:pt x="1229" y="0"/>
                </a:lnTo>
                <a:lnTo>
                  <a:pt x="1080" y="0"/>
                </a:lnTo>
                <a:close/>
              </a:path>
            </a:pathLst>
          </a:custGeom>
          <a:solidFill>
            <a:schemeClr val="accent1">
              <a:lumMod val="60000"/>
              <a:lumOff val="40000"/>
            </a:schemeClr>
          </a:solid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8" name="TextBox 7"/>
          <p:cNvSpPr txBox="1"/>
          <p:nvPr userDrawn="1"/>
        </p:nvSpPr>
        <p:spPr>
          <a:xfrm>
            <a:off x="8273619" y="4758089"/>
            <a:ext cx="227444" cy="123111"/>
          </a:xfrm>
          <a:prstGeom prst="rect">
            <a:avLst/>
          </a:prstGeom>
          <a:noFill/>
        </p:spPr>
        <p:txBody>
          <a:bodyPr wrap="square" lIns="0" tIns="0" rIns="0" bIns="0" rtlCol="0">
            <a:spAutoFit/>
          </a:bodyPr>
          <a:lstStyle/>
          <a:p>
            <a:pPr algn="r"/>
            <a:fld id="{B5D67274-A358-4A3D-B8D0-184382E74259}" type="slidenum">
              <a:rPr lang="en-US" sz="800" smtClean="0">
                <a:solidFill>
                  <a:schemeClr val="accent4"/>
                </a:solidFill>
                <a:latin typeface="Lato" panose="020F0502020204030203" pitchFamily="34" charset="0"/>
              </a:rPr>
              <a:pPr algn="r"/>
              <a:t>‹#›</a:t>
            </a:fld>
            <a:endParaRPr lang="en-US" sz="800" dirty="0">
              <a:solidFill>
                <a:schemeClr val="accent4"/>
              </a:solidFill>
              <a:latin typeface="Lato" panose="020F0502020204030203" pitchFamily="34" charset="0"/>
            </a:endParaRPr>
          </a:p>
        </p:txBody>
      </p:sp>
      <p:sp>
        <p:nvSpPr>
          <p:cNvPr id="10" name="TextBox 9"/>
          <p:cNvSpPr txBox="1"/>
          <p:nvPr userDrawn="1"/>
        </p:nvSpPr>
        <p:spPr>
          <a:xfrm>
            <a:off x="6226542" y="4758089"/>
            <a:ext cx="1741169" cy="123111"/>
          </a:xfrm>
          <a:prstGeom prst="rect">
            <a:avLst/>
          </a:prstGeom>
          <a:noFill/>
        </p:spPr>
        <p:txBody>
          <a:bodyPr wrap="square" lIns="0" tIns="0" rIns="0" bIns="0" rtlCol="0">
            <a:spAutoFit/>
          </a:bodyPr>
          <a:lstStyle/>
          <a:p>
            <a:pPr algn="r"/>
            <a:r>
              <a:rPr lang="en-US" sz="800" dirty="0">
                <a:solidFill>
                  <a:schemeClr val="accent5"/>
                </a:solidFill>
                <a:latin typeface="Lato" panose="020F0502020204030203" pitchFamily="34" charset="0"/>
              </a:rPr>
              <a:t>Presented By: </a:t>
            </a:r>
            <a:r>
              <a:rPr lang="en-US" sz="800" b="1" dirty="0">
                <a:solidFill>
                  <a:schemeClr val="accent1"/>
                </a:solidFill>
                <a:latin typeface="Lato" panose="020F0502020204030203" pitchFamily="34" charset="0"/>
              </a:rPr>
              <a:t>MDG ASSOCIATES, INC</a:t>
            </a:r>
          </a:p>
        </p:txBody>
      </p:sp>
    </p:spTree>
    <p:extLst>
      <p:ext uri="{BB962C8B-B14F-4D97-AF65-F5344CB8AC3E}">
        <p14:creationId xmlns:p14="http://schemas.microsoft.com/office/powerpoint/2010/main" val="3076864372"/>
      </p:ext>
    </p:extLst>
  </p:cSld>
  <p:clrMapOvr>
    <a:masterClrMapping/>
  </p:clrMapOvr>
  <p:transition spd="slow" advClick="0" advTm="1000">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left)">
                                      <p:cBhvr>
                                        <p:cTn id="7" dur="750"/>
                                        <p:tgtEl>
                                          <p:spTgt spid="2">
                                            <p:txEl>
                                              <p:pRg st="0" end="0"/>
                                            </p:txEl>
                                          </p:spTgt>
                                        </p:tgtEl>
                                      </p:cBhvr>
                                    </p:animEffect>
                                  </p:childTnLst>
                                </p:cTn>
                              </p:par>
                            </p:childTnLst>
                          </p:cTn>
                        </p:par>
                        <p:par>
                          <p:cTn id="8" fill="hold">
                            <p:stCondLst>
                              <p:cond delay="750"/>
                            </p:stCondLst>
                            <p:childTnLst>
                              <p:par>
                                <p:cTn id="9" presetID="22" presetClass="entr" presetSubtype="8" fill="hold" grpId="0" nodeType="after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Effect transition="in" filter="wipe(left)">
                                      <p:cBhvr>
                                        <p:cTn id="11" dur="500"/>
                                        <p:tgtEl>
                                          <p:spTgt spid="4">
                                            <p:txEl>
                                              <p:pRg st="0" end="0"/>
                                            </p:txEl>
                                          </p:spTgt>
                                        </p:tgtEl>
                                      </p:cBhvr>
                                    </p:animEffect>
                                  </p:childTnLst>
                                </p:cTn>
                              </p:par>
                            </p:childTnLst>
                          </p:cTn>
                        </p:par>
                        <p:par>
                          <p:cTn id="12" fill="hold">
                            <p:stCondLst>
                              <p:cond delay="1250"/>
                            </p:stCondLst>
                            <p:childTnLst>
                              <p:par>
                                <p:cTn id="13" presetID="10"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2" presetClass="entr" presetSubtype="8" fill="hold" nodeType="afterEffect">
                  <p:stCondLst>
                    <p:cond delay="0"/>
                  </p:stCondLst>
                  <p:childTnLst>
                    <p:set>
                      <p:cBhvr>
                        <p:cTn dur="1" fill="hold">
                          <p:stCondLst>
                            <p:cond delay="0"/>
                          </p:stCondLst>
                        </p:cTn>
                        <p:tgtEl>
                          <p:spTgt spid="2"/>
                        </p:tgtEl>
                        <p:attrNameLst>
                          <p:attrName>style.visibility</p:attrName>
                        </p:attrNameLst>
                      </p:cBhvr>
                      <p:to>
                        <p:strVal val="visible"/>
                      </p:to>
                    </p:set>
                    <p:animEffect transition="in" filter="wipe(left)">
                      <p:cBhvr>
                        <p:cTn dur="750"/>
                        <p:tgtEl>
                          <p:spTgt spid="2"/>
                        </p:tgtEl>
                      </p:cBhvr>
                    </p:animEffect>
                  </p:childTnLst>
                </p:cTn>
              </p:par>
            </p:tnLst>
          </p:tmpl>
        </p:tmplLst>
      </p:bldP>
      <p:bldP spid="4" grpId="0" build="p">
        <p:tmplLst>
          <p:tmpl lvl="1">
            <p:tnLst>
              <p:par>
                <p:cTn presetID="22" presetClass="entr" presetSubtype="8" fill="hold" nodeType="after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wipe(left)">
                      <p:cBhvr>
                        <p:cTn dur="500"/>
                        <p:tgtEl>
                          <p:spTgt spid="4"/>
                        </p:tgtEl>
                      </p:cBhvr>
                    </p:animEffect>
                  </p:childTnLst>
                </p:cTn>
              </p:par>
            </p:tnLst>
          </p:tmpl>
        </p:tmplLst>
      </p:bldP>
    </p:bldLst>
  </p:timing>
  <p:extLst>
    <p:ext uri="{DCECCB84-F9BA-43D5-87BE-67443E8EF086}">
      <p15:sldGuideLst xmlns:p15="http://schemas.microsoft.com/office/powerpoint/2012/main">
        <p15:guide id="1" orient="horz" pos="324">
          <p15:clr>
            <a:srgbClr val="FBAE40"/>
          </p15:clr>
        </p15:guide>
        <p15:guide id="2" pos="402">
          <p15:clr>
            <a:srgbClr val="FBAE40"/>
          </p15:clr>
        </p15:guide>
        <p15:guide id="3" pos="5355">
          <p15:clr>
            <a:srgbClr val="FBAE40"/>
          </p15:clr>
        </p15:guide>
        <p15:guide id="4" orient="horz" pos="2916">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Half Picture at Right Side 1">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4474334" y="-2118"/>
            <a:ext cx="4669666" cy="5145617"/>
          </a:xfrm>
          <a:custGeom>
            <a:avLst/>
            <a:gdLst>
              <a:gd name="connsiteX0" fmla="*/ 0 w 4669666"/>
              <a:gd name="connsiteY0" fmla="*/ 0 h 5143500"/>
              <a:gd name="connsiteX1" fmla="*/ 4669666 w 4669666"/>
              <a:gd name="connsiteY1" fmla="*/ 0 h 5143500"/>
              <a:gd name="connsiteX2" fmla="*/ 4669666 w 4669666"/>
              <a:gd name="connsiteY2" fmla="*/ 5143500 h 5143500"/>
              <a:gd name="connsiteX3" fmla="*/ 0 w 4669666"/>
              <a:gd name="connsiteY3" fmla="*/ 5143500 h 5143500"/>
              <a:gd name="connsiteX4" fmla="*/ 0 w 4669666"/>
              <a:gd name="connsiteY4" fmla="*/ 0 h 5143500"/>
              <a:gd name="connsiteX0" fmla="*/ 1856316 w 4669666"/>
              <a:gd name="connsiteY0" fmla="*/ 0 h 5145617"/>
              <a:gd name="connsiteX1" fmla="*/ 4669666 w 4669666"/>
              <a:gd name="connsiteY1" fmla="*/ 2117 h 5145617"/>
              <a:gd name="connsiteX2" fmla="*/ 4669666 w 4669666"/>
              <a:gd name="connsiteY2" fmla="*/ 5145617 h 5145617"/>
              <a:gd name="connsiteX3" fmla="*/ 0 w 4669666"/>
              <a:gd name="connsiteY3" fmla="*/ 5145617 h 5145617"/>
              <a:gd name="connsiteX4" fmla="*/ 1856316 w 4669666"/>
              <a:gd name="connsiteY4" fmla="*/ 0 h 51456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69666" h="5145617">
                <a:moveTo>
                  <a:pt x="1856316" y="0"/>
                </a:moveTo>
                <a:lnTo>
                  <a:pt x="4669666" y="2117"/>
                </a:lnTo>
                <a:lnTo>
                  <a:pt x="4669666" y="5145617"/>
                </a:lnTo>
                <a:lnTo>
                  <a:pt x="0" y="5145617"/>
                </a:lnTo>
                <a:lnTo>
                  <a:pt x="1856316" y="0"/>
                </a:lnTo>
                <a:close/>
              </a:path>
            </a:pathLst>
          </a:custGeom>
        </p:spPr>
        <p:txBody>
          <a:bodyPr/>
          <a:lstStyle>
            <a:lvl1pPr>
              <a:defRPr sz="1400">
                <a:solidFill>
                  <a:schemeClr val="accent4"/>
                </a:solidFill>
                <a:latin typeface="Lato" panose="020F0502020204030203" pitchFamily="34" charset="0"/>
              </a:defRPr>
            </a:lvl1pPr>
          </a:lstStyle>
          <a:p>
            <a:endParaRPr lang="en-US" dirty="0"/>
          </a:p>
        </p:txBody>
      </p:sp>
    </p:spTree>
    <p:extLst>
      <p:ext uri="{BB962C8B-B14F-4D97-AF65-F5344CB8AC3E}">
        <p14:creationId xmlns:p14="http://schemas.microsoft.com/office/powerpoint/2010/main" val="2459958398"/>
      </p:ext>
    </p:extLst>
  </p:cSld>
  <p:clrMapOvr>
    <a:masterClrMapping/>
  </p:clrMapOvr>
  <p:transition spd="slow" advClick="0" advTm="1000">
    <p:push dir="r"/>
  </p:transition>
  <p:extLst>
    <p:ext uri="{DCECCB84-F9BA-43D5-87BE-67443E8EF086}">
      <p15:sldGuideLst xmlns:p15="http://schemas.microsoft.com/office/powerpoint/2012/main">
        <p15:guide id="1" orient="horz" pos="324">
          <p15:clr>
            <a:srgbClr val="FBAE40"/>
          </p15:clr>
        </p15:guide>
        <p15:guide id="2" pos="402">
          <p15:clr>
            <a:srgbClr val="FBAE40"/>
          </p15:clr>
        </p15:guide>
        <p15:guide id="3" pos="5355">
          <p15:clr>
            <a:srgbClr val="FBAE40"/>
          </p15:clr>
        </p15:guide>
        <p15:guide id="4" orient="horz" pos="2916">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lide with Footer">
    <p:spTree>
      <p:nvGrpSpPr>
        <p:cNvPr id="1" name=""/>
        <p:cNvGrpSpPr/>
        <p:nvPr/>
      </p:nvGrpSpPr>
      <p:grpSpPr>
        <a:xfrm>
          <a:off x="0" y="0"/>
          <a:ext cx="0" cy="0"/>
          <a:chOff x="0" y="0"/>
          <a:chExt cx="0" cy="0"/>
        </a:xfrm>
      </p:grpSpPr>
      <p:sp>
        <p:nvSpPr>
          <p:cNvPr id="2" name="Freeform 25"/>
          <p:cNvSpPr>
            <a:spLocks/>
          </p:cNvSpPr>
          <p:nvPr userDrawn="1"/>
        </p:nvSpPr>
        <p:spPr bwMode="auto">
          <a:xfrm>
            <a:off x="8071116" y="4673599"/>
            <a:ext cx="192759" cy="469899"/>
          </a:xfrm>
          <a:custGeom>
            <a:avLst/>
            <a:gdLst>
              <a:gd name="T0" fmla="*/ 1080 w 1229"/>
              <a:gd name="T1" fmla="*/ 0 h 2996"/>
              <a:gd name="T2" fmla="*/ 0 w 1229"/>
              <a:gd name="T3" fmla="*/ 2996 h 2996"/>
              <a:gd name="T4" fmla="*/ 149 w 1229"/>
              <a:gd name="T5" fmla="*/ 2996 h 2996"/>
              <a:gd name="T6" fmla="*/ 1229 w 1229"/>
              <a:gd name="T7" fmla="*/ 0 h 2996"/>
              <a:gd name="T8" fmla="*/ 1080 w 1229"/>
              <a:gd name="T9" fmla="*/ 0 h 2996"/>
            </a:gdLst>
            <a:ahLst/>
            <a:cxnLst>
              <a:cxn ang="0">
                <a:pos x="T0" y="T1"/>
              </a:cxn>
              <a:cxn ang="0">
                <a:pos x="T2" y="T3"/>
              </a:cxn>
              <a:cxn ang="0">
                <a:pos x="T4" y="T5"/>
              </a:cxn>
              <a:cxn ang="0">
                <a:pos x="T6" y="T7"/>
              </a:cxn>
              <a:cxn ang="0">
                <a:pos x="T8" y="T9"/>
              </a:cxn>
            </a:cxnLst>
            <a:rect l="0" t="0" r="r" b="b"/>
            <a:pathLst>
              <a:path w="1229" h="2996">
                <a:moveTo>
                  <a:pt x="1080" y="0"/>
                </a:moveTo>
                <a:lnTo>
                  <a:pt x="0" y="2996"/>
                </a:lnTo>
                <a:lnTo>
                  <a:pt x="149" y="2996"/>
                </a:lnTo>
                <a:lnTo>
                  <a:pt x="1229" y="0"/>
                </a:lnTo>
                <a:lnTo>
                  <a:pt x="1080" y="0"/>
                </a:lnTo>
                <a:close/>
              </a:path>
            </a:pathLst>
          </a:custGeom>
          <a:solidFill>
            <a:schemeClr val="accent1">
              <a:lumMod val="60000"/>
              <a:lumOff val="40000"/>
            </a:schemeClr>
          </a:solid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 name="TextBox 2"/>
          <p:cNvSpPr txBox="1"/>
          <p:nvPr userDrawn="1"/>
        </p:nvSpPr>
        <p:spPr>
          <a:xfrm>
            <a:off x="8273619" y="4758089"/>
            <a:ext cx="227444" cy="123111"/>
          </a:xfrm>
          <a:prstGeom prst="rect">
            <a:avLst/>
          </a:prstGeom>
          <a:noFill/>
        </p:spPr>
        <p:txBody>
          <a:bodyPr wrap="square" lIns="0" tIns="0" rIns="0" bIns="0" rtlCol="0">
            <a:spAutoFit/>
          </a:bodyPr>
          <a:lstStyle/>
          <a:p>
            <a:pPr algn="r"/>
            <a:fld id="{B5D67274-A358-4A3D-B8D0-184382E74259}" type="slidenum">
              <a:rPr lang="en-US" sz="800" smtClean="0">
                <a:solidFill>
                  <a:schemeClr val="accent4"/>
                </a:solidFill>
                <a:latin typeface="Lato" panose="020F0502020204030203" pitchFamily="34" charset="0"/>
              </a:rPr>
              <a:pPr algn="r"/>
              <a:t>‹#›</a:t>
            </a:fld>
            <a:endParaRPr lang="en-US" sz="800" dirty="0">
              <a:solidFill>
                <a:schemeClr val="accent4"/>
              </a:solidFill>
              <a:latin typeface="Lato" panose="020F0502020204030203" pitchFamily="34" charset="0"/>
            </a:endParaRPr>
          </a:p>
        </p:txBody>
      </p:sp>
      <p:sp>
        <p:nvSpPr>
          <p:cNvPr id="4" name="TextBox 3"/>
          <p:cNvSpPr txBox="1"/>
          <p:nvPr userDrawn="1"/>
        </p:nvSpPr>
        <p:spPr>
          <a:xfrm>
            <a:off x="6226542" y="4758089"/>
            <a:ext cx="1741169" cy="123111"/>
          </a:xfrm>
          <a:prstGeom prst="rect">
            <a:avLst/>
          </a:prstGeom>
          <a:noFill/>
        </p:spPr>
        <p:txBody>
          <a:bodyPr wrap="square" lIns="0" tIns="0" rIns="0" bIns="0" rtlCol="0">
            <a:spAutoFit/>
          </a:bodyPr>
          <a:lstStyle/>
          <a:p>
            <a:pPr algn="r"/>
            <a:r>
              <a:rPr lang="en-US" sz="800" dirty="0">
                <a:solidFill>
                  <a:schemeClr val="accent5"/>
                </a:solidFill>
                <a:latin typeface="Lato" panose="020F0502020204030203" pitchFamily="34" charset="0"/>
              </a:rPr>
              <a:t>Presented By: </a:t>
            </a:r>
            <a:r>
              <a:rPr lang="en-US" sz="800" b="1" dirty="0">
                <a:solidFill>
                  <a:schemeClr val="accent1"/>
                </a:solidFill>
                <a:latin typeface="Lato" panose="020F0502020204030203" pitchFamily="34" charset="0"/>
              </a:rPr>
              <a:t>MDG ASSOCIATES, INC</a:t>
            </a:r>
          </a:p>
        </p:txBody>
      </p:sp>
    </p:spTree>
    <p:extLst>
      <p:ext uri="{BB962C8B-B14F-4D97-AF65-F5344CB8AC3E}">
        <p14:creationId xmlns:p14="http://schemas.microsoft.com/office/powerpoint/2010/main" val="2475868221"/>
      </p:ext>
    </p:extLst>
  </p:cSld>
  <p:clrMapOvr>
    <a:masterClrMapping/>
  </p:clrMapOvr>
  <p:transition spd="slow" advClick="0" advTm="1000">
    <p:push dir="r"/>
  </p:transition>
  <p:extLst>
    <p:ext uri="{DCECCB84-F9BA-43D5-87BE-67443E8EF086}">
      <p15:sldGuideLst xmlns:p15="http://schemas.microsoft.com/office/powerpoint/2012/main">
        <p15:guide id="1" orient="horz" pos="324">
          <p15:clr>
            <a:srgbClr val="FBAE40"/>
          </p15:clr>
        </p15:guide>
        <p15:guide id="2" pos="402">
          <p15:clr>
            <a:srgbClr val="FBAE40"/>
          </p15:clr>
        </p15:guide>
        <p15:guide id="3" pos="5355">
          <p15:clr>
            <a:srgbClr val="FBAE40"/>
          </p15:clr>
        </p15:guide>
        <p15:guide id="4" orient="horz" pos="2916">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Half Picture at Right Side 2">
    <p:spTree>
      <p:nvGrpSpPr>
        <p:cNvPr id="1" name=""/>
        <p:cNvGrpSpPr/>
        <p:nvPr/>
      </p:nvGrpSpPr>
      <p:grpSpPr>
        <a:xfrm>
          <a:off x="0" y="0"/>
          <a:ext cx="0" cy="0"/>
          <a:chOff x="0" y="0"/>
          <a:chExt cx="0" cy="0"/>
        </a:xfrm>
      </p:grpSpPr>
      <p:sp>
        <p:nvSpPr>
          <p:cNvPr id="11" name="Picture Placeholder 6"/>
          <p:cNvSpPr>
            <a:spLocks noGrp="1"/>
          </p:cNvSpPr>
          <p:nvPr>
            <p:ph type="pic" sz="quarter" idx="10"/>
          </p:nvPr>
        </p:nvSpPr>
        <p:spPr>
          <a:xfrm>
            <a:off x="4311288" y="-1543"/>
            <a:ext cx="4832712" cy="514761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21 h 10021"/>
              <a:gd name="connsiteX1" fmla="*/ 2522 w 10000"/>
              <a:gd name="connsiteY1" fmla="*/ 0 h 10021"/>
              <a:gd name="connsiteX2" fmla="*/ 10000 w 10000"/>
              <a:gd name="connsiteY2" fmla="*/ 21 h 10021"/>
              <a:gd name="connsiteX3" fmla="*/ 8000 w 10000"/>
              <a:gd name="connsiteY3" fmla="*/ 10021 h 10021"/>
              <a:gd name="connsiteX4" fmla="*/ 0 w 10000"/>
              <a:gd name="connsiteY4" fmla="*/ 10021 h 10021"/>
              <a:gd name="connsiteX0" fmla="*/ 0 w 10000"/>
              <a:gd name="connsiteY0" fmla="*/ 10021 h 10021"/>
              <a:gd name="connsiteX1" fmla="*/ 2522 w 10000"/>
              <a:gd name="connsiteY1" fmla="*/ 0 h 10021"/>
              <a:gd name="connsiteX2" fmla="*/ 10000 w 10000"/>
              <a:gd name="connsiteY2" fmla="*/ 21 h 10021"/>
              <a:gd name="connsiteX3" fmla="*/ 7492 w 10000"/>
              <a:gd name="connsiteY3" fmla="*/ 9989 h 10021"/>
              <a:gd name="connsiteX4" fmla="*/ 0 w 10000"/>
              <a:gd name="connsiteY4" fmla="*/ 10021 h 10021"/>
              <a:gd name="connsiteX0" fmla="*/ 0 w 10000"/>
              <a:gd name="connsiteY0" fmla="*/ 10000 h 10000"/>
              <a:gd name="connsiteX1" fmla="*/ 2522 w 10000"/>
              <a:gd name="connsiteY1" fmla="*/ 0 h 10000"/>
              <a:gd name="connsiteX2" fmla="*/ 10000 w 10000"/>
              <a:gd name="connsiteY2" fmla="*/ 0 h 10000"/>
              <a:gd name="connsiteX3" fmla="*/ 7492 w 10000"/>
              <a:gd name="connsiteY3" fmla="*/ 9968 h 10000"/>
              <a:gd name="connsiteX4" fmla="*/ 0 w 10000"/>
              <a:gd name="connsiteY4" fmla="*/ 10000 h 10000"/>
              <a:gd name="connsiteX0" fmla="*/ 0 w 12191"/>
              <a:gd name="connsiteY0" fmla="*/ 10003 h 10003"/>
              <a:gd name="connsiteX1" fmla="*/ 4713 w 12191"/>
              <a:gd name="connsiteY1" fmla="*/ 0 h 10003"/>
              <a:gd name="connsiteX2" fmla="*/ 12191 w 12191"/>
              <a:gd name="connsiteY2" fmla="*/ 0 h 10003"/>
              <a:gd name="connsiteX3" fmla="*/ 9683 w 12191"/>
              <a:gd name="connsiteY3" fmla="*/ 9968 h 10003"/>
              <a:gd name="connsiteX4" fmla="*/ 0 w 12191"/>
              <a:gd name="connsiteY4" fmla="*/ 10003 h 10003"/>
              <a:gd name="connsiteX0" fmla="*/ 0 w 12191"/>
              <a:gd name="connsiteY0" fmla="*/ 10003 h 10005"/>
              <a:gd name="connsiteX1" fmla="*/ 4713 w 12191"/>
              <a:gd name="connsiteY1" fmla="*/ 0 h 10005"/>
              <a:gd name="connsiteX2" fmla="*/ 12191 w 12191"/>
              <a:gd name="connsiteY2" fmla="*/ 0 h 10005"/>
              <a:gd name="connsiteX3" fmla="*/ 7496 w 12191"/>
              <a:gd name="connsiteY3" fmla="*/ 10005 h 10005"/>
              <a:gd name="connsiteX4" fmla="*/ 0 w 12191"/>
              <a:gd name="connsiteY4" fmla="*/ 10003 h 10005"/>
              <a:gd name="connsiteX0" fmla="*/ 0 w 12191"/>
              <a:gd name="connsiteY0" fmla="*/ 10006 h 10008"/>
              <a:gd name="connsiteX1" fmla="*/ 4685 w 12191"/>
              <a:gd name="connsiteY1" fmla="*/ 0 h 10008"/>
              <a:gd name="connsiteX2" fmla="*/ 12191 w 12191"/>
              <a:gd name="connsiteY2" fmla="*/ 3 h 10008"/>
              <a:gd name="connsiteX3" fmla="*/ 7496 w 12191"/>
              <a:gd name="connsiteY3" fmla="*/ 10008 h 10008"/>
              <a:gd name="connsiteX4" fmla="*/ 0 w 12191"/>
              <a:gd name="connsiteY4" fmla="*/ 10006 h 10008"/>
              <a:gd name="connsiteX0" fmla="*/ 0 w 12191"/>
              <a:gd name="connsiteY0" fmla="*/ 10006 h 10008"/>
              <a:gd name="connsiteX1" fmla="*/ 4685 w 12191"/>
              <a:gd name="connsiteY1" fmla="*/ 0 h 10008"/>
              <a:gd name="connsiteX2" fmla="*/ 12191 w 12191"/>
              <a:gd name="connsiteY2" fmla="*/ 3 h 10008"/>
              <a:gd name="connsiteX3" fmla="*/ 7512 w 12191"/>
              <a:gd name="connsiteY3" fmla="*/ 10008 h 10008"/>
              <a:gd name="connsiteX4" fmla="*/ 0 w 12191"/>
              <a:gd name="connsiteY4" fmla="*/ 10006 h 100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 h="10008">
                <a:moveTo>
                  <a:pt x="0" y="10006"/>
                </a:moveTo>
                <a:lnTo>
                  <a:pt x="4685" y="0"/>
                </a:lnTo>
                <a:lnTo>
                  <a:pt x="12191" y="3"/>
                </a:lnTo>
                <a:lnTo>
                  <a:pt x="7512" y="10008"/>
                </a:lnTo>
                <a:lnTo>
                  <a:pt x="0" y="10006"/>
                </a:lnTo>
                <a:close/>
              </a:path>
            </a:pathLst>
          </a:custGeom>
        </p:spPr>
        <p:txBody>
          <a:bodyPr/>
          <a:lstStyle>
            <a:lvl1pPr>
              <a:defRPr sz="1400">
                <a:solidFill>
                  <a:schemeClr val="accent4"/>
                </a:solidFill>
                <a:latin typeface="Lato" panose="020F0502020204030203" pitchFamily="34" charset="0"/>
              </a:defRPr>
            </a:lvl1pPr>
          </a:lstStyle>
          <a:p>
            <a:endParaRPr lang="en-US" dirty="0"/>
          </a:p>
        </p:txBody>
      </p:sp>
      <p:sp>
        <p:nvSpPr>
          <p:cNvPr id="12" name="Freeform 25"/>
          <p:cNvSpPr>
            <a:spLocks/>
          </p:cNvSpPr>
          <p:nvPr userDrawn="1"/>
        </p:nvSpPr>
        <p:spPr bwMode="auto">
          <a:xfrm>
            <a:off x="795070" y="4673599"/>
            <a:ext cx="192759" cy="469899"/>
          </a:xfrm>
          <a:custGeom>
            <a:avLst/>
            <a:gdLst>
              <a:gd name="T0" fmla="*/ 1080 w 1229"/>
              <a:gd name="T1" fmla="*/ 0 h 2996"/>
              <a:gd name="T2" fmla="*/ 0 w 1229"/>
              <a:gd name="T3" fmla="*/ 2996 h 2996"/>
              <a:gd name="T4" fmla="*/ 149 w 1229"/>
              <a:gd name="T5" fmla="*/ 2996 h 2996"/>
              <a:gd name="T6" fmla="*/ 1229 w 1229"/>
              <a:gd name="T7" fmla="*/ 0 h 2996"/>
              <a:gd name="T8" fmla="*/ 1080 w 1229"/>
              <a:gd name="T9" fmla="*/ 0 h 2996"/>
            </a:gdLst>
            <a:ahLst/>
            <a:cxnLst>
              <a:cxn ang="0">
                <a:pos x="T0" y="T1"/>
              </a:cxn>
              <a:cxn ang="0">
                <a:pos x="T2" y="T3"/>
              </a:cxn>
              <a:cxn ang="0">
                <a:pos x="T4" y="T5"/>
              </a:cxn>
              <a:cxn ang="0">
                <a:pos x="T6" y="T7"/>
              </a:cxn>
              <a:cxn ang="0">
                <a:pos x="T8" y="T9"/>
              </a:cxn>
            </a:cxnLst>
            <a:rect l="0" t="0" r="r" b="b"/>
            <a:pathLst>
              <a:path w="1229" h="2996">
                <a:moveTo>
                  <a:pt x="1080" y="0"/>
                </a:moveTo>
                <a:lnTo>
                  <a:pt x="0" y="2996"/>
                </a:lnTo>
                <a:lnTo>
                  <a:pt x="149" y="2996"/>
                </a:lnTo>
                <a:lnTo>
                  <a:pt x="1229" y="0"/>
                </a:lnTo>
                <a:lnTo>
                  <a:pt x="1080" y="0"/>
                </a:lnTo>
                <a:close/>
              </a:path>
            </a:pathLst>
          </a:custGeom>
          <a:solidFill>
            <a:schemeClr val="accent1">
              <a:lumMod val="60000"/>
              <a:lumOff val="40000"/>
            </a:schemeClr>
          </a:solid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3" name="TextBox 12"/>
          <p:cNvSpPr txBox="1"/>
          <p:nvPr userDrawn="1"/>
        </p:nvSpPr>
        <p:spPr>
          <a:xfrm>
            <a:off x="638175" y="4758089"/>
            <a:ext cx="227444" cy="123111"/>
          </a:xfrm>
          <a:prstGeom prst="rect">
            <a:avLst/>
          </a:prstGeom>
          <a:noFill/>
        </p:spPr>
        <p:txBody>
          <a:bodyPr wrap="square" lIns="0" tIns="0" rIns="0" bIns="0" rtlCol="0">
            <a:spAutoFit/>
          </a:bodyPr>
          <a:lstStyle/>
          <a:p>
            <a:pPr algn="l"/>
            <a:fld id="{B5D67274-A358-4A3D-B8D0-184382E74259}" type="slidenum">
              <a:rPr lang="en-US" sz="800" smtClean="0">
                <a:solidFill>
                  <a:schemeClr val="accent4"/>
                </a:solidFill>
                <a:latin typeface="Lato" panose="020F0502020204030203" pitchFamily="34" charset="0"/>
              </a:rPr>
              <a:pPr algn="l"/>
              <a:t>‹#›</a:t>
            </a:fld>
            <a:endParaRPr lang="en-US" sz="800" dirty="0">
              <a:solidFill>
                <a:schemeClr val="accent4"/>
              </a:solidFill>
              <a:latin typeface="Lato" panose="020F0502020204030203" pitchFamily="34" charset="0"/>
            </a:endParaRPr>
          </a:p>
        </p:txBody>
      </p:sp>
      <p:sp>
        <p:nvSpPr>
          <p:cNvPr id="14" name="TextBox 13"/>
          <p:cNvSpPr txBox="1"/>
          <p:nvPr userDrawn="1"/>
        </p:nvSpPr>
        <p:spPr>
          <a:xfrm>
            <a:off x="1143672" y="4758089"/>
            <a:ext cx="1741169" cy="123111"/>
          </a:xfrm>
          <a:prstGeom prst="rect">
            <a:avLst/>
          </a:prstGeom>
          <a:noFill/>
        </p:spPr>
        <p:txBody>
          <a:bodyPr wrap="square" lIns="0" tIns="0" rIns="0" bIns="0" rtlCol="0">
            <a:spAutoFit/>
          </a:bodyPr>
          <a:lstStyle/>
          <a:p>
            <a:pPr algn="l"/>
            <a:r>
              <a:rPr lang="en-US" sz="800" dirty="0">
                <a:solidFill>
                  <a:schemeClr val="accent5"/>
                </a:solidFill>
                <a:latin typeface="Lato" panose="020F0502020204030203" pitchFamily="34" charset="0"/>
              </a:rPr>
              <a:t>Presented By: </a:t>
            </a:r>
            <a:r>
              <a:rPr lang="en-US" sz="800" b="1" dirty="0">
                <a:solidFill>
                  <a:schemeClr val="accent1"/>
                </a:solidFill>
                <a:latin typeface="Lato" panose="020F0502020204030203" pitchFamily="34" charset="0"/>
              </a:rPr>
              <a:t>MDG ASSOCIATES, INC</a:t>
            </a:r>
          </a:p>
        </p:txBody>
      </p:sp>
    </p:spTree>
    <p:extLst>
      <p:ext uri="{BB962C8B-B14F-4D97-AF65-F5344CB8AC3E}">
        <p14:creationId xmlns:p14="http://schemas.microsoft.com/office/powerpoint/2010/main" val="1682172208"/>
      </p:ext>
    </p:extLst>
  </p:cSld>
  <p:clrMapOvr>
    <a:masterClrMapping/>
  </p:clrMapOvr>
  <p:transition spd="slow" advClick="0" advTm="1000">
    <p:push dir="r"/>
  </p:transition>
  <p:extLst>
    <p:ext uri="{DCECCB84-F9BA-43D5-87BE-67443E8EF086}">
      <p15:sldGuideLst xmlns:p15="http://schemas.microsoft.com/office/powerpoint/2012/main">
        <p15:guide id="1" orient="horz" pos="324">
          <p15:clr>
            <a:srgbClr val="FBAE40"/>
          </p15:clr>
        </p15:guide>
        <p15:guide id="2" pos="402">
          <p15:clr>
            <a:srgbClr val="FBAE40"/>
          </p15:clr>
        </p15:guide>
        <p15:guide id="3" pos="5355">
          <p15:clr>
            <a:srgbClr val="FBAE40"/>
          </p15:clr>
        </p15:guide>
        <p15:guide id="4" orient="horz" pos="2916">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Half Picture at Left Side 1">
    <p:spTree>
      <p:nvGrpSpPr>
        <p:cNvPr id="1" name=""/>
        <p:cNvGrpSpPr/>
        <p:nvPr/>
      </p:nvGrpSpPr>
      <p:grpSpPr>
        <a:xfrm>
          <a:off x="0" y="0"/>
          <a:ext cx="0" cy="0"/>
          <a:chOff x="0" y="0"/>
          <a:chExt cx="0" cy="0"/>
        </a:xfrm>
      </p:grpSpPr>
      <p:sp>
        <p:nvSpPr>
          <p:cNvPr id="6" name="Picture Placeholder 2"/>
          <p:cNvSpPr>
            <a:spLocks noGrp="1"/>
          </p:cNvSpPr>
          <p:nvPr>
            <p:ph type="pic" sz="quarter" idx="10"/>
          </p:nvPr>
        </p:nvSpPr>
        <p:spPr>
          <a:xfrm>
            <a:off x="0" y="-3176"/>
            <a:ext cx="4669666" cy="5146675"/>
          </a:xfrm>
          <a:custGeom>
            <a:avLst/>
            <a:gdLst>
              <a:gd name="connsiteX0" fmla="*/ 0 w 4669666"/>
              <a:gd name="connsiteY0" fmla="*/ 0 h 5143500"/>
              <a:gd name="connsiteX1" fmla="*/ 4669666 w 4669666"/>
              <a:gd name="connsiteY1" fmla="*/ 0 h 5143500"/>
              <a:gd name="connsiteX2" fmla="*/ 4669666 w 4669666"/>
              <a:gd name="connsiteY2" fmla="*/ 5143500 h 5143500"/>
              <a:gd name="connsiteX3" fmla="*/ 0 w 4669666"/>
              <a:gd name="connsiteY3" fmla="*/ 5143500 h 5143500"/>
              <a:gd name="connsiteX4" fmla="*/ 0 w 4669666"/>
              <a:gd name="connsiteY4" fmla="*/ 0 h 5143500"/>
              <a:gd name="connsiteX0" fmla="*/ 0 w 4669666"/>
              <a:gd name="connsiteY0" fmla="*/ 3175 h 5146675"/>
              <a:gd name="connsiteX1" fmla="*/ 2813878 w 4669666"/>
              <a:gd name="connsiteY1" fmla="*/ 0 h 5146675"/>
              <a:gd name="connsiteX2" fmla="*/ 4669666 w 4669666"/>
              <a:gd name="connsiteY2" fmla="*/ 5146675 h 5146675"/>
              <a:gd name="connsiteX3" fmla="*/ 0 w 4669666"/>
              <a:gd name="connsiteY3" fmla="*/ 5146675 h 5146675"/>
              <a:gd name="connsiteX4" fmla="*/ 0 w 4669666"/>
              <a:gd name="connsiteY4" fmla="*/ 3175 h 5146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69666" h="5146675">
                <a:moveTo>
                  <a:pt x="0" y="3175"/>
                </a:moveTo>
                <a:lnTo>
                  <a:pt x="2813878" y="0"/>
                </a:lnTo>
                <a:lnTo>
                  <a:pt x="4669666" y="5146675"/>
                </a:lnTo>
                <a:lnTo>
                  <a:pt x="0" y="5146675"/>
                </a:lnTo>
                <a:lnTo>
                  <a:pt x="0" y="3175"/>
                </a:lnTo>
                <a:close/>
              </a:path>
            </a:pathLst>
          </a:custGeom>
        </p:spPr>
        <p:txBody>
          <a:bodyPr/>
          <a:lstStyle>
            <a:lvl1pPr>
              <a:defRPr sz="1400">
                <a:solidFill>
                  <a:schemeClr val="accent4"/>
                </a:solidFill>
                <a:latin typeface="Lato" panose="020F0502020204030203" pitchFamily="34" charset="0"/>
              </a:defRPr>
            </a:lvl1pPr>
          </a:lstStyle>
          <a:p>
            <a:endParaRPr lang="en-US" dirty="0"/>
          </a:p>
        </p:txBody>
      </p:sp>
    </p:spTree>
    <p:extLst>
      <p:ext uri="{BB962C8B-B14F-4D97-AF65-F5344CB8AC3E}">
        <p14:creationId xmlns:p14="http://schemas.microsoft.com/office/powerpoint/2010/main" val="1987481771"/>
      </p:ext>
    </p:extLst>
  </p:cSld>
  <p:clrMapOvr>
    <a:masterClrMapping/>
  </p:clrMapOvr>
  <p:transition spd="slow" advClick="0" advTm="1000">
    <p:push dir="r"/>
  </p:transition>
  <p:extLst>
    <p:ext uri="{DCECCB84-F9BA-43D5-87BE-67443E8EF086}">
      <p15:sldGuideLst xmlns:p15="http://schemas.microsoft.com/office/powerpoint/2012/main">
        <p15:guide id="1" orient="horz" pos="324">
          <p15:clr>
            <a:srgbClr val="FBAE40"/>
          </p15:clr>
        </p15:guide>
        <p15:guide id="2" pos="402">
          <p15:clr>
            <a:srgbClr val="FBAE40"/>
          </p15:clr>
        </p15:guide>
        <p15:guide id="3" pos="5355">
          <p15:clr>
            <a:srgbClr val="FBAE40"/>
          </p15:clr>
        </p15:guide>
        <p15:guide id="4" orient="horz" pos="2916">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Half Picture at Left Side 2">
    <p:spTree>
      <p:nvGrpSpPr>
        <p:cNvPr id="1" name=""/>
        <p:cNvGrpSpPr/>
        <p:nvPr/>
      </p:nvGrpSpPr>
      <p:grpSpPr>
        <a:xfrm>
          <a:off x="0" y="0"/>
          <a:ext cx="0" cy="0"/>
          <a:chOff x="0" y="0"/>
          <a:chExt cx="0" cy="0"/>
        </a:xfrm>
      </p:grpSpPr>
      <p:sp>
        <p:nvSpPr>
          <p:cNvPr id="11" name="Picture Placeholder 6"/>
          <p:cNvSpPr>
            <a:spLocks noGrp="1"/>
          </p:cNvSpPr>
          <p:nvPr>
            <p:ph type="pic" sz="quarter" idx="10"/>
          </p:nvPr>
        </p:nvSpPr>
        <p:spPr>
          <a:xfrm>
            <a:off x="0" y="-1543"/>
            <a:ext cx="4832712" cy="514761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21 h 10021"/>
              <a:gd name="connsiteX1" fmla="*/ 2522 w 10000"/>
              <a:gd name="connsiteY1" fmla="*/ 0 h 10021"/>
              <a:gd name="connsiteX2" fmla="*/ 10000 w 10000"/>
              <a:gd name="connsiteY2" fmla="*/ 21 h 10021"/>
              <a:gd name="connsiteX3" fmla="*/ 8000 w 10000"/>
              <a:gd name="connsiteY3" fmla="*/ 10021 h 10021"/>
              <a:gd name="connsiteX4" fmla="*/ 0 w 10000"/>
              <a:gd name="connsiteY4" fmla="*/ 10021 h 10021"/>
              <a:gd name="connsiteX0" fmla="*/ 0 w 10000"/>
              <a:gd name="connsiteY0" fmla="*/ 10021 h 10021"/>
              <a:gd name="connsiteX1" fmla="*/ 2522 w 10000"/>
              <a:gd name="connsiteY1" fmla="*/ 0 h 10021"/>
              <a:gd name="connsiteX2" fmla="*/ 10000 w 10000"/>
              <a:gd name="connsiteY2" fmla="*/ 21 h 10021"/>
              <a:gd name="connsiteX3" fmla="*/ 7492 w 10000"/>
              <a:gd name="connsiteY3" fmla="*/ 9989 h 10021"/>
              <a:gd name="connsiteX4" fmla="*/ 0 w 10000"/>
              <a:gd name="connsiteY4" fmla="*/ 10021 h 10021"/>
              <a:gd name="connsiteX0" fmla="*/ 0 w 10000"/>
              <a:gd name="connsiteY0" fmla="*/ 10000 h 10000"/>
              <a:gd name="connsiteX1" fmla="*/ 2522 w 10000"/>
              <a:gd name="connsiteY1" fmla="*/ 0 h 10000"/>
              <a:gd name="connsiteX2" fmla="*/ 10000 w 10000"/>
              <a:gd name="connsiteY2" fmla="*/ 0 h 10000"/>
              <a:gd name="connsiteX3" fmla="*/ 7492 w 10000"/>
              <a:gd name="connsiteY3" fmla="*/ 9968 h 10000"/>
              <a:gd name="connsiteX4" fmla="*/ 0 w 10000"/>
              <a:gd name="connsiteY4" fmla="*/ 10000 h 10000"/>
              <a:gd name="connsiteX0" fmla="*/ 0 w 12191"/>
              <a:gd name="connsiteY0" fmla="*/ 10003 h 10003"/>
              <a:gd name="connsiteX1" fmla="*/ 4713 w 12191"/>
              <a:gd name="connsiteY1" fmla="*/ 0 h 10003"/>
              <a:gd name="connsiteX2" fmla="*/ 12191 w 12191"/>
              <a:gd name="connsiteY2" fmla="*/ 0 h 10003"/>
              <a:gd name="connsiteX3" fmla="*/ 9683 w 12191"/>
              <a:gd name="connsiteY3" fmla="*/ 9968 h 10003"/>
              <a:gd name="connsiteX4" fmla="*/ 0 w 12191"/>
              <a:gd name="connsiteY4" fmla="*/ 10003 h 10003"/>
              <a:gd name="connsiteX0" fmla="*/ 0 w 12191"/>
              <a:gd name="connsiteY0" fmla="*/ 10003 h 10005"/>
              <a:gd name="connsiteX1" fmla="*/ 4713 w 12191"/>
              <a:gd name="connsiteY1" fmla="*/ 0 h 10005"/>
              <a:gd name="connsiteX2" fmla="*/ 12191 w 12191"/>
              <a:gd name="connsiteY2" fmla="*/ 0 h 10005"/>
              <a:gd name="connsiteX3" fmla="*/ 7496 w 12191"/>
              <a:gd name="connsiteY3" fmla="*/ 10005 h 10005"/>
              <a:gd name="connsiteX4" fmla="*/ 0 w 12191"/>
              <a:gd name="connsiteY4" fmla="*/ 10003 h 10005"/>
              <a:gd name="connsiteX0" fmla="*/ 0 w 12191"/>
              <a:gd name="connsiteY0" fmla="*/ 10006 h 10008"/>
              <a:gd name="connsiteX1" fmla="*/ 4685 w 12191"/>
              <a:gd name="connsiteY1" fmla="*/ 0 h 10008"/>
              <a:gd name="connsiteX2" fmla="*/ 12191 w 12191"/>
              <a:gd name="connsiteY2" fmla="*/ 3 h 10008"/>
              <a:gd name="connsiteX3" fmla="*/ 7496 w 12191"/>
              <a:gd name="connsiteY3" fmla="*/ 10008 h 10008"/>
              <a:gd name="connsiteX4" fmla="*/ 0 w 12191"/>
              <a:gd name="connsiteY4" fmla="*/ 10006 h 10008"/>
              <a:gd name="connsiteX0" fmla="*/ 0 w 12191"/>
              <a:gd name="connsiteY0" fmla="*/ 10006 h 10008"/>
              <a:gd name="connsiteX1" fmla="*/ 4685 w 12191"/>
              <a:gd name="connsiteY1" fmla="*/ 0 h 10008"/>
              <a:gd name="connsiteX2" fmla="*/ 12191 w 12191"/>
              <a:gd name="connsiteY2" fmla="*/ 3 h 10008"/>
              <a:gd name="connsiteX3" fmla="*/ 7512 w 12191"/>
              <a:gd name="connsiteY3" fmla="*/ 10008 h 10008"/>
              <a:gd name="connsiteX4" fmla="*/ 0 w 12191"/>
              <a:gd name="connsiteY4" fmla="*/ 10006 h 100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 h="10008">
                <a:moveTo>
                  <a:pt x="0" y="10006"/>
                </a:moveTo>
                <a:lnTo>
                  <a:pt x="4685" y="0"/>
                </a:lnTo>
                <a:lnTo>
                  <a:pt x="12191" y="3"/>
                </a:lnTo>
                <a:lnTo>
                  <a:pt x="7512" y="10008"/>
                </a:lnTo>
                <a:lnTo>
                  <a:pt x="0" y="10006"/>
                </a:lnTo>
                <a:close/>
              </a:path>
            </a:pathLst>
          </a:custGeom>
        </p:spPr>
        <p:txBody>
          <a:bodyPr/>
          <a:lstStyle>
            <a:lvl1pPr>
              <a:defRPr sz="1400">
                <a:solidFill>
                  <a:schemeClr val="accent4"/>
                </a:solidFill>
                <a:latin typeface="Lato" panose="020F0502020204030203" pitchFamily="34" charset="0"/>
              </a:defRPr>
            </a:lvl1pPr>
          </a:lstStyle>
          <a:p>
            <a:endParaRPr lang="en-US" dirty="0"/>
          </a:p>
        </p:txBody>
      </p:sp>
      <p:sp>
        <p:nvSpPr>
          <p:cNvPr id="5" name="Freeform 25"/>
          <p:cNvSpPr>
            <a:spLocks/>
          </p:cNvSpPr>
          <p:nvPr userDrawn="1"/>
        </p:nvSpPr>
        <p:spPr bwMode="auto">
          <a:xfrm>
            <a:off x="8071116" y="4673599"/>
            <a:ext cx="192759" cy="469899"/>
          </a:xfrm>
          <a:custGeom>
            <a:avLst/>
            <a:gdLst>
              <a:gd name="T0" fmla="*/ 1080 w 1229"/>
              <a:gd name="T1" fmla="*/ 0 h 2996"/>
              <a:gd name="T2" fmla="*/ 0 w 1229"/>
              <a:gd name="T3" fmla="*/ 2996 h 2996"/>
              <a:gd name="T4" fmla="*/ 149 w 1229"/>
              <a:gd name="T5" fmla="*/ 2996 h 2996"/>
              <a:gd name="T6" fmla="*/ 1229 w 1229"/>
              <a:gd name="T7" fmla="*/ 0 h 2996"/>
              <a:gd name="T8" fmla="*/ 1080 w 1229"/>
              <a:gd name="T9" fmla="*/ 0 h 2996"/>
            </a:gdLst>
            <a:ahLst/>
            <a:cxnLst>
              <a:cxn ang="0">
                <a:pos x="T0" y="T1"/>
              </a:cxn>
              <a:cxn ang="0">
                <a:pos x="T2" y="T3"/>
              </a:cxn>
              <a:cxn ang="0">
                <a:pos x="T4" y="T5"/>
              </a:cxn>
              <a:cxn ang="0">
                <a:pos x="T6" y="T7"/>
              </a:cxn>
              <a:cxn ang="0">
                <a:pos x="T8" y="T9"/>
              </a:cxn>
            </a:cxnLst>
            <a:rect l="0" t="0" r="r" b="b"/>
            <a:pathLst>
              <a:path w="1229" h="2996">
                <a:moveTo>
                  <a:pt x="1080" y="0"/>
                </a:moveTo>
                <a:lnTo>
                  <a:pt x="0" y="2996"/>
                </a:lnTo>
                <a:lnTo>
                  <a:pt x="149" y="2996"/>
                </a:lnTo>
                <a:lnTo>
                  <a:pt x="1229" y="0"/>
                </a:lnTo>
                <a:lnTo>
                  <a:pt x="1080" y="0"/>
                </a:lnTo>
                <a:close/>
              </a:path>
            </a:pathLst>
          </a:custGeom>
          <a:solidFill>
            <a:schemeClr val="accent1">
              <a:lumMod val="60000"/>
              <a:lumOff val="40000"/>
            </a:schemeClr>
          </a:solid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8" name="TextBox 7"/>
          <p:cNvSpPr txBox="1"/>
          <p:nvPr userDrawn="1"/>
        </p:nvSpPr>
        <p:spPr>
          <a:xfrm>
            <a:off x="8273619" y="4758089"/>
            <a:ext cx="227444" cy="123111"/>
          </a:xfrm>
          <a:prstGeom prst="rect">
            <a:avLst/>
          </a:prstGeom>
          <a:noFill/>
        </p:spPr>
        <p:txBody>
          <a:bodyPr wrap="square" lIns="0" tIns="0" rIns="0" bIns="0" rtlCol="0">
            <a:spAutoFit/>
          </a:bodyPr>
          <a:lstStyle/>
          <a:p>
            <a:pPr algn="r"/>
            <a:fld id="{B5D67274-A358-4A3D-B8D0-184382E74259}" type="slidenum">
              <a:rPr lang="en-US" sz="800" smtClean="0">
                <a:solidFill>
                  <a:schemeClr val="accent4"/>
                </a:solidFill>
                <a:latin typeface="Lato" panose="020F0502020204030203" pitchFamily="34" charset="0"/>
              </a:rPr>
              <a:pPr algn="r"/>
              <a:t>‹#›</a:t>
            </a:fld>
            <a:endParaRPr lang="en-US" sz="800" dirty="0">
              <a:solidFill>
                <a:schemeClr val="accent4"/>
              </a:solidFill>
              <a:latin typeface="Lato" panose="020F0502020204030203" pitchFamily="34" charset="0"/>
            </a:endParaRPr>
          </a:p>
        </p:txBody>
      </p:sp>
      <p:sp>
        <p:nvSpPr>
          <p:cNvPr id="10" name="TextBox 9"/>
          <p:cNvSpPr txBox="1"/>
          <p:nvPr userDrawn="1"/>
        </p:nvSpPr>
        <p:spPr>
          <a:xfrm>
            <a:off x="6226542" y="4758089"/>
            <a:ext cx="1741169" cy="123111"/>
          </a:xfrm>
          <a:prstGeom prst="rect">
            <a:avLst/>
          </a:prstGeom>
          <a:noFill/>
        </p:spPr>
        <p:txBody>
          <a:bodyPr wrap="square" lIns="0" tIns="0" rIns="0" bIns="0" rtlCol="0">
            <a:spAutoFit/>
          </a:bodyPr>
          <a:lstStyle/>
          <a:p>
            <a:pPr algn="r"/>
            <a:r>
              <a:rPr lang="en-US" sz="800" dirty="0">
                <a:solidFill>
                  <a:schemeClr val="accent5"/>
                </a:solidFill>
                <a:latin typeface="Lato" panose="020F0502020204030203" pitchFamily="34" charset="0"/>
              </a:rPr>
              <a:t>Presented By: </a:t>
            </a:r>
            <a:r>
              <a:rPr lang="en-US" sz="800" b="1" dirty="0">
                <a:solidFill>
                  <a:schemeClr val="accent1"/>
                </a:solidFill>
                <a:latin typeface="Lato" panose="020F0502020204030203" pitchFamily="34" charset="0"/>
              </a:rPr>
              <a:t>MDG ASSOCIATES, INC</a:t>
            </a:r>
          </a:p>
        </p:txBody>
      </p:sp>
    </p:spTree>
    <p:extLst>
      <p:ext uri="{BB962C8B-B14F-4D97-AF65-F5344CB8AC3E}">
        <p14:creationId xmlns:p14="http://schemas.microsoft.com/office/powerpoint/2010/main" val="111993923"/>
      </p:ext>
    </p:extLst>
  </p:cSld>
  <p:clrMapOvr>
    <a:masterClrMapping/>
  </p:clrMapOvr>
  <p:transition spd="slow" advClick="0" advTm="1000">
    <p:push dir="r"/>
  </p:transition>
  <p:extLst>
    <p:ext uri="{DCECCB84-F9BA-43D5-87BE-67443E8EF086}">
      <p15:sldGuideLst xmlns:p15="http://schemas.microsoft.com/office/powerpoint/2012/main">
        <p15:guide id="1" orient="horz" pos="324">
          <p15:clr>
            <a:srgbClr val="FBAE40"/>
          </p15:clr>
        </p15:guide>
        <p15:guide id="2" pos="402">
          <p15:clr>
            <a:srgbClr val="FBAE40"/>
          </p15:clr>
        </p15:guide>
        <p15:guide id="3" pos="5355">
          <p15:clr>
            <a:srgbClr val="FBAE40"/>
          </p15:clr>
        </p15:guide>
        <p15:guide id="4" orient="horz" pos="2916">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Our Services Slide Section">
    <p:spTree>
      <p:nvGrpSpPr>
        <p:cNvPr id="1" name=""/>
        <p:cNvGrpSpPr/>
        <p:nvPr/>
      </p:nvGrpSpPr>
      <p:grpSpPr>
        <a:xfrm>
          <a:off x="0" y="0"/>
          <a:ext cx="0" cy="0"/>
          <a:chOff x="0" y="0"/>
          <a:chExt cx="0" cy="0"/>
        </a:xfrm>
      </p:grpSpPr>
      <p:sp>
        <p:nvSpPr>
          <p:cNvPr id="32" name="Picture Placeholder 31"/>
          <p:cNvSpPr>
            <a:spLocks noGrp="1"/>
          </p:cNvSpPr>
          <p:nvPr>
            <p:ph type="pic" sz="quarter" idx="17"/>
          </p:nvPr>
        </p:nvSpPr>
        <p:spPr>
          <a:xfrm>
            <a:off x="1201110" y="1120258"/>
            <a:ext cx="2205192" cy="1800870"/>
          </a:xfrm>
          <a:custGeom>
            <a:avLst/>
            <a:gdLst>
              <a:gd name="connsiteX0" fmla="*/ 649736 w 2205192"/>
              <a:gd name="connsiteY0" fmla="*/ 0 h 1800870"/>
              <a:gd name="connsiteX1" fmla="*/ 827806 w 2205192"/>
              <a:gd name="connsiteY1" fmla="*/ 92 h 1800870"/>
              <a:gd name="connsiteX2" fmla="*/ 827839 w 2205192"/>
              <a:gd name="connsiteY2" fmla="*/ 0 h 1800870"/>
              <a:gd name="connsiteX3" fmla="*/ 1012617 w 2205192"/>
              <a:gd name="connsiteY3" fmla="*/ 96 h 1800870"/>
              <a:gd name="connsiteX4" fmla="*/ 1012652 w 2205192"/>
              <a:gd name="connsiteY4" fmla="*/ 0 h 1800870"/>
              <a:gd name="connsiteX5" fmla="*/ 1190721 w 2205192"/>
              <a:gd name="connsiteY5" fmla="*/ 92 h 1800870"/>
              <a:gd name="connsiteX6" fmla="*/ 1190755 w 2205192"/>
              <a:gd name="connsiteY6" fmla="*/ 0 h 1800870"/>
              <a:gd name="connsiteX7" fmla="*/ 2205192 w 2205192"/>
              <a:gd name="connsiteY7" fmla="*/ 526 h 1800870"/>
              <a:gd name="connsiteX8" fmla="*/ 1555646 w 2205192"/>
              <a:gd name="connsiteY8" fmla="*/ 1800511 h 1800870"/>
              <a:gd name="connsiteX9" fmla="*/ 1582942 w 2205192"/>
              <a:gd name="connsiteY9" fmla="*/ 1800520 h 1800870"/>
              <a:gd name="connsiteX10" fmla="*/ 1582816 w 2205192"/>
              <a:gd name="connsiteY10" fmla="*/ 1800870 h 1800870"/>
              <a:gd name="connsiteX11" fmla="*/ 1404735 w 2205192"/>
              <a:gd name="connsiteY11" fmla="*/ 1800809 h 1800870"/>
              <a:gd name="connsiteX12" fmla="*/ 1404713 w 2205192"/>
              <a:gd name="connsiteY12" fmla="*/ 1800870 h 1800870"/>
              <a:gd name="connsiteX13" fmla="*/ 1219924 w 2205192"/>
              <a:gd name="connsiteY13" fmla="*/ 1800806 h 1800870"/>
              <a:gd name="connsiteX14" fmla="*/ 1219901 w 2205192"/>
              <a:gd name="connsiteY14" fmla="*/ 1800870 h 1800870"/>
              <a:gd name="connsiteX15" fmla="*/ 1041820 w 2205192"/>
              <a:gd name="connsiteY15" fmla="*/ 1800809 h 1800870"/>
              <a:gd name="connsiteX16" fmla="*/ 1041798 w 2205192"/>
              <a:gd name="connsiteY16" fmla="*/ 1800870 h 1800870"/>
              <a:gd name="connsiteX17" fmla="*/ 0 w 2205192"/>
              <a:gd name="connsiteY17" fmla="*/ 1800511 h 1800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5192" h="1800870">
                <a:moveTo>
                  <a:pt x="649736" y="0"/>
                </a:moveTo>
                <a:lnTo>
                  <a:pt x="827806" y="92"/>
                </a:lnTo>
                <a:lnTo>
                  <a:pt x="827839" y="0"/>
                </a:lnTo>
                <a:lnTo>
                  <a:pt x="1012617" y="96"/>
                </a:lnTo>
                <a:lnTo>
                  <a:pt x="1012652" y="0"/>
                </a:lnTo>
                <a:lnTo>
                  <a:pt x="1190721" y="92"/>
                </a:lnTo>
                <a:lnTo>
                  <a:pt x="1190755" y="0"/>
                </a:lnTo>
                <a:lnTo>
                  <a:pt x="2205192" y="526"/>
                </a:lnTo>
                <a:lnTo>
                  <a:pt x="1555646" y="1800511"/>
                </a:lnTo>
                <a:lnTo>
                  <a:pt x="1582942" y="1800520"/>
                </a:lnTo>
                <a:lnTo>
                  <a:pt x="1582816" y="1800870"/>
                </a:lnTo>
                <a:lnTo>
                  <a:pt x="1404735" y="1800809"/>
                </a:lnTo>
                <a:lnTo>
                  <a:pt x="1404713" y="1800870"/>
                </a:lnTo>
                <a:lnTo>
                  <a:pt x="1219924" y="1800806"/>
                </a:lnTo>
                <a:lnTo>
                  <a:pt x="1219901" y="1800870"/>
                </a:lnTo>
                <a:lnTo>
                  <a:pt x="1041820" y="1800809"/>
                </a:lnTo>
                <a:lnTo>
                  <a:pt x="1041798" y="1800870"/>
                </a:lnTo>
                <a:lnTo>
                  <a:pt x="0" y="1800511"/>
                </a:lnTo>
                <a:close/>
              </a:path>
            </a:pathLst>
          </a:custGeom>
          <a:noFill/>
        </p:spPr>
        <p:txBody>
          <a:bodyPr wrap="square">
            <a:noAutofit/>
          </a:bodyPr>
          <a:lstStyle>
            <a:lvl1pPr>
              <a:defRPr sz="1000">
                <a:solidFill>
                  <a:schemeClr val="bg1"/>
                </a:solidFill>
                <a:latin typeface="Lato" panose="020F0502020204030203" pitchFamily="34" charset="0"/>
              </a:defRPr>
            </a:lvl1pPr>
          </a:lstStyle>
          <a:p>
            <a:endParaRPr lang="en-US" dirty="0"/>
          </a:p>
        </p:txBody>
      </p:sp>
      <p:sp>
        <p:nvSpPr>
          <p:cNvPr id="33" name="Picture Placeholder 32"/>
          <p:cNvSpPr>
            <a:spLocks noGrp="1"/>
          </p:cNvSpPr>
          <p:nvPr>
            <p:ph type="pic" sz="quarter" idx="18"/>
          </p:nvPr>
        </p:nvSpPr>
        <p:spPr>
          <a:xfrm>
            <a:off x="2901499" y="1120258"/>
            <a:ext cx="2205192" cy="1800870"/>
          </a:xfrm>
          <a:custGeom>
            <a:avLst/>
            <a:gdLst>
              <a:gd name="connsiteX0" fmla="*/ 649736 w 2205192"/>
              <a:gd name="connsiteY0" fmla="*/ 0 h 1800870"/>
              <a:gd name="connsiteX1" fmla="*/ 827806 w 2205192"/>
              <a:gd name="connsiteY1" fmla="*/ 92 h 1800870"/>
              <a:gd name="connsiteX2" fmla="*/ 827839 w 2205192"/>
              <a:gd name="connsiteY2" fmla="*/ 0 h 1800870"/>
              <a:gd name="connsiteX3" fmla="*/ 1012617 w 2205192"/>
              <a:gd name="connsiteY3" fmla="*/ 96 h 1800870"/>
              <a:gd name="connsiteX4" fmla="*/ 1012652 w 2205192"/>
              <a:gd name="connsiteY4" fmla="*/ 0 h 1800870"/>
              <a:gd name="connsiteX5" fmla="*/ 1190721 w 2205192"/>
              <a:gd name="connsiteY5" fmla="*/ 92 h 1800870"/>
              <a:gd name="connsiteX6" fmla="*/ 1190755 w 2205192"/>
              <a:gd name="connsiteY6" fmla="*/ 0 h 1800870"/>
              <a:gd name="connsiteX7" fmla="*/ 2205192 w 2205192"/>
              <a:gd name="connsiteY7" fmla="*/ 526 h 1800870"/>
              <a:gd name="connsiteX8" fmla="*/ 1555646 w 2205192"/>
              <a:gd name="connsiteY8" fmla="*/ 1800511 h 1800870"/>
              <a:gd name="connsiteX9" fmla="*/ 1582942 w 2205192"/>
              <a:gd name="connsiteY9" fmla="*/ 1800520 h 1800870"/>
              <a:gd name="connsiteX10" fmla="*/ 1582816 w 2205192"/>
              <a:gd name="connsiteY10" fmla="*/ 1800870 h 1800870"/>
              <a:gd name="connsiteX11" fmla="*/ 1404735 w 2205192"/>
              <a:gd name="connsiteY11" fmla="*/ 1800809 h 1800870"/>
              <a:gd name="connsiteX12" fmla="*/ 1404713 w 2205192"/>
              <a:gd name="connsiteY12" fmla="*/ 1800870 h 1800870"/>
              <a:gd name="connsiteX13" fmla="*/ 1219924 w 2205192"/>
              <a:gd name="connsiteY13" fmla="*/ 1800806 h 1800870"/>
              <a:gd name="connsiteX14" fmla="*/ 1219901 w 2205192"/>
              <a:gd name="connsiteY14" fmla="*/ 1800870 h 1800870"/>
              <a:gd name="connsiteX15" fmla="*/ 1041820 w 2205192"/>
              <a:gd name="connsiteY15" fmla="*/ 1800809 h 1800870"/>
              <a:gd name="connsiteX16" fmla="*/ 1041798 w 2205192"/>
              <a:gd name="connsiteY16" fmla="*/ 1800870 h 1800870"/>
              <a:gd name="connsiteX17" fmla="*/ 0 w 2205192"/>
              <a:gd name="connsiteY17" fmla="*/ 1800511 h 1800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5192" h="1800870">
                <a:moveTo>
                  <a:pt x="649736" y="0"/>
                </a:moveTo>
                <a:lnTo>
                  <a:pt x="827806" y="92"/>
                </a:lnTo>
                <a:lnTo>
                  <a:pt x="827839" y="0"/>
                </a:lnTo>
                <a:lnTo>
                  <a:pt x="1012617" y="96"/>
                </a:lnTo>
                <a:lnTo>
                  <a:pt x="1012652" y="0"/>
                </a:lnTo>
                <a:lnTo>
                  <a:pt x="1190721" y="92"/>
                </a:lnTo>
                <a:lnTo>
                  <a:pt x="1190755" y="0"/>
                </a:lnTo>
                <a:lnTo>
                  <a:pt x="2205192" y="526"/>
                </a:lnTo>
                <a:lnTo>
                  <a:pt x="1555646" y="1800511"/>
                </a:lnTo>
                <a:lnTo>
                  <a:pt x="1582942" y="1800520"/>
                </a:lnTo>
                <a:lnTo>
                  <a:pt x="1582816" y="1800870"/>
                </a:lnTo>
                <a:lnTo>
                  <a:pt x="1404735" y="1800809"/>
                </a:lnTo>
                <a:lnTo>
                  <a:pt x="1404713" y="1800870"/>
                </a:lnTo>
                <a:lnTo>
                  <a:pt x="1219924" y="1800806"/>
                </a:lnTo>
                <a:lnTo>
                  <a:pt x="1219901" y="1800870"/>
                </a:lnTo>
                <a:lnTo>
                  <a:pt x="1041820" y="1800809"/>
                </a:lnTo>
                <a:lnTo>
                  <a:pt x="1041798" y="1800870"/>
                </a:lnTo>
                <a:lnTo>
                  <a:pt x="0" y="1800511"/>
                </a:lnTo>
                <a:close/>
              </a:path>
            </a:pathLst>
          </a:custGeom>
          <a:noFill/>
        </p:spPr>
        <p:txBody>
          <a:bodyPr wrap="square">
            <a:noAutofit/>
          </a:bodyPr>
          <a:lstStyle>
            <a:lvl1pPr>
              <a:defRPr sz="1000">
                <a:solidFill>
                  <a:schemeClr val="bg1"/>
                </a:solidFill>
                <a:latin typeface="Lato" panose="020F0502020204030203" pitchFamily="34" charset="0"/>
              </a:defRPr>
            </a:lvl1pPr>
          </a:lstStyle>
          <a:p>
            <a:endParaRPr lang="en-US" dirty="0"/>
          </a:p>
        </p:txBody>
      </p:sp>
      <p:sp>
        <p:nvSpPr>
          <p:cNvPr id="34" name="Picture Placeholder 33"/>
          <p:cNvSpPr>
            <a:spLocks noGrp="1"/>
          </p:cNvSpPr>
          <p:nvPr>
            <p:ph type="pic" sz="quarter" idx="19"/>
          </p:nvPr>
        </p:nvSpPr>
        <p:spPr>
          <a:xfrm>
            <a:off x="4601888" y="1120258"/>
            <a:ext cx="2205192" cy="1800870"/>
          </a:xfrm>
          <a:custGeom>
            <a:avLst/>
            <a:gdLst>
              <a:gd name="connsiteX0" fmla="*/ 649736 w 2205192"/>
              <a:gd name="connsiteY0" fmla="*/ 0 h 1800870"/>
              <a:gd name="connsiteX1" fmla="*/ 827806 w 2205192"/>
              <a:gd name="connsiteY1" fmla="*/ 92 h 1800870"/>
              <a:gd name="connsiteX2" fmla="*/ 827839 w 2205192"/>
              <a:gd name="connsiteY2" fmla="*/ 0 h 1800870"/>
              <a:gd name="connsiteX3" fmla="*/ 1012617 w 2205192"/>
              <a:gd name="connsiteY3" fmla="*/ 96 h 1800870"/>
              <a:gd name="connsiteX4" fmla="*/ 1012652 w 2205192"/>
              <a:gd name="connsiteY4" fmla="*/ 0 h 1800870"/>
              <a:gd name="connsiteX5" fmla="*/ 1190721 w 2205192"/>
              <a:gd name="connsiteY5" fmla="*/ 92 h 1800870"/>
              <a:gd name="connsiteX6" fmla="*/ 1190755 w 2205192"/>
              <a:gd name="connsiteY6" fmla="*/ 0 h 1800870"/>
              <a:gd name="connsiteX7" fmla="*/ 2205192 w 2205192"/>
              <a:gd name="connsiteY7" fmla="*/ 526 h 1800870"/>
              <a:gd name="connsiteX8" fmla="*/ 1555646 w 2205192"/>
              <a:gd name="connsiteY8" fmla="*/ 1800511 h 1800870"/>
              <a:gd name="connsiteX9" fmla="*/ 1582942 w 2205192"/>
              <a:gd name="connsiteY9" fmla="*/ 1800520 h 1800870"/>
              <a:gd name="connsiteX10" fmla="*/ 1582816 w 2205192"/>
              <a:gd name="connsiteY10" fmla="*/ 1800870 h 1800870"/>
              <a:gd name="connsiteX11" fmla="*/ 1404735 w 2205192"/>
              <a:gd name="connsiteY11" fmla="*/ 1800809 h 1800870"/>
              <a:gd name="connsiteX12" fmla="*/ 1404713 w 2205192"/>
              <a:gd name="connsiteY12" fmla="*/ 1800870 h 1800870"/>
              <a:gd name="connsiteX13" fmla="*/ 1219924 w 2205192"/>
              <a:gd name="connsiteY13" fmla="*/ 1800806 h 1800870"/>
              <a:gd name="connsiteX14" fmla="*/ 1219901 w 2205192"/>
              <a:gd name="connsiteY14" fmla="*/ 1800870 h 1800870"/>
              <a:gd name="connsiteX15" fmla="*/ 1041820 w 2205192"/>
              <a:gd name="connsiteY15" fmla="*/ 1800809 h 1800870"/>
              <a:gd name="connsiteX16" fmla="*/ 1041798 w 2205192"/>
              <a:gd name="connsiteY16" fmla="*/ 1800870 h 1800870"/>
              <a:gd name="connsiteX17" fmla="*/ 0 w 2205192"/>
              <a:gd name="connsiteY17" fmla="*/ 1800511 h 1800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5192" h="1800870">
                <a:moveTo>
                  <a:pt x="649736" y="0"/>
                </a:moveTo>
                <a:lnTo>
                  <a:pt x="827806" y="92"/>
                </a:lnTo>
                <a:lnTo>
                  <a:pt x="827839" y="0"/>
                </a:lnTo>
                <a:lnTo>
                  <a:pt x="1012617" y="96"/>
                </a:lnTo>
                <a:lnTo>
                  <a:pt x="1012652" y="0"/>
                </a:lnTo>
                <a:lnTo>
                  <a:pt x="1190721" y="92"/>
                </a:lnTo>
                <a:lnTo>
                  <a:pt x="1190755" y="0"/>
                </a:lnTo>
                <a:lnTo>
                  <a:pt x="2205192" y="526"/>
                </a:lnTo>
                <a:lnTo>
                  <a:pt x="1555646" y="1800511"/>
                </a:lnTo>
                <a:lnTo>
                  <a:pt x="1582942" y="1800520"/>
                </a:lnTo>
                <a:lnTo>
                  <a:pt x="1582816" y="1800870"/>
                </a:lnTo>
                <a:lnTo>
                  <a:pt x="1404735" y="1800809"/>
                </a:lnTo>
                <a:lnTo>
                  <a:pt x="1404713" y="1800870"/>
                </a:lnTo>
                <a:lnTo>
                  <a:pt x="1219924" y="1800806"/>
                </a:lnTo>
                <a:lnTo>
                  <a:pt x="1219901" y="1800870"/>
                </a:lnTo>
                <a:lnTo>
                  <a:pt x="1041820" y="1800809"/>
                </a:lnTo>
                <a:lnTo>
                  <a:pt x="1041798" y="1800870"/>
                </a:lnTo>
                <a:lnTo>
                  <a:pt x="0" y="1800511"/>
                </a:lnTo>
                <a:close/>
              </a:path>
            </a:pathLst>
          </a:custGeom>
          <a:noFill/>
        </p:spPr>
        <p:txBody>
          <a:bodyPr wrap="square">
            <a:noAutofit/>
          </a:bodyPr>
          <a:lstStyle>
            <a:lvl1pPr>
              <a:defRPr sz="1000">
                <a:solidFill>
                  <a:schemeClr val="bg1"/>
                </a:solidFill>
                <a:latin typeface="Lato" panose="020F0502020204030203" pitchFamily="34" charset="0"/>
              </a:defRPr>
            </a:lvl1pPr>
          </a:lstStyle>
          <a:p>
            <a:endParaRPr lang="en-US" dirty="0"/>
          </a:p>
        </p:txBody>
      </p:sp>
      <p:sp>
        <p:nvSpPr>
          <p:cNvPr id="35" name="Picture Placeholder 34"/>
          <p:cNvSpPr>
            <a:spLocks noGrp="1"/>
          </p:cNvSpPr>
          <p:nvPr>
            <p:ph type="pic" sz="quarter" idx="20"/>
          </p:nvPr>
        </p:nvSpPr>
        <p:spPr>
          <a:xfrm>
            <a:off x="6302277" y="1120258"/>
            <a:ext cx="2205192" cy="1800870"/>
          </a:xfrm>
          <a:custGeom>
            <a:avLst/>
            <a:gdLst>
              <a:gd name="connsiteX0" fmla="*/ 649736 w 2205192"/>
              <a:gd name="connsiteY0" fmla="*/ 0 h 1800870"/>
              <a:gd name="connsiteX1" fmla="*/ 827806 w 2205192"/>
              <a:gd name="connsiteY1" fmla="*/ 92 h 1800870"/>
              <a:gd name="connsiteX2" fmla="*/ 827839 w 2205192"/>
              <a:gd name="connsiteY2" fmla="*/ 0 h 1800870"/>
              <a:gd name="connsiteX3" fmla="*/ 1012617 w 2205192"/>
              <a:gd name="connsiteY3" fmla="*/ 96 h 1800870"/>
              <a:gd name="connsiteX4" fmla="*/ 1012652 w 2205192"/>
              <a:gd name="connsiteY4" fmla="*/ 0 h 1800870"/>
              <a:gd name="connsiteX5" fmla="*/ 1190721 w 2205192"/>
              <a:gd name="connsiteY5" fmla="*/ 92 h 1800870"/>
              <a:gd name="connsiteX6" fmla="*/ 1190755 w 2205192"/>
              <a:gd name="connsiteY6" fmla="*/ 0 h 1800870"/>
              <a:gd name="connsiteX7" fmla="*/ 2205192 w 2205192"/>
              <a:gd name="connsiteY7" fmla="*/ 526 h 1800870"/>
              <a:gd name="connsiteX8" fmla="*/ 1555646 w 2205192"/>
              <a:gd name="connsiteY8" fmla="*/ 1800511 h 1800870"/>
              <a:gd name="connsiteX9" fmla="*/ 1582942 w 2205192"/>
              <a:gd name="connsiteY9" fmla="*/ 1800520 h 1800870"/>
              <a:gd name="connsiteX10" fmla="*/ 1582816 w 2205192"/>
              <a:gd name="connsiteY10" fmla="*/ 1800870 h 1800870"/>
              <a:gd name="connsiteX11" fmla="*/ 1404735 w 2205192"/>
              <a:gd name="connsiteY11" fmla="*/ 1800809 h 1800870"/>
              <a:gd name="connsiteX12" fmla="*/ 1404713 w 2205192"/>
              <a:gd name="connsiteY12" fmla="*/ 1800870 h 1800870"/>
              <a:gd name="connsiteX13" fmla="*/ 1219924 w 2205192"/>
              <a:gd name="connsiteY13" fmla="*/ 1800806 h 1800870"/>
              <a:gd name="connsiteX14" fmla="*/ 1219901 w 2205192"/>
              <a:gd name="connsiteY14" fmla="*/ 1800870 h 1800870"/>
              <a:gd name="connsiteX15" fmla="*/ 1041820 w 2205192"/>
              <a:gd name="connsiteY15" fmla="*/ 1800809 h 1800870"/>
              <a:gd name="connsiteX16" fmla="*/ 1041798 w 2205192"/>
              <a:gd name="connsiteY16" fmla="*/ 1800870 h 1800870"/>
              <a:gd name="connsiteX17" fmla="*/ 0 w 2205192"/>
              <a:gd name="connsiteY17" fmla="*/ 1800511 h 1800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5192" h="1800870">
                <a:moveTo>
                  <a:pt x="649736" y="0"/>
                </a:moveTo>
                <a:lnTo>
                  <a:pt x="827806" y="92"/>
                </a:lnTo>
                <a:lnTo>
                  <a:pt x="827839" y="0"/>
                </a:lnTo>
                <a:lnTo>
                  <a:pt x="1012617" y="96"/>
                </a:lnTo>
                <a:lnTo>
                  <a:pt x="1012652" y="0"/>
                </a:lnTo>
                <a:lnTo>
                  <a:pt x="1190721" y="92"/>
                </a:lnTo>
                <a:lnTo>
                  <a:pt x="1190755" y="0"/>
                </a:lnTo>
                <a:lnTo>
                  <a:pt x="2205192" y="526"/>
                </a:lnTo>
                <a:lnTo>
                  <a:pt x="1555646" y="1800511"/>
                </a:lnTo>
                <a:lnTo>
                  <a:pt x="1582942" y="1800520"/>
                </a:lnTo>
                <a:lnTo>
                  <a:pt x="1582816" y="1800870"/>
                </a:lnTo>
                <a:lnTo>
                  <a:pt x="1404735" y="1800809"/>
                </a:lnTo>
                <a:lnTo>
                  <a:pt x="1404713" y="1800870"/>
                </a:lnTo>
                <a:lnTo>
                  <a:pt x="1219924" y="1800806"/>
                </a:lnTo>
                <a:lnTo>
                  <a:pt x="1219901" y="1800870"/>
                </a:lnTo>
                <a:lnTo>
                  <a:pt x="1041820" y="1800809"/>
                </a:lnTo>
                <a:lnTo>
                  <a:pt x="1041798" y="1800870"/>
                </a:lnTo>
                <a:lnTo>
                  <a:pt x="0" y="1800511"/>
                </a:lnTo>
                <a:close/>
              </a:path>
            </a:pathLst>
          </a:custGeom>
          <a:noFill/>
        </p:spPr>
        <p:txBody>
          <a:bodyPr wrap="square">
            <a:noAutofit/>
          </a:bodyPr>
          <a:lstStyle>
            <a:lvl1pPr>
              <a:defRPr sz="1000">
                <a:solidFill>
                  <a:schemeClr val="bg1"/>
                </a:solidFill>
                <a:latin typeface="Lato" panose="020F0502020204030203" pitchFamily="34" charset="0"/>
              </a:defRPr>
            </a:lvl1pPr>
          </a:lstStyle>
          <a:p>
            <a:endParaRPr lang="en-US" dirty="0"/>
          </a:p>
        </p:txBody>
      </p:sp>
    </p:spTree>
    <p:extLst>
      <p:ext uri="{BB962C8B-B14F-4D97-AF65-F5344CB8AC3E}">
        <p14:creationId xmlns:p14="http://schemas.microsoft.com/office/powerpoint/2010/main" val="2933426048"/>
      </p:ext>
    </p:extLst>
  </p:cSld>
  <p:clrMapOvr>
    <a:masterClrMapping/>
  </p:clrMapOvr>
  <p:transition spd="slow" advClick="0" advTm="1000">
    <p:push dir="r"/>
  </p:transition>
  <p:extLst>
    <p:ext uri="{DCECCB84-F9BA-43D5-87BE-67443E8EF086}">
      <p15:sldGuideLst xmlns:p15="http://schemas.microsoft.com/office/powerpoint/2012/main">
        <p15:guide id="1" orient="horz" pos="324">
          <p15:clr>
            <a:srgbClr val="FBAE40"/>
          </p15:clr>
        </p15:guide>
        <p15:guide id="2" pos="402">
          <p15:clr>
            <a:srgbClr val="FBAE40"/>
          </p15:clr>
        </p15:guide>
        <p15:guide id="3" pos="5355">
          <p15:clr>
            <a:srgbClr val="FBAE40"/>
          </p15:clr>
        </p15:guide>
        <p15:guide id="4" orient="horz" pos="2916">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Our Services Slide">
    <p:spTree>
      <p:nvGrpSpPr>
        <p:cNvPr id="1" name=""/>
        <p:cNvGrpSpPr/>
        <p:nvPr/>
      </p:nvGrpSpPr>
      <p:grpSpPr>
        <a:xfrm>
          <a:off x="0" y="0"/>
          <a:ext cx="0" cy="0"/>
          <a:chOff x="0" y="0"/>
          <a:chExt cx="0" cy="0"/>
        </a:xfrm>
      </p:grpSpPr>
      <p:sp>
        <p:nvSpPr>
          <p:cNvPr id="2" name="Text Placeholder 6"/>
          <p:cNvSpPr>
            <a:spLocks noGrp="1"/>
          </p:cNvSpPr>
          <p:nvPr>
            <p:ph type="body" sz="quarter" idx="11" hasCustomPrompt="1"/>
          </p:nvPr>
        </p:nvSpPr>
        <p:spPr>
          <a:xfrm>
            <a:off x="638175" y="514350"/>
            <a:ext cx="7862888" cy="283633"/>
          </a:xfrm>
          <a:prstGeom prst="rect">
            <a:avLst/>
          </a:prstGeom>
        </p:spPr>
        <p:txBody>
          <a:bodyPr lIns="0" tIns="0" rIns="0" bIns="0">
            <a:noAutofit/>
          </a:bodyPr>
          <a:lstStyle>
            <a:lvl1pPr marL="0" indent="0">
              <a:spcBef>
                <a:spcPts val="0"/>
              </a:spcBef>
              <a:buFontTx/>
              <a:buNone/>
              <a:defRPr sz="2400" cap="all" spc="50" baseline="0">
                <a:solidFill>
                  <a:schemeClr val="accent1"/>
                </a:solidFill>
                <a:latin typeface="Lato Black" panose="020F0A02020204030203" pitchFamily="34" charset="0"/>
              </a:defRPr>
            </a:lvl1pPr>
          </a:lstStyle>
          <a:p>
            <a:pPr lvl="0"/>
            <a:r>
              <a:rPr lang="en-US" dirty="0"/>
              <a:t>Click to edit title</a:t>
            </a:r>
          </a:p>
        </p:txBody>
      </p:sp>
      <p:cxnSp>
        <p:nvCxnSpPr>
          <p:cNvPr id="3" name="Straight Connector 2"/>
          <p:cNvCxnSpPr/>
          <p:nvPr userDrawn="1"/>
        </p:nvCxnSpPr>
        <p:spPr>
          <a:xfrm>
            <a:off x="639798" y="1058463"/>
            <a:ext cx="457200"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Text Placeholder 6"/>
          <p:cNvSpPr>
            <a:spLocks noGrp="1"/>
          </p:cNvSpPr>
          <p:nvPr>
            <p:ph type="body" sz="quarter" idx="12" hasCustomPrompt="1"/>
          </p:nvPr>
        </p:nvSpPr>
        <p:spPr>
          <a:xfrm>
            <a:off x="638175" y="857739"/>
            <a:ext cx="7862888" cy="124650"/>
          </a:xfrm>
          <a:prstGeom prst="rect">
            <a:avLst/>
          </a:prstGeom>
        </p:spPr>
        <p:txBody>
          <a:bodyPr lIns="0" tIns="0" rIns="0" bIns="0">
            <a:noAutofit/>
          </a:bodyPr>
          <a:lstStyle>
            <a:lvl1pPr marL="0" indent="0">
              <a:spcBef>
                <a:spcPts val="0"/>
              </a:spcBef>
              <a:buFontTx/>
              <a:buNone/>
              <a:defRPr sz="900" cap="none" spc="0" baseline="0">
                <a:solidFill>
                  <a:schemeClr val="accent4"/>
                </a:solidFill>
                <a:latin typeface="Lato" panose="020F0502020204030203" pitchFamily="34" charset="0"/>
              </a:defRPr>
            </a:lvl1pPr>
          </a:lstStyle>
          <a:p>
            <a:pPr lvl="0"/>
            <a:r>
              <a:rPr lang="en-US" dirty="0"/>
              <a:t>Click to edit subtitle here</a:t>
            </a:r>
          </a:p>
        </p:txBody>
      </p:sp>
      <p:sp>
        <p:nvSpPr>
          <p:cNvPr id="5" name="Freeform 25"/>
          <p:cNvSpPr>
            <a:spLocks/>
          </p:cNvSpPr>
          <p:nvPr userDrawn="1"/>
        </p:nvSpPr>
        <p:spPr bwMode="auto">
          <a:xfrm>
            <a:off x="8071116" y="4673599"/>
            <a:ext cx="192759" cy="469899"/>
          </a:xfrm>
          <a:custGeom>
            <a:avLst/>
            <a:gdLst>
              <a:gd name="T0" fmla="*/ 1080 w 1229"/>
              <a:gd name="T1" fmla="*/ 0 h 2996"/>
              <a:gd name="T2" fmla="*/ 0 w 1229"/>
              <a:gd name="T3" fmla="*/ 2996 h 2996"/>
              <a:gd name="T4" fmla="*/ 149 w 1229"/>
              <a:gd name="T5" fmla="*/ 2996 h 2996"/>
              <a:gd name="T6" fmla="*/ 1229 w 1229"/>
              <a:gd name="T7" fmla="*/ 0 h 2996"/>
              <a:gd name="T8" fmla="*/ 1080 w 1229"/>
              <a:gd name="T9" fmla="*/ 0 h 2996"/>
            </a:gdLst>
            <a:ahLst/>
            <a:cxnLst>
              <a:cxn ang="0">
                <a:pos x="T0" y="T1"/>
              </a:cxn>
              <a:cxn ang="0">
                <a:pos x="T2" y="T3"/>
              </a:cxn>
              <a:cxn ang="0">
                <a:pos x="T4" y="T5"/>
              </a:cxn>
              <a:cxn ang="0">
                <a:pos x="T6" y="T7"/>
              </a:cxn>
              <a:cxn ang="0">
                <a:pos x="T8" y="T9"/>
              </a:cxn>
            </a:cxnLst>
            <a:rect l="0" t="0" r="r" b="b"/>
            <a:pathLst>
              <a:path w="1229" h="2996">
                <a:moveTo>
                  <a:pt x="1080" y="0"/>
                </a:moveTo>
                <a:lnTo>
                  <a:pt x="0" y="2996"/>
                </a:lnTo>
                <a:lnTo>
                  <a:pt x="149" y="2996"/>
                </a:lnTo>
                <a:lnTo>
                  <a:pt x="1229" y="0"/>
                </a:lnTo>
                <a:lnTo>
                  <a:pt x="1080" y="0"/>
                </a:lnTo>
                <a:close/>
              </a:path>
            </a:pathLst>
          </a:custGeom>
          <a:solidFill>
            <a:schemeClr val="accent1">
              <a:lumMod val="60000"/>
              <a:lumOff val="40000"/>
            </a:schemeClr>
          </a:solid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8" name="TextBox 7"/>
          <p:cNvSpPr txBox="1"/>
          <p:nvPr userDrawn="1"/>
        </p:nvSpPr>
        <p:spPr>
          <a:xfrm>
            <a:off x="8273619" y="4758089"/>
            <a:ext cx="227444" cy="123111"/>
          </a:xfrm>
          <a:prstGeom prst="rect">
            <a:avLst/>
          </a:prstGeom>
          <a:noFill/>
        </p:spPr>
        <p:txBody>
          <a:bodyPr wrap="square" lIns="0" tIns="0" rIns="0" bIns="0" rtlCol="0">
            <a:spAutoFit/>
          </a:bodyPr>
          <a:lstStyle/>
          <a:p>
            <a:pPr algn="r"/>
            <a:fld id="{B5D67274-A358-4A3D-B8D0-184382E74259}" type="slidenum">
              <a:rPr lang="en-US" sz="800" smtClean="0">
                <a:solidFill>
                  <a:schemeClr val="accent4"/>
                </a:solidFill>
                <a:latin typeface="Lato" panose="020F0502020204030203" pitchFamily="34" charset="0"/>
              </a:rPr>
              <a:pPr algn="r"/>
              <a:t>‹#›</a:t>
            </a:fld>
            <a:endParaRPr lang="en-US" sz="800" dirty="0">
              <a:solidFill>
                <a:schemeClr val="accent4"/>
              </a:solidFill>
              <a:latin typeface="Lato" panose="020F0502020204030203" pitchFamily="34" charset="0"/>
            </a:endParaRPr>
          </a:p>
        </p:txBody>
      </p:sp>
      <p:sp>
        <p:nvSpPr>
          <p:cNvPr id="10" name="TextBox 9"/>
          <p:cNvSpPr txBox="1"/>
          <p:nvPr userDrawn="1"/>
        </p:nvSpPr>
        <p:spPr>
          <a:xfrm>
            <a:off x="6226542" y="4758089"/>
            <a:ext cx="1741169" cy="123111"/>
          </a:xfrm>
          <a:prstGeom prst="rect">
            <a:avLst/>
          </a:prstGeom>
          <a:noFill/>
        </p:spPr>
        <p:txBody>
          <a:bodyPr wrap="square" lIns="0" tIns="0" rIns="0" bIns="0" rtlCol="0">
            <a:spAutoFit/>
          </a:bodyPr>
          <a:lstStyle/>
          <a:p>
            <a:pPr algn="r"/>
            <a:r>
              <a:rPr lang="en-US" sz="800" dirty="0">
                <a:solidFill>
                  <a:schemeClr val="accent5"/>
                </a:solidFill>
                <a:latin typeface="Lato" panose="020F0502020204030203" pitchFamily="34" charset="0"/>
              </a:rPr>
              <a:t>Presented By: </a:t>
            </a:r>
            <a:r>
              <a:rPr lang="en-US" sz="800" b="1" dirty="0">
                <a:solidFill>
                  <a:schemeClr val="accent1"/>
                </a:solidFill>
                <a:latin typeface="Lato" panose="020F0502020204030203" pitchFamily="34" charset="0"/>
              </a:rPr>
              <a:t>MDG ASSOCIATES, INC</a:t>
            </a:r>
          </a:p>
        </p:txBody>
      </p:sp>
      <p:sp>
        <p:nvSpPr>
          <p:cNvPr id="9" name="Picture Placeholder 6"/>
          <p:cNvSpPr>
            <a:spLocks noGrp="1"/>
          </p:cNvSpPr>
          <p:nvPr>
            <p:ph type="pic" sz="quarter" idx="10"/>
          </p:nvPr>
        </p:nvSpPr>
        <p:spPr>
          <a:xfrm>
            <a:off x="965678" y="1502430"/>
            <a:ext cx="2157334" cy="150812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21 h 10021"/>
              <a:gd name="connsiteX1" fmla="*/ 2522 w 10000"/>
              <a:gd name="connsiteY1" fmla="*/ 0 h 10021"/>
              <a:gd name="connsiteX2" fmla="*/ 10000 w 10000"/>
              <a:gd name="connsiteY2" fmla="*/ 21 h 10021"/>
              <a:gd name="connsiteX3" fmla="*/ 8000 w 10000"/>
              <a:gd name="connsiteY3" fmla="*/ 10021 h 10021"/>
              <a:gd name="connsiteX4" fmla="*/ 0 w 10000"/>
              <a:gd name="connsiteY4" fmla="*/ 10021 h 10021"/>
              <a:gd name="connsiteX0" fmla="*/ 0 w 10000"/>
              <a:gd name="connsiteY0" fmla="*/ 10021 h 10021"/>
              <a:gd name="connsiteX1" fmla="*/ 2522 w 10000"/>
              <a:gd name="connsiteY1" fmla="*/ 0 h 10021"/>
              <a:gd name="connsiteX2" fmla="*/ 10000 w 10000"/>
              <a:gd name="connsiteY2" fmla="*/ 21 h 10021"/>
              <a:gd name="connsiteX3" fmla="*/ 7492 w 10000"/>
              <a:gd name="connsiteY3" fmla="*/ 9989 h 10021"/>
              <a:gd name="connsiteX4" fmla="*/ 0 w 10000"/>
              <a:gd name="connsiteY4" fmla="*/ 10021 h 10021"/>
              <a:gd name="connsiteX0" fmla="*/ 0 w 10000"/>
              <a:gd name="connsiteY0" fmla="*/ 10000 h 10000"/>
              <a:gd name="connsiteX1" fmla="*/ 2522 w 10000"/>
              <a:gd name="connsiteY1" fmla="*/ 0 h 10000"/>
              <a:gd name="connsiteX2" fmla="*/ 10000 w 10000"/>
              <a:gd name="connsiteY2" fmla="*/ 0 h 10000"/>
              <a:gd name="connsiteX3" fmla="*/ 7492 w 10000"/>
              <a:gd name="connsiteY3" fmla="*/ 9968 h 10000"/>
              <a:gd name="connsiteX4" fmla="*/ 0 w 10000"/>
              <a:gd name="connsiteY4" fmla="*/ 10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0000"/>
                </a:moveTo>
                <a:lnTo>
                  <a:pt x="2522" y="0"/>
                </a:lnTo>
                <a:lnTo>
                  <a:pt x="10000" y="0"/>
                </a:lnTo>
                <a:lnTo>
                  <a:pt x="7492" y="9968"/>
                </a:lnTo>
                <a:lnTo>
                  <a:pt x="0" y="10000"/>
                </a:lnTo>
                <a:close/>
              </a:path>
            </a:pathLst>
          </a:custGeom>
        </p:spPr>
        <p:txBody>
          <a:bodyPr/>
          <a:lstStyle>
            <a:lvl1pPr>
              <a:defRPr sz="1000">
                <a:solidFill>
                  <a:schemeClr val="accent4"/>
                </a:solidFill>
                <a:latin typeface="Lato" panose="020F0502020204030203" pitchFamily="34" charset="0"/>
              </a:defRPr>
            </a:lvl1pPr>
          </a:lstStyle>
          <a:p>
            <a:endParaRPr lang="en-US" dirty="0"/>
          </a:p>
        </p:txBody>
      </p:sp>
      <p:sp>
        <p:nvSpPr>
          <p:cNvPr id="11" name="Picture Placeholder 6"/>
          <p:cNvSpPr>
            <a:spLocks noGrp="1"/>
          </p:cNvSpPr>
          <p:nvPr>
            <p:ph type="pic" sz="quarter" idx="13"/>
          </p:nvPr>
        </p:nvSpPr>
        <p:spPr>
          <a:xfrm>
            <a:off x="2759949" y="1502430"/>
            <a:ext cx="2157334" cy="150812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21 h 10021"/>
              <a:gd name="connsiteX1" fmla="*/ 2522 w 10000"/>
              <a:gd name="connsiteY1" fmla="*/ 0 h 10021"/>
              <a:gd name="connsiteX2" fmla="*/ 10000 w 10000"/>
              <a:gd name="connsiteY2" fmla="*/ 21 h 10021"/>
              <a:gd name="connsiteX3" fmla="*/ 8000 w 10000"/>
              <a:gd name="connsiteY3" fmla="*/ 10021 h 10021"/>
              <a:gd name="connsiteX4" fmla="*/ 0 w 10000"/>
              <a:gd name="connsiteY4" fmla="*/ 10021 h 10021"/>
              <a:gd name="connsiteX0" fmla="*/ 0 w 10000"/>
              <a:gd name="connsiteY0" fmla="*/ 10021 h 10021"/>
              <a:gd name="connsiteX1" fmla="*/ 2522 w 10000"/>
              <a:gd name="connsiteY1" fmla="*/ 0 h 10021"/>
              <a:gd name="connsiteX2" fmla="*/ 10000 w 10000"/>
              <a:gd name="connsiteY2" fmla="*/ 21 h 10021"/>
              <a:gd name="connsiteX3" fmla="*/ 7492 w 10000"/>
              <a:gd name="connsiteY3" fmla="*/ 9989 h 10021"/>
              <a:gd name="connsiteX4" fmla="*/ 0 w 10000"/>
              <a:gd name="connsiteY4" fmla="*/ 10021 h 10021"/>
              <a:gd name="connsiteX0" fmla="*/ 0 w 10000"/>
              <a:gd name="connsiteY0" fmla="*/ 10000 h 10000"/>
              <a:gd name="connsiteX1" fmla="*/ 2522 w 10000"/>
              <a:gd name="connsiteY1" fmla="*/ 0 h 10000"/>
              <a:gd name="connsiteX2" fmla="*/ 10000 w 10000"/>
              <a:gd name="connsiteY2" fmla="*/ 0 h 10000"/>
              <a:gd name="connsiteX3" fmla="*/ 7492 w 10000"/>
              <a:gd name="connsiteY3" fmla="*/ 9968 h 10000"/>
              <a:gd name="connsiteX4" fmla="*/ 0 w 10000"/>
              <a:gd name="connsiteY4" fmla="*/ 10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0000"/>
                </a:moveTo>
                <a:lnTo>
                  <a:pt x="2522" y="0"/>
                </a:lnTo>
                <a:lnTo>
                  <a:pt x="10000" y="0"/>
                </a:lnTo>
                <a:lnTo>
                  <a:pt x="7492" y="9968"/>
                </a:lnTo>
                <a:lnTo>
                  <a:pt x="0" y="10000"/>
                </a:lnTo>
                <a:close/>
              </a:path>
            </a:pathLst>
          </a:custGeom>
        </p:spPr>
        <p:txBody>
          <a:bodyPr/>
          <a:lstStyle>
            <a:lvl1pPr>
              <a:defRPr sz="1000">
                <a:solidFill>
                  <a:schemeClr val="accent4"/>
                </a:solidFill>
                <a:latin typeface="Lato" panose="020F0502020204030203" pitchFamily="34" charset="0"/>
              </a:defRPr>
            </a:lvl1pPr>
          </a:lstStyle>
          <a:p>
            <a:endParaRPr lang="en-US" dirty="0"/>
          </a:p>
        </p:txBody>
      </p:sp>
      <p:sp>
        <p:nvSpPr>
          <p:cNvPr id="12" name="Picture Placeholder 6"/>
          <p:cNvSpPr>
            <a:spLocks noGrp="1"/>
          </p:cNvSpPr>
          <p:nvPr>
            <p:ph type="pic" sz="quarter" idx="14"/>
          </p:nvPr>
        </p:nvSpPr>
        <p:spPr>
          <a:xfrm>
            <a:off x="4554220" y="1502430"/>
            <a:ext cx="2157334" cy="150812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21 h 10021"/>
              <a:gd name="connsiteX1" fmla="*/ 2522 w 10000"/>
              <a:gd name="connsiteY1" fmla="*/ 0 h 10021"/>
              <a:gd name="connsiteX2" fmla="*/ 10000 w 10000"/>
              <a:gd name="connsiteY2" fmla="*/ 21 h 10021"/>
              <a:gd name="connsiteX3" fmla="*/ 8000 w 10000"/>
              <a:gd name="connsiteY3" fmla="*/ 10021 h 10021"/>
              <a:gd name="connsiteX4" fmla="*/ 0 w 10000"/>
              <a:gd name="connsiteY4" fmla="*/ 10021 h 10021"/>
              <a:gd name="connsiteX0" fmla="*/ 0 w 10000"/>
              <a:gd name="connsiteY0" fmla="*/ 10021 h 10021"/>
              <a:gd name="connsiteX1" fmla="*/ 2522 w 10000"/>
              <a:gd name="connsiteY1" fmla="*/ 0 h 10021"/>
              <a:gd name="connsiteX2" fmla="*/ 10000 w 10000"/>
              <a:gd name="connsiteY2" fmla="*/ 21 h 10021"/>
              <a:gd name="connsiteX3" fmla="*/ 7492 w 10000"/>
              <a:gd name="connsiteY3" fmla="*/ 9989 h 10021"/>
              <a:gd name="connsiteX4" fmla="*/ 0 w 10000"/>
              <a:gd name="connsiteY4" fmla="*/ 10021 h 10021"/>
              <a:gd name="connsiteX0" fmla="*/ 0 w 10000"/>
              <a:gd name="connsiteY0" fmla="*/ 10000 h 10000"/>
              <a:gd name="connsiteX1" fmla="*/ 2522 w 10000"/>
              <a:gd name="connsiteY1" fmla="*/ 0 h 10000"/>
              <a:gd name="connsiteX2" fmla="*/ 10000 w 10000"/>
              <a:gd name="connsiteY2" fmla="*/ 0 h 10000"/>
              <a:gd name="connsiteX3" fmla="*/ 7492 w 10000"/>
              <a:gd name="connsiteY3" fmla="*/ 9968 h 10000"/>
              <a:gd name="connsiteX4" fmla="*/ 0 w 10000"/>
              <a:gd name="connsiteY4" fmla="*/ 10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0000"/>
                </a:moveTo>
                <a:lnTo>
                  <a:pt x="2522" y="0"/>
                </a:lnTo>
                <a:lnTo>
                  <a:pt x="10000" y="0"/>
                </a:lnTo>
                <a:lnTo>
                  <a:pt x="7492" y="9968"/>
                </a:lnTo>
                <a:lnTo>
                  <a:pt x="0" y="10000"/>
                </a:lnTo>
                <a:close/>
              </a:path>
            </a:pathLst>
          </a:custGeom>
        </p:spPr>
        <p:txBody>
          <a:bodyPr/>
          <a:lstStyle>
            <a:lvl1pPr>
              <a:defRPr sz="1000">
                <a:solidFill>
                  <a:schemeClr val="accent4"/>
                </a:solidFill>
                <a:latin typeface="Lato" panose="020F0502020204030203" pitchFamily="34" charset="0"/>
              </a:defRPr>
            </a:lvl1pPr>
          </a:lstStyle>
          <a:p>
            <a:endParaRPr lang="en-US" dirty="0"/>
          </a:p>
        </p:txBody>
      </p:sp>
      <p:sp>
        <p:nvSpPr>
          <p:cNvPr id="13" name="Picture Placeholder 6"/>
          <p:cNvSpPr>
            <a:spLocks noGrp="1"/>
          </p:cNvSpPr>
          <p:nvPr>
            <p:ph type="pic" sz="quarter" idx="15"/>
          </p:nvPr>
        </p:nvSpPr>
        <p:spPr>
          <a:xfrm>
            <a:off x="6343729" y="1502430"/>
            <a:ext cx="2157334" cy="150812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21 h 10021"/>
              <a:gd name="connsiteX1" fmla="*/ 2522 w 10000"/>
              <a:gd name="connsiteY1" fmla="*/ 0 h 10021"/>
              <a:gd name="connsiteX2" fmla="*/ 10000 w 10000"/>
              <a:gd name="connsiteY2" fmla="*/ 21 h 10021"/>
              <a:gd name="connsiteX3" fmla="*/ 8000 w 10000"/>
              <a:gd name="connsiteY3" fmla="*/ 10021 h 10021"/>
              <a:gd name="connsiteX4" fmla="*/ 0 w 10000"/>
              <a:gd name="connsiteY4" fmla="*/ 10021 h 10021"/>
              <a:gd name="connsiteX0" fmla="*/ 0 w 10000"/>
              <a:gd name="connsiteY0" fmla="*/ 10021 h 10021"/>
              <a:gd name="connsiteX1" fmla="*/ 2522 w 10000"/>
              <a:gd name="connsiteY1" fmla="*/ 0 h 10021"/>
              <a:gd name="connsiteX2" fmla="*/ 10000 w 10000"/>
              <a:gd name="connsiteY2" fmla="*/ 21 h 10021"/>
              <a:gd name="connsiteX3" fmla="*/ 7492 w 10000"/>
              <a:gd name="connsiteY3" fmla="*/ 9989 h 10021"/>
              <a:gd name="connsiteX4" fmla="*/ 0 w 10000"/>
              <a:gd name="connsiteY4" fmla="*/ 10021 h 10021"/>
              <a:gd name="connsiteX0" fmla="*/ 0 w 10000"/>
              <a:gd name="connsiteY0" fmla="*/ 10000 h 10000"/>
              <a:gd name="connsiteX1" fmla="*/ 2522 w 10000"/>
              <a:gd name="connsiteY1" fmla="*/ 0 h 10000"/>
              <a:gd name="connsiteX2" fmla="*/ 10000 w 10000"/>
              <a:gd name="connsiteY2" fmla="*/ 0 h 10000"/>
              <a:gd name="connsiteX3" fmla="*/ 7492 w 10000"/>
              <a:gd name="connsiteY3" fmla="*/ 9968 h 10000"/>
              <a:gd name="connsiteX4" fmla="*/ 0 w 10000"/>
              <a:gd name="connsiteY4" fmla="*/ 10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0000"/>
                </a:moveTo>
                <a:lnTo>
                  <a:pt x="2522" y="0"/>
                </a:lnTo>
                <a:lnTo>
                  <a:pt x="10000" y="0"/>
                </a:lnTo>
                <a:lnTo>
                  <a:pt x="7492" y="9968"/>
                </a:lnTo>
                <a:lnTo>
                  <a:pt x="0" y="10000"/>
                </a:lnTo>
                <a:close/>
              </a:path>
            </a:pathLst>
          </a:custGeom>
        </p:spPr>
        <p:txBody>
          <a:bodyPr/>
          <a:lstStyle>
            <a:lvl1pPr>
              <a:defRPr sz="1000">
                <a:solidFill>
                  <a:schemeClr val="accent4"/>
                </a:solidFill>
                <a:latin typeface="Lato" panose="020F0502020204030203" pitchFamily="34" charset="0"/>
              </a:defRPr>
            </a:lvl1pPr>
          </a:lstStyle>
          <a:p>
            <a:endParaRPr lang="en-US" dirty="0"/>
          </a:p>
        </p:txBody>
      </p:sp>
    </p:spTree>
    <p:extLst>
      <p:ext uri="{BB962C8B-B14F-4D97-AF65-F5344CB8AC3E}">
        <p14:creationId xmlns:p14="http://schemas.microsoft.com/office/powerpoint/2010/main" val="1701296899"/>
      </p:ext>
    </p:extLst>
  </p:cSld>
  <p:clrMapOvr>
    <a:masterClrMapping/>
  </p:clrMapOvr>
  <p:transition spd="slow" advClick="0" advTm="1000">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left)">
                                      <p:cBhvr>
                                        <p:cTn id="7" dur="750"/>
                                        <p:tgtEl>
                                          <p:spTgt spid="2">
                                            <p:txEl>
                                              <p:pRg st="0" end="0"/>
                                            </p:txEl>
                                          </p:spTgt>
                                        </p:tgtEl>
                                      </p:cBhvr>
                                    </p:animEffect>
                                  </p:childTnLst>
                                </p:cTn>
                              </p:par>
                            </p:childTnLst>
                          </p:cTn>
                        </p:par>
                        <p:par>
                          <p:cTn id="8" fill="hold">
                            <p:stCondLst>
                              <p:cond delay="750"/>
                            </p:stCondLst>
                            <p:childTnLst>
                              <p:par>
                                <p:cTn id="9" presetID="22" presetClass="entr" presetSubtype="8" fill="hold" grpId="0" nodeType="after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Effect transition="in" filter="wipe(left)">
                                      <p:cBhvr>
                                        <p:cTn id="11" dur="500"/>
                                        <p:tgtEl>
                                          <p:spTgt spid="4">
                                            <p:txEl>
                                              <p:pRg st="0" end="0"/>
                                            </p:txEl>
                                          </p:spTgt>
                                        </p:tgtEl>
                                      </p:cBhvr>
                                    </p:animEffect>
                                  </p:childTnLst>
                                </p:cTn>
                              </p:par>
                            </p:childTnLst>
                          </p:cTn>
                        </p:par>
                        <p:par>
                          <p:cTn id="12" fill="hold">
                            <p:stCondLst>
                              <p:cond delay="1250"/>
                            </p:stCondLst>
                            <p:childTnLst>
                              <p:par>
                                <p:cTn id="13" presetID="10"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2" presetClass="entr" presetSubtype="8" fill="hold" nodeType="afterEffect">
                  <p:stCondLst>
                    <p:cond delay="0"/>
                  </p:stCondLst>
                  <p:childTnLst>
                    <p:set>
                      <p:cBhvr>
                        <p:cTn dur="1" fill="hold">
                          <p:stCondLst>
                            <p:cond delay="0"/>
                          </p:stCondLst>
                        </p:cTn>
                        <p:tgtEl>
                          <p:spTgt spid="2"/>
                        </p:tgtEl>
                        <p:attrNameLst>
                          <p:attrName>style.visibility</p:attrName>
                        </p:attrNameLst>
                      </p:cBhvr>
                      <p:to>
                        <p:strVal val="visible"/>
                      </p:to>
                    </p:set>
                    <p:animEffect transition="in" filter="wipe(left)">
                      <p:cBhvr>
                        <p:cTn dur="750"/>
                        <p:tgtEl>
                          <p:spTgt spid="2"/>
                        </p:tgtEl>
                      </p:cBhvr>
                    </p:animEffect>
                  </p:childTnLst>
                </p:cTn>
              </p:par>
            </p:tnLst>
          </p:tmpl>
        </p:tmplLst>
      </p:bldP>
      <p:bldP spid="4" grpId="0" build="p">
        <p:tmplLst>
          <p:tmpl lvl="1">
            <p:tnLst>
              <p:par>
                <p:cTn presetID="22" presetClass="entr" presetSubtype="8" fill="hold" nodeType="after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wipe(left)">
                      <p:cBhvr>
                        <p:cTn dur="500"/>
                        <p:tgtEl>
                          <p:spTgt spid="4"/>
                        </p:tgtEl>
                      </p:cBhvr>
                    </p:animEffect>
                  </p:childTnLst>
                </p:cTn>
              </p:par>
            </p:tnLst>
          </p:tmpl>
        </p:tmplLst>
      </p:bldP>
    </p:bldLst>
  </p:timing>
  <p:extLst>
    <p:ext uri="{DCECCB84-F9BA-43D5-87BE-67443E8EF086}">
      <p15:sldGuideLst xmlns:p15="http://schemas.microsoft.com/office/powerpoint/2012/main">
        <p15:guide id="1" orient="horz" pos="324">
          <p15:clr>
            <a:srgbClr val="FBAE40"/>
          </p15:clr>
        </p15:guide>
        <p15:guide id="2" pos="402">
          <p15:clr>
            <a:srgbClr val="FBAE40"/>
          </p15:clr>
        </p15:guide>
        <p15:guide id="3" pos="5355">
          <p15:clr>
            <a:srgbClr val="FBAE40"/>
          </p15:clr>
        </p15:guide>
        <p15:guide id="4" orient="horz" pos="2916">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Multi Pictures at Bottom Slide">
    <p:spTree>
      <p:nvGrpSpPr>
        <p:cNvPr id="1" name=""/>
        <p:cNvGrpSpPr/>
        <p:nvPr/>
      </p:nvGrpSpPr>
      <p:grpSpPr>
        <a:xfrm>
          <a:off x="0" y="0"/>
          <a:ext cx="0" cy="0"/>
          <a:chOff x="0" y="0"/>
          <a:chExt cx="0" cy="0"/>
        </a:xfrm>
      </p:grpSpPr>
      <p:sp>
        <p:nvSpPr>
          <p:cNvPr id="23" name="Picture Placeholder 22"/>
          <p:cNvSpPr>
            <a:spLocks noGrp="1"/>
          </p:cNvSpPr>
          <p:nvPr>
            <p:ph type="pic" sz="quarter" idx="15"/>
          </p:nvPr>
        </p:nvSpPr>
        <p:spPr>
          <a:xfrm>
            <a:off x="887484" y="3048000"/>
            <a:ext cx="2361625" cy="2098072"/>
          </a:xfrm>
          <a:custGeom>
            <a:avLst/>
            <a:gdLst>
              <a:gd name="connsiteX0" fmla="*/ 756964 w 2361625"/>
              <a:gd name="connsiteY0" fmla="*/ 0 h 2098072"/>
              <a:gd name="connsiteX1" fmla="*/ 1179693 w 2361625"/>
              <a:gd name="connsiteY1" fmla="*/ 219 h 2098072"/>
              <a:gd name="connsiteX2" fmla="*/ 1179772 w 2361625"/>
              <a:gd name="connsiteY2" fmla="*/ 0 h 2098072"/>
              <a:gd name="connsiteX3" fmla="*/ 2361625 w 2361625"/>
              <a:gd name="connsiteY3" fmla="*/ 613 h 2098072"/>
              <a:gd name="connsiteX4" fmla="*/ 1604882 w 2361625"/>
              <a:gd name="connsiteY4" fmla="*/ 2097653 h 2098072"/>
              <a:gd name="connsiteX5" fmla="*/ 1636683 w 2361625"/>
              <a:gd name="connsiteY5" fmla="*/ 2097664 h 2098072"/>
              <a:gd name="connsiteX6" fmla="*/ 1636536 w 2361625"/>
              <a:gd name="connsiteY6" fmla="*/ 2098072 h 2098072"/>
              <a:gd name="connsiteX7" fmla="*/ 1213781 w 2361625"/>
              <a:gd name="connsiteY7" fmla="*/ 2097926 h 2098072"/>
              <a:gd name="connsiteX8" fmla="*/ 1213728 w 2361625"/>
              <a:gd name="connsiteY8" fmla="*/ 2098072 h 2098072"/>
              <a:gd name="connsiteX9" fmla="*/ 0 w 2361625"/>
              <a:gd name="connsiteY9" fmla="*/ 2097653 h 209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61625" h="2098072">
                <a:moveTo>
                  <a:pt x="756964" y="0"/>
                </a:moveTo>
                <a:lnTo>
                  <a:pt x="1179693" y="219"/>
                </a:lnTo>
                <a:lnTo>
                  <a:pt x="1179772" y="0"/>
                </a:lnTo>
                <a:lnTo>
                  <a:pt x="2361625" y="613"/>
                </a:lnTo>
                <a:lnTo>
                  <a:pt x="1604882" y="2097653"/>
                </a:lnTo>
                <a:lnTo>
                  <a:pt x="1636683" y="2097664"/>
                </a:lnTo>
                <a:lnTo>
                  <a:pt x="1636536" y="2098072"/>
                </a:lnTo>
                <a:lnTo>
                  <a:pt x="1213781" y="2097926"/>
                </a:lnTo>
                <a:lnTo>
                  <a:pt x="1213728" y="2098072"/>
                </a:lnTo>
                <a:lnTo>
                  <a:pt x="0" y="2097653"/>
                </a:lnTo>
                <a:close/>
              </a:path>
            </a:pathLst>
          </a:custGeom>
        </p:spPr>
        <p:txBody>
          <a:bodyPr wrap="square">
            <a:noAutofit/>
          </a:bodyPr>
          <a:lstStyle>
            <a:lvl1pPr>
              <a:defRPr sz="1000">
                <a:solidFill>
                  <a:schemeClr val="accent4"/>
                </a:solidFill>
                <a:latin typeface="Lato" panose="020F0502020204030203" pitchFamily="34" charset="0"/>
              </a:defRPr>
            </a:lvl1pPr>
          </a:lstStyle>
          <a:p>
            <a:endParaRPr lang="en-US" dirty="0"/>
          </a:p>
        </p:txBody>
      </p:sp>
      <p:sp>
        <p:nvSpPr>
          <p:cNvPr id="24" name="Picture Placeholder 23"/>
          <p:cNvSpPr>
            <a:spLocks noGrp="1"/>
          </p:cNvSpPr>
          <p:nvPr>
            <p:ph type="pic" sz="quarter" idx="16"/>
          </p:nvPr>
        </p:nvSpPr>
        <p:spPr>
          <a:xfrm>
            <a:off x="2638135" y="3048000"/>
            <a:ext cx="2361625" cy="2098072"/>
          </a:xfrm>
          <a:custGeom>
            <a:avLst/>
            <a:gdLst>
              <a:gd name="connsiteX0" fmla="*/ 756964 w 2361625"/>
              <a:gd name="connsiteY0" fmla="*/ 0 h 2098072"/>
              <a:gd name="connsiteX1" fmla="*/ 1179693 w 2361625"/>
              <a:gd name="connsiteY1" fmla="*/ 219 h 2098072"/>
              <a:gd name="connsiteX2" fmla="*/ 1179772 w 2361625"/>
              <a:gd name="connsiteY2" fmla="*/ 0 h 2098072"/>
              <a:gd name="connsiteX3" fmla="*/ 2361625 w 2361625"/>
              <a:gd name="connsiteY3" fmla="*/ 613 h 2098072"/>
              <a:gd name="connsiteX4" fmla="*/ 1604882 w 2361625"/>
              <a:gd name="connsiteY4" fmla="*/ 2097653 h 2098072"/>
              <a:gd name="connsiteX5" fmla="*/ 1636683 w 2361625"/>
              <a:gd name="connsiteY5" fmla="*/ 2097664 h 2098072"/>
              <a:gd name="connsiteX6" fmla="*/ 1636536 w 2361625"/>
              <a:gd name="connsiteY6" fmla="*/ 2098072 h 2098072"/>
              <a:gd name="connsiteX7" fmla="*/ 1213781 w 2361625"/>
              <a:gd name="connsiteY7" fmla="*/ 2097926 h 2098072"/>
              <a:gd name="connsiteX8" fmla="*/ 1213728 w 2361625"/>
              <a:gd name="connsiteY8" fmla="*/ 2098072 h 2098072"/>
              <a:gd name="connsiteX9" fmla="*/ 0 w 2361625"/>
              <a:gd name="connsiteY9" fmla="*/ 2097653 h 209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61625" h="2098072">
                <a:moveTo>
                  <a:pt x="756964" y="0"/>
                </a:moveTo>
                <a:lnTo>
                  <a:pt x="1179693" y="219"/>
                </a:lnTo>
                <a:lnTo>
                  <a:pt x="1179772" y="0"/>
                </a:lnTo>
                <a:lnTo>
                  <a:pt x="2361625" y="613"/>
                </a:lnTo>
                <a:lnTo>
                  <a:pt x="1604882" y="2097653"/>
                </a:lnTo>
                <a:lnTo>
                  <a:pt x="1636683" y="2097664"/>
                </a:lnTo>
                <a:lnTo>
                  <a:pt x="1636536" y="2098072"/>
                </a:lnTo>
                <a:lnTo>
                  <a:pt x="1213781" y="2097926"/>
                </a:lnTo>
                <a:lnTo>
                  <a:pt x="1213728" y="2098072"/>
                </a:lnTo>
                <a:lnTo>
                  <a:pt x="0" y="2097653"/>
                </a:lnTo>
                <a:close/>
              </a:path>
            </a:pathLst>
          </a:custGeom>
        </p:spPr>
        <p:txBody>
          <a:bodyPr wrap="square">
            <a:noAutofit/>
          </a:bodyPr>
          <a:lstStyle>
            <a:lvl1pPr>
              <a:defRPr sz="1000">
                <a:solidFill>
                  <a:schemeClr val="accent4"/>
                </a:solidFill>
                <a:latin typeface="Lato" panose="020F0502020204030203" pitchFamily="34" charset="0"/>
              </a:defRPr>
            </a:lvl1pPr>
          </a:lstStyle>
          <a:p>
            <a:endParaRPr lang="en-US" dirty="0"/>
          </a:p>
        </p:txBody>
      </p:sp>
      <p:sp>
        <p:nvSpPr>
          <p:cNvPr id="25" name="Picture Placeholder 24"/>
          <p:cNvSpPr>
            <a:spLocks noGrp="1"/>
          </p:cNvSpPr>
          <p:nvPr>
            <p:ph type="pic" sz="quarter" idx="17"/>
          </p:nvPr>
        </p:nvSpPr>
        <p:spPr>
          <a:xfrm>
            <a:off x="4388786" y="3048000"/>
            <a:ext cx="2361625" cy="2098072"/>
          </a:xfrm>
          <a:custGeom>
            <a:avLst/>
            <a:gdLst>
              <a:gd name="connsiteX0" fmla="*/ 756964 w 2361625"/>
              <a:gd name="connsiteY0" fmla="*/ 0 h 2098072"/>
              <a:gd name="connsiteX1" fmla="*/ 1179693 w 2361625"/>
              <a:gd name="connsiteY1" fmla="*/ 219 h 2098072"/>
              <a:gd name="connsiteX2" fmla="*/ 1179772 w 2361625"/>
              <a:gd name="connsiteY2" fmla="*/ 0 h 2098072"/>
              <a:gd name="connsiteX3" fmla="*/ 2361625 w 2361625"/>
              <a:gd name="connsiteY3" fmla="*/ 613 h 2098072"/>
              <a:gd name="connsiteX4" fmla="*/ 1604882 w 2361625"/>
              <a:gd name="connsiteY4" fmla="*/ 2097653 h 2098072"/>
              <a:gd name="connsiteX5" fmla="*/ 1636683 w 2361625"/>
              <a:gd name="connsiteY5" fmla="*/ 2097664 h 2098072"/>
              <a:gd name="connsiteX6" fmla="*/ 1636536 w 2361625"/>
              <a:gd name="connsiteY6" fmla="*/ 2098072 h 2098072"/>
              <a:gd name="connsiteX7" fmla="*/ 1213781 w 2361625"/>
              <a:gd name="connsiteY7" fmla="*/ 2097926 h 2098072"/>
              <a:gd name="connsiteX8" fmla="*/ 1213728 w 2361625"/>
              <a:gd name="connsiteY8" fmla="*/ 2098072 h 2098072"/>
              <a:gd name="connsiteX9" fmla="*/ 0 w 2361625"/>
              <a:gd name="connsiteY9" fmla="*/ 2097653 h 209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61625" h="2098072">
                <a:moveTo>
                  <a:pt x="756964" y="0"/>
                </a:moveTo>
                <a:lnTo>
                  <a:pt x="1179693" y="219"/>
                </a:lnTo>
                <a:lnTo>
                  <a:pt x="1179772" y="0"/>
                </a:lnTo>
                <a:lnTo>
                  <a:pt x="2361625" y="613"/>
                </a:lnTo>
                <a:lnTo>
                  <a:pt x="1604882" y="2097653"/>
                </a:lnTo>
                <a:lnTo>
                  <a:pt x="1636683" y="2097664"/>
                </a:lnTo>
                <a:lnTo>
                  <a:pt x="1636536" y="2098072"/>
                </a:lnTo>
                <a:lnTo>
                  <a:pt x="1213781" y="2097926"/>
                </a:lnTo>
                <a:lnTo>
                  <a:pt x="1213728" y="2098072"/>
                </a:lnTo>
                <a:lnTo>
                  <a:pt x="0" y="2097653"/>
                </a:lnTo>
                <a:close/>
              </a:path>
            </a:pathLst>
          </a:custGeom>
        </p:spPr>
        <p:txBody>
          <a:bodyPr wrap="square">
            <a:noAutofit/>
          </a:bodyPr>
          <a:lstStyle>
            <a:lvl1pPr>
              <a:defRPr sz="1000">
                <a:solidFill>
                  <a:schemeClr val="accent4"/>
                </a:solidFill>
                <a:latin typeface="Lato" panose="020F0502020204030203" pitchFamily="34" charset="0"/>
              </a:defRPr>
            </a:lvl1pPr>
          </a:lstStyle>
          <a:p>
            <a:endParaRPr lang="en-US" dirty="0"/>
          </a:p>
        </p:txBody>
      </p:sp>
      <p:sp>
        <p:nvSpPr>
          <p:cNvPr id="26" name="Picture Placeholder 25"/>
          <p:cNvSpPr>
            <a:spLocks noGrp="1"/>
          </p:cNvSpPr>
          <p:nvPr>
            <p:ph type="pic" sz="quarter" idx="18"/>
          </p:nvPr>
        </p:nvSpPr>
        <p:spPr>
          <a:xfrm>
            <a:off x="6139438" y="3048000"/>
            <a:ext cx="2361625" cy="2098072"/>
          </a:xfrm>
          <a:custGeom>
            <a:avLst/>
            <a:gdLst>
              <a:gd name="connsiteX0" fmla="*/ 756964 w 2361625"/>
              <a:gd name="connsiteY0" fmla="*/ 0 h 2098072"/>
              <a:gd name="connsiteX1" fmla="*/ 1179693 w 2361625"/>
              <a:gd name="connsiteY1" fmla="*/ 219 h 2098072"/>
              <a:gd name="connsiteX2" fmla="*/ 1179772 w 2361625"/>
              <a:gd name="connsiteY2" fmla="*/ 0 h 2098072"/>
              <a:gd name="connsiteX3" fmla="*/ 2361625 w 2361625"/>
              <a:gd name="connsiteY3" fmla="*/ 613 h 2098072"/>
              <a:gd name="connsiteX4" fmla="*/ 1604882 w 2361625"/>
              <a:gd name="connsiteY4" fmla="*/ 2097653 h 2098072"/>
              <a:gd name="connsiteX5" fmla="*/ 1636683 w 2361625"/>
              <a:gd name="connsiteY5" fmla="*/ 2097664 h 2098072"/>
              <a:gd name="connsiteX6" fmla="*/ 1636536 w 2361625"/>
              <a:gd name="connsiteY6" fmla="*/ 2098072 h 2098072"/>
              <a:gd name="connsiteX7" fmla="*/ 1213781 w 2361625"/>
              <a:gd name="connsiteY7" fmla="*/ 2097926 h 2098072"/>
              <a:gd name="connsiteX8" fmla="*/ 1213728 w 2361625"/>
              <a:gd name="connsiteY8" fmla="*/ 2098072 h 2098072"/>
              <a:gd name="connsiteX9" fmla="*/ 0 w 2361625"/>
              <a:gd name="connsiteY9" fmla="*/ 2097653 h 209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61625" h="2098072">
                <a:moveTo>
                  <a:pt x="756964" y="0"/>
                </a:moveTo>
                <a:lnTo>
                  <a:pt x="1179693" y="219"/>
                </a:lnTo>
                <a:lnTo>
                  <a:pt x="1179772" y="0"/>
                </a:lnTo>
                <a:lnTo>
                  <a:pt x="2361625" y="613"/>
                </a:lnTo>
                <a:lnTo>
                  <a:pt x="1604882" y="2097653"/>
                </a:lnTo>
                <a:lnTo>
                  <a:pt x="1636683" y="2097664"/>
                </a:lnTo>
                <a:lnTo>
                  <a:pt x="1636536" y="2098072"/>
                </a:lnTo>
                <a:lnTo>
                  <a:pt x="1213781" y="2097926"/>
                </a:lnTo>
                <a:lnTo>
                  <a:pt x="1213728" y="2098072"/>
                </a:lnTo>
                <a:lnTo>
                  <a:pt x="0" y="2097653"/>
                </a:lnTo>
                <a:close/>
              </a:path>
            </a:pathLst>
          </a:custGeom>
        </p:spPr>
        <p:txBody>
          <a:bodyPr wrap="square">
            <a:noAutofit/>
          </a:bodyPr>
          <a:lstStyle>
            <a:lvl1pPr>
              <a:defRPr sz="1000">
                <a:solidFill>
                  <a:schemeClr val="accent4"/>
                </a:solidFill>
                <a:latin typeface="Lato" panose="020F0502020204030203" pitchFamily="34" charset="0"/>
              </a:defRPr>
            </a:lvl1pPr>
          </a:lstStyle>
          <a:p>
            <a:endParaRPr lang="en-US" dirty="0"/>
          </a:p>
        </p:txBody>
      </p:sp>
      <p:sp>
        <p:nvSpPr>
          <p:cNvPr id="27" name="Freeform 25"/>
          <p:cNvSpPr>
            <a:spLocks/>
          </p:cNvSpPr>
          <p:nvPr userDrawn="1"/>
        </p:nvSpPr>
        <p:spPr bwMode="auto">
          <a:xfrm>
            <a:off x="8071116" y="4673599"/>
            <a:ext cx="192759" cy="469899"/>
          </a:xfrm>
          <a:custGeom>
            <a:avLst/>
            <a:gdLst>
              <a:gd name="T0" fmla="*/ 1080 w 1229"/>
              <a:gd name="T1" fmla="*/ 0 h 2996"/>
              <a:gd name="T2" fmla="*/ 0 w 1229"/>
              <a:gd name="T3" fmla="*/ 2996 h 2996"/>
              <a:gd name="T4" fmla="*/ 149 w 1229"/>
              <a:gd name="T5" fmla="*/ 2996 h 2996"/>
              <a:gd name="T6" fmla="*/ 1229 w 1229"/>
              <a:gd name="T7" fmla="*/ 0 h 2996"/>
              <a:gd name="T8" fmla="*/ 1080 w 1229"/>
              <a:gd name="T9" fmla="*/ 0 h 2996"/>
            </a:gdLst>
            <a:ahLst/>
            <a:cxnLst>
              <a:cxn ang="0">
                <a:pos x="T0" y="T1"/>
              </a:cxn>
              <a:cxn ang="0">
                <a:pos x="T2" y="T3"/>
              </a:cxn>
              <a:cxn ang="0">
                <a:pos x="T4" y="T5"/>
              </a:cxn>
              <a:cxn ang="0">
                <a:pos x="T6" y="T7"/>
              </a:cxn>
              <a:cxn ang="0">
                <a:pos x="T8" y="T9"/>
              </a:cxn>
            </a:cxnLst>
            <a:rect l="0" t="0" r="r" b="b"/>
            <a:pathLst>
              <a:path w="1229" h="2996">
                <a:moveTo>
                  <a:pt x="1080" y="0"/>
                </a:moveTo>
                <a:lnTo>
                  <a:pt x="0" y="2996"/>
                </a:lnTo>
                <a:lnTo>
                  <a:pt x="149" y="2996"/>
                </a:lnTo>
                <a:lnTo>
                  <a:pt x="1229" y="0"/>
                </a:lnTo>
                <a:lnTo>
                  <a:pt x="1080" y="0"/>
                </a:lnTo>
                <a:close/>
              </a:path>
            </a:pathLst>
          </a:custGeom>
          <a:solidFill>
            <a:schemeClr val="accent1">
              <a:lumMod val="60000"/>
              <a:lumOff val="40000"/>
            </a:schemeClr>
          </a:solid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8" name="TextBox 27"/>
          <p:cNvSpPr txBox="1"/>
          <p:nvPr userDrawn="1"/>
        </p:nvSpPr>
        <p:spPr>
          <a:xfrm>
            <a:off x="8273619" y="4758089"/>
            <a:ext cx="227444" cy="123111"/>
          </a:xfrm>
          <a:prstGeom prst="rect">
            <a:avLst/>
          </a:prstGeom>
          <a:noFill/>
        </p:spPr>
        <p:txBody>
          <a:bodyPr wrap="square" lIns="0" tIns="0" rIns="0" bIns="0" rtlCol="0">
            <a:spAutoFit/>
          </a:bodyPr>
          <a:lstStyle/>
          <a:p>
            <a:pPr algn="r"/>
            <a:fld id="{B5D67274-A358-4A3D-B8D0-184382E74259}" type="slidenum">
              <a:rPr lang="en-US" sz="800" smtClean="0">
                <a:solidFill>
                  <a:schemeClr val="accent4"/>
                </a:solidFill>
                <a:latin typeface="Lato" panose="020F0502020204030203" pitchFamily="34" charset="0"/>
              </a:rPr>
              <a:pPr algn="r"/>
              <a:t>‹#›</a:t>
            </a:fld>
            <a:endParaRPr lang="en-US" sz="800" dirty="0">
              <a:solidFill>
                <a:schemeClr val="accent4"/>
              </a:solidFill>
              <a:latin typeface="Lato" panose="020F0502020204030203" pitchFamily="34" charset="0"/>
            </a:endParaRPr>
          </a:p>
        </p:txBody>
      </p:sp>
    </p:spTree>
    <p:extLst>
      <p:ext uri="{BB962C8B-B14F-4D97-AF65-F5344CB8AC3E}">
        <p14:creationId xmlns:p14="http://schemas.microsoft.com/office/powerpoint/2010/main" val="3823092450"/>
      </p:ext>
    </p:extLst>
  </p:cSld>
  <p:clrMapOvr>
    <a:masterClrMapping/>
  </p:clrMapOvr>
  <p:transition spd="slow" advClick="0" advTm="1000">
    <p:push dir="r"/>
  </p:transition>
  <p:extLst>
    <p:ext uri="{DCECCB84-F9BA-43D5-87BE-67443E8EF086}">
      <p15:sldGuideLst xmlns:p15="http://schemas.microsoft.com/office/powerpoint/2012/main">
        <p15:guide id="1" orient="horz" pos="324">
          <p15:clr>
            <a:srgbClr val="FBAE40"/>
          </p15:clr>
        </p15:guide>
        <p15:guide id="2" pos="402">
          <p15:clr>
            <a:srgbClr val="FBAE40"/>
          </p15:clr>
        </p15:guide>
        <p15:guide id="3" pos="5355">
          <p15:clr>
            <a:srgbClr val="FBAE40"/>
          </p15:clr>
        </p15:guide>
        <p15:guide id="4" orient="horz" pos="2916">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ortfolio Section Slide 1">
    <p:spTree>
      <p:nvGrpSpPr>
        <p:cNvPr id="1" name=""/>
        <p:cNvGrpSpPr/>
        <p:nvPr/>
      </p:nvGrpSpPr>
      <p:grpSpPr>
        <a:xfrm>
          <a:off x="0" y="0"/>
          <a:ext cx="0" cy="0"/>
          <a:chOff x="0" y="0"/>
          <a:chExt cx="0" cy="0"/>
        </a:xfrm>
      </p:grpSpPr>
      <p:sp>
        <p:nvSpPr>
          <p:cNvPr id="6" name="Picture Placeholder 6"/>
          <p:cNvSpPr>
            <a:spLocks noGrp="1"/>
          </p:cNvSpPr>
          <p:nvPr>
            <p:ph type="pic" sz="quarter" idx="10"/>
          </p:nvPr>
        </p:nvSpPr>
        <p:spPr>
          <a:xfrm>
            <a:off x="5712067" y="2576797"/>
            <a:ext cx="1793550" cy="1910418"/>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21 h 10021"/>
              <a:gd name="connsiteX1" fmla="*/ 2522 w 10000"/>
              <a:gd name="connsiteY1" fmla="*/ 0 h 10021"/>
              <a:gd name="connsiteX2" fmla="*/ 10000 w 10000"/>
              <a:gd name="connsiteY2" fmla="*/ 21 h 10021"/>
              <a:gd name="connsiteX3" fmla="*/ 8000 w 10000"/>
              <a:gd name="connsiteY3" fmla="*/ 10021 h 10021"/>
              <a:gd name="connsiteX4" fmla="*/ 0 w 10000"/>
              <a:gd name="connsiteY4" fmla="*/ 10021 h 10021"/>
              <a:gd name="connsiteX0" fmla="*/ 0 w 10000"/>
              <a:gd name="connsiteY0" fmla="*/ 10021 h 10021"/>
              <a:gd name="connsiteX1" fmla="*/ 2522 w 10000"/>
              <a:gd name="connsiteY1" fmla="*/ 0 h 10021"/>
              <a:gd name="connsiteX2" fmla="*/ 10000 w 10000"/>
              <a:gd name="connsiteY2" fmla="*/ 21 h 10021"/>
              <a:gd name="connsiteX3" fmla="*/ 7492 w 10000"/>
              <a:gd name="connsiteY3" fmla="*/ 9989 h 10021"/>
              <a:gd name="connsiteX4" fmla="*/ 0 w 10000"/>
              <a:gd name="connsiteY4" fmla="*/ 10021 h 10021"/>
              <a:gd name="connsiteX0" fmla="*/ 0 w 10000"/>
              <a:gd name="connsiteY0" fmla="*/ 10000 h 10000"/>
              <a:gd name="connsiteX1" fmla="*/ 2522 w 10000"/>
              <a:gd name="connsiteY1" fmla="*/ 0 h 10000"/>
              <a:gd name="connsiteX2" fmla="*/ 10000 w 10000"/>
              <a:gd name="connsiteY2" fmla="*/ 0 h 10000"/>
              <a:gd name="connsiteX3" fmla="*/ 7492 w 10000"/>
              <a:gd name="connsiteY3" fmla="*/ 9968 h 10000"/>
              <a:gd name="connsiteX4" fmla="*/ 0 w 10000"/>
              <a:gd name="connsiteY4" fmla="*/ 10000 h 10000"/>
              <a:gd name="connsiteX0" fmla="*/ 0 w 12191"/>
              <a:gd name="connsiteY0" fmla="*/ 10003 h 10003"/>
              <a:gd name="connsiteX1" fmla="*/ 4713 w 12191"/>
              <a:gd name="connsiteY1" fmla="*/ 0 h 10003"/>
              <a:gd name="connsiteX2" fmla="*/ 12191 w 12191"/>
              <a:gd name="connsiteY2" fmla="*/ 0 h 10003"/>
              <a:gd name="connsiteX3" fmla="*/ 9683 w 12191"/>
              <a:gd name="connsiteY3" fmla="*/ 9968 h 10003"/>
              <a:gd name="connsiteX4" fmla="*/ 0 w 12191"/>
              <a:gd name="connsiteY4" fmla="*/ 10003 h 10003"/>
              <a:gd name="connsiteX0" fmla="*/ 0 w 12191"/>
              <a:gd name="connsiteY0" fmla="*/ 10003 h 10005"/>
              <a:gd name="connsiteX1" fmla="*/ 4713 w 12191"/>
              <a:gd name="connsiteY1" fmla="*/ 0 h 10005"/>
              <a:gd name="connsiteX2" fmla="*/ 12191 w 12191"/>
              <a:gd name="connsiteY2" fmla="*/ 0 h 10005"/>
              <a:gd name="connsiteX3" fmla="*/ 7496 w 12191"/>
              <a:gd name="connsiteY3" fmla="*/ 10005 h 10005"/>
              <a:gd name="connsiteX4" fmla="*/ 0 w 12191"/>
              <a:gd name="connsiteY4" fmla="*/ 10003 h 10005"/>
              <a:gd name="connsiteX0" fmla="*/ 0 w 12191"/>
              <a:gd name="connsiteY0" fmla="*/ 10006 h 10008"/>
              <a:gd name="connsiteX1" fmla="*/ 4685 w 12191"/>
              <a:gd name="connsiteY1" fmla="*/ 0 h 10008"/>
              <a:gd name="connsiteX2" fmla="*/ 12191 w 12191"/>
              <a:gd name="connsiteY2" fmla="*/ 3 h 10008"/>
              <a:gd name="connsiteX3" fmla="*/ 7496 w 12191"/>
              <a:gd name="connsiteY3" fmla="*/ 10008 h 10008"/>
              <a:gd name="connsiteX4" fmla="*/ 0 w 12191"/>
              <a:gd name="connsiteY4" fmla="*/ 10006 h 10008"/>
              <a:gd name="connsiteX0" fmla="*/ 0 w 12191"/>
              <a:gd name="connsiteY0" fmla="*/ 10006 h 10008"/>
              <a:gd name="connsiteX1" fmla="*/ 4685 w 12191"/>
              <a:gd name="connsiteY1" fmla="*/ 0 h 10008"/>
              <a:gd name="connsiteX2" fmla="*/ 12191 w 12191"/>
              <a:gd name="connsiteY2" fmla="*/ 3 h 10008"/>
              <a:gd name="connsiteX3" fmla="*/ 7512 w 12191"/>
              <a:gd name="connsiteY3" fmla="*/ 10008 h 10008"/>
              <a:gd name="connsiteX4" fmla="*/ 0 w 12191"/>
              <a:gd name="connsiteY4" fmla="*/ 10006 h 100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 h="10008">
                <a:moveTo>
                  <a:pt x="0" y="10006"/>
                </a:moveTo>
                <a:lnTo>
                  <a:pt x="4685" y="0"/>
                </a:lnTo>
                <a:lnTo>
                  <a:pt x="12191" y="3"/>
                </a:lnTo>
                <a:lnTo>
                  <a:pt x="7512" y="10008"/>
                </a:lnTo>
                <a:lnTo>
                  <a:pt x="0" y="10006"/>
                </a:lnTo>
                <a:close/>
              </a:path>
            </a:pathLst>
          </a:custGeom>
          <a:noFill/>
        </p:spPr>
        <p:txBody>
          <a:bodyPr/>
          <a:lstStyle>
            <a:lvl1pPr>
              <a:defRPr sz="1000">
                <a:solidFill>
                  <a:schemeClr val="bg1"/>
                </a:solidFill>
                <a:latin typeface="Lato" panose="020F0502020204030203" pitchFamily="34" charset="0"/>
              </a:defRPr>
            </a:lvl1pPr>
          </a:lstStyle>
          <a:p>
            <a:endParaRPr lang="en-US" dirty="0"/>
          </a:p>
        </p:txBody>
      </p:sp>
      <p:sp>
        <p:nvSpPr>
          <p:cNvPr id="7" name="Picture Placeholder 6"/>
          <p:cNvSpPr>
            <a:spLocks noGrp="1"/>
          </p:cNvSpPr>
          <p:nvPr>
            <p:ph type="pic" sz="quarter" idx="11"/>
          </p:nvPr>
        </p:nvSpPr>
        <p:spPr>
          <a:xfrm>
            <a:off x="6404451" y="624279"/>
            <a:ext cx="1793550" cy="1910418"/>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21 h 10021"/>
              <a:gd name="connsiteX1" fmla="*/ 2522 w 10000"/>
              <a:gd name="connsiteY1" fmla="*/ 0 h 10021"/>
              <a:gd name="connsiteX2" fmla="*/ 10000 w 10000"/>
              <a:gd name="connsiteY2" fmla="*/ 21 h 10021"/>
              <a:gd name="connsiteX3" fmla="*/ 8000 w 10000"/>
              <a:gd name="connsiteY3" fmla="*/ 10021 h 10021"/>
              <a:gd name="connsiteX4" fmla="*/ 0 w 10000"/>
              <a:gd name="connsiteY4" fmla="*/ 10021 h 10021"/>
              <a:gd name="connsiteX0" fmla="*/ 0 w 10000"/>
              <a:gd name="connsiteY0" fmla="*/ 10021 h 10021"/>
              <a:gd name="connsiteX1" fmla="*/ 2522 w 10000"/>
              <a:gd name="connsiteY1" fmla="*/ 0 h 10021"/>
              <a:gd name="connsiteX2" fmla="*/ 10000 w 10000"/>
              <a:gd name="connsiteY2" fmla="*/ 21 h 10021"/>
              <a:gd name="connsiteX3" fmla="*/ 7492 w 10000"/>
              <a:gd name="connsiteY3" fmla="*/ 9989 h 10021"/>
              <a:gd name="connsiteX4" fmla="*/ 0 w 10000"/>
              <a:gd name="connsiteY4" fmla="*/ 10021 h 10021"/>
              <a:gd name="connsiteX0" fmla="*/ 0 w 10000"/>
              <a:gd name="connsiteY0" fmla="*/ 10000 h 10000"/>
              <a:gd name="connsiteX1" fmla="*/ 2522 w 10000"/>
              <a:gd name="connsiteY1" fmla="*/ 0 h 10000"/>
              <a:gd name="connsiteX2" fmla="*/ 10000 w 10000"/>
              <a:gd name="connsiteY2" fmla="*/ 0 h 10000"/>
              <a:gd name="connsiteX3" fmla="*/ 7492 w 10000"/>
              <a:gd name="connsiteY3" fmla="*/ 9968 h 10000"/>
              <a:gd name="connsiteX4" fmla="*/ 0 w 10000"/>
              <a:gd name="connsiteY4" fmla="*/ 10000 h 10000"/>
              <a:gd name="connsiteX0" fmla="*/ 0 w 12191"/>
              <a:gd name="connsiteY0" fmla="*/ 10003 h 10003"/>
              <a:gd name="connsiteX1" fmla="*/ 4713 w 12191"/>
              <a:gd name="connsiteY1" fmla="*/ 0 h 10003"/>
              <a:gd name="connsiteX2" fmla="*/ 12191 w 12191"/>
              <a:gd name="connsiteY2" fmla="*/ 0 h 10003"/>
              <a:gd name="connsiteX3" fmla="*/ 9683 w 12191"/>
              <a:gd name="connsiteY3" fmla="*/ 9968 h 10003"/>
              <a:gd name="connsiteX4" fmla="*/ 0 w 12191"/>
              <a:gd name="connsiteY4" fmla="*/ 10003 h 10003"/>
              <a:gd name="connsiteX0" fmla="*/ 0 w 12191"/>
              <a:gd name="connsiteY0" fmla="*/ 10003 h 10005"/>
              <a:gd name="connsiteX1" fmla="*/ 4713 w 12191"/>
              <a:gd name="connsiteY1" fmla="*/ 0 h 10005"/>
              <a:gd name="connsiteX2" fmla="*/ 12191 w 12191"/>
              <a:gd name="connsiteY2" fmla="*/ 0 h 10005"/>
              <a:gd name="connsiteX3" fmla="*/ 7496 w 12191"/>
              <a:gd name="connsiteY3" fmla="*/ 10005 h 10005"/>
              <a:gd name="connsiteX4" fmla="*/ 0 w 12191"/>
              <a:gd name="connsiteY4" fmla="*/ 10003 h 10005"/>
              <a:gd name="connsiteX0" fmla="*/ 0 w 12191"/>
              <a:gd name="connsiteY0" fmla="*/ 10006 h 10008"/>
              <a:gd name="connsiteX1" fmla="*/ 4685 w 12191"/>
              <a:gd name="connsiteY1" fmla="*/ 0 h 10008"/>
              <a:gd name="connsiteX2" fmla="*/ 12191 w 12191"/>
              <a:gd name="connsiteY2" fmla="*/ 3 h 10008"/>
              <a:gd name="connsiteX3" fmla="*/ 7496 w 12191"/>
              <a:gd name="connsiteY3" fmla="*/ 10008 h 10008"/>
              <a:gd name="connsiteX4" fmla="*/ 0 w 12191"/>
              <a:gd name="connsiteY4" fmla="*/ 10006 h 10008"/>
              <a:gd name="connsiteX0" fmla="*/ 0 w 12191"/>
              <a:gd name="connsiteY0" fmla="*/ 10006 h 10008"/>
              <a:gd name="connsiteX1" fmla="*/ 4685 w 12191"/>
              <a:gd name="connsiteY1" fmla="*/ 0 h 10008"/>
              <a:gd name="connsiteX2" fmla="*/ 12191 w 12191"/>
              <a:gd name="connsiteY2" fmla="*/ 3 h 10008"/>
              <a:gd name="connsiteX3" fmla="*/ 7512 w 12191"/>
              <a:gd name="connsiteY3" fmla="*/ 10008 h 10008"/>
              <a:gd name="connsiteX4" fmla="*/ 0 w 12191"/>
              <a:gd name="connsiteY4" fmla="*/ 10006 h 100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 h="10008">
                <a:moveTo>
                  <a:pt x="0" y="10006"/>
                </a:moveTo>
                <a:lnTo>
                  <a:pt x="4685" y="0"/>
                </a:lnTo>
                <a:lnTo>
                  <a:pt x="12191" y="3"/>
                </a:lnTo>
                <a:lnTo>
                  <a:pt x="7512" y="10008"/>
                </a:lnTo>
                <a:lnTo>
                  <a:pt x="0" y="10006"/>
                </a:lnTo>
                <a:close/>
              </a:path>
            </a:pathLst>
          </a:custGeom>
          <a:noFill/>
        </p:spPr>
        <p:txBody>
          <a:bodyPr/>
          <a:lstStyle>
            <a:lvl1pPr>
              <a:defRPr sz="1000">
                <a:solidFill>
                  <a:schemeClr val="bg1"/>
                </a:solidFill>
                <a:latin typeface="Lato" panose="020F0502020204030203" pitchFamily="34" charset="0"/>
              </a:defRPr>
            </a:lvl1pPr>
          </a:lstStyle>
          <a:p>
            <a:endParaRPr lang="en-US" dirty="0"/>
          </a:p>
        </p:txBody>
      </p:sp>
      <p:sp>
        <p:nvSpPr>
          <p:cNvPr id="8" name="Picture Placeholder 6"/>
          <p:cNvSpPr>
            <a:spLocks noGrp="1"/>
          </p:cNvSpPr>
          <p:nvPr>
            <p:ph type="pic" sz="quarter" idx="12"/>
          </p:nvPr>
        </p:nvSpPr>
        <p:spPr>
          <a:xfrm>
            <a:off x="7230567" y="1545029"/>
            <a:ext cx="1793550" cy="1910418"/>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21 h 10021"/>
              <a:gd name="connsiteX1" fmla="*/ 2522 w 10000"/>
              <a:gd name="connsiteY1" fmla="*/ 0 h 10021"/>
              <a:gd name="connsiteX2" fmla="*/ 10000 w 10000"/>
              <a:gd name="connsiteY2" fmla="*/ 21 h 10021"/>
              <a:gd name="connsiteX3" fmla="*/ 8000 w 10000"/>
              <a:gd name="connsiteY3" fmla="*/ 10021 h 10021"/>
              <a:gd name="connsiteX4" fmla="*/ 0 w 10000"/>
              <a:gd name="connsiteY4" fmla="*/ 10021 h 10021"/>
              <a:gd name="connsiteX0" fmla="*/ 0 w 10000"/>
              <a:gd name="connsiteY0" fmla="*/ 10021 h 10021"/>
              <a:gd name="connsiteX1" fmla="*/ 2522 w 10000"/>
              <a:gd name="connsiteY1" fmla="*/ 0 h 10021"/>
              <a:gd name="connsiteX2" fmla="*/ 10000 w 10000"/>
              <a:gd name="connsiteY2" fmla="*/ 21 h 10021"/>
              <a:gd name="connsiteX3" fmla="*/ 7492 w 10000"/>
              <a:gd name="connsiteY3" fmla="*/ 9989 h 10021"/>
              <a:gd name="connsiteX4" fmla="*/ 0 w 10000"/>
              <a:gd name="connsiteY4" fmla="*/ 10021 h 10021"/>
              <a:gd name="connsiteX0" fmla="*/ 0 w 10000"/>
              <a:gd name="connsiteY0" fmla="*/ 10000 h 10000"/>
              <a:gd name="connsiteX1" fmla="*/ 2522 w 10000"/>
              <a:gd name="connsiteY1" fmla="*/ 0 h 10000"/>
              <a:gd name="connsiteX2" fmla="*/ 10000 w 10000"/>
              <a:gd name="connsiteY2" fmla="*/ 0 h 10000"/>
              <a:gd name="connsiteX3" fmla="*/ 7492 w 10000"/>
              <a:gd name="connsiteY3" fmla="*/ 9968 h 10000"/>
              <a:gd name="connsiteX4" fmla="*/ 0 w 10000"/>
              <a:gd name="connsiteY4" fmla="*/ 10000 h 10000"/>
              <a:gd name="connsiteX0" fmla="*/ 0 w 12191"/>
              <a:gd name="connsiteY0" fmla="*/ 10003 h 10003"/>
              <a:gd name="connsiteX1" fmla="*/ 4713 w 12191"/>
              <a:gd name="connsiteY1" fmla="*/ 0 h 10003"/>
              <a:gd name="connsiteX2" fmla="*/ 12191 w 12191"/>
              <a:gd name="connsiteY2" fmla="*/ 0 h 10003"/>
              <a:gd name="connsiteX3" fmla="*/ 9683 w 12191"/>
              <a:gd name="connsiteY3" fmla="*/ 9968 h 10003"/>
              <a:gd name="connsiteX4" fmla="*/ 0 w 12191"/>
              <a:gd name="connsiteY4" fmla="*/ 10003 h 10003"/>
              <a:gd name="connsiteX0" fmla="*/ 0 w 12191"/>
              <a:gd name="connsiteY0" fmla="*/ 10003 h 10005"/>
              <a:gd name="connsiteX1" fmla="*/ 4713 w 12191"/>
              <a:gd name="connsiteY1" fmla="*/ 0 h 10005"/>
              <a:gd name="connsiteX2" fmla="*/ 12191 w 12191"/>
              <a:gd name="connsiteY2" fmla="*/ 0 h 10005"/>
              <a:gd name="connsiteX3" fmla="*/ 7496 w 12191"/>
              <a:gd name="connsiteY3" fmla="*/ 10005 h 10005"/>
              <a:gd name="connsiteX4" fmla="*/ 0 w 12191"/>
              <a:gd name="connsiteY4" fmla="*/ 10003 h 10005"/>
              <a:gd name="connsiteX0" fmla="*/ 0 w 12191"/>
              <a:gd name="connsiteY0" fmla="*/ 10006 h 10008"/>
              <a:gd name="connsiteX1" fmla="*/ 4685 w 12191"/>
              <a:gd name="connsiteY1" fmla="*/ 0 h 10008"/>
              <a:gd name="connsiteX2" fmla="*/ 12191 w 12191"/>
              <a:gd name="connsiteY2" fmla="*/ 3 h 10008"/>
              <a:gd name="connsiteX3" fmla="*/ 7496 w 12191"/>
              <a:gd name="connsiteY3" fmla="*/ 10008 h 10008"/>
              <a:gd name="connsiteX4" fmla="*/ 0 w 12191"/>
              <a:gd name="connsiteY4" fmla="*/ 10006 h 10008"/>
              <a:gd name="connsiteX0" fmla="*/ 0 w 12191"/>
              <a:gd name="connsiteY0" fmla="*/ 10006 h 10008"/>
              <a:gd name="connsiteX1" fmla="*/ 4685 w 12191"/>
              <a:gd name="connsiteY1" fmla="*/ 0 h 10008"/>
              <a:gd name="connsiteX2" fmla="*/ 12191 w 12191"/>
              <a:gd name="connsiteY2" fmla="*/ 3 h 10008"/>
              <a:gd name="connsiteX3" fmla="*/ 7512 w 12191"/>
              <a:gd name="connsiteY3" fmla="*/ 10008 h 10008"/>
              <a:gd name="connsiteX4" fmla="*/ 0 w 12191"/>
              <a:gd name="connsiteY4" fmla="*/ 10006 h 100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 h="10008">
                <a:moveTo>
                  <a:pt x="0" y="10006"/>
                </a:moveTo>
                <a:lnTo>
                  <a:pt x="4685" y="0"/>
                </a:lnTo>
                <a:lnTo>
                  <a:pt x="12191" y="3"/>
                </a:lnTo>
                <a:lnTo>
                  <a:pt x="7512" y="10008"/>
                </a:lnTo>
                <a:lnTo>
                  <a:pt x="0" y="10006"/>
                </a:lnTo>
                <a:close/>
              </a:path>
            </a:pathLst>
          </a:custGeom>
          <a:noFill/>
        </p:spPr>
        <p:txBody>
          <a:bodyPr/>
          <a:lstStyle>
            <a:lvl1pPr>
              <a:defRPr sz="1000">
                <a:solidFill>
                  <a:schemeClr val="bg1"/>
                </a:solidFill>
                <a:latin typeface="Lato" panose="020F0502020204030203" pitchFamily="34" charset="0"/>
              </a:defRPr>
            </a:lvl1pPr>
          </a:lstStyle>
          <a:p>
            <a:endParaRPr lang="en-US" dirty="0"/>
          </a:p>
        </p:txBody>
      </p:sp>
      <p:sp>
        <p:nvSpPr>
          <p:cNvPr id="9" name="Picture Placeholder 8"/>
          <p:cNvSpPr>
            <a:spLocks noGrp="1"/>
          </p:cNvSpPr>
          <p:nvPr>
            <p:ph type="pic" sz="quarter" idx="14"/>
          </p:nvPr>
        </p:nvSpPr>
        <p:spPr>
          <a:xfrm>
            <a:off x="4644446" y="1851357"/>
            <a:ext cx="1965042" cy="2396312"/>
          </a:xfrm>
          <a:custGeom>
            <a:avLst/>
            <a:gdLst>
              <a:gd name="connsiteX0" fmla="*/ 1147388 w 2619410"/>
              <a:gd name="connsiteY0" fmla="*/ 0 h 3194296"/>
              <a:gd name="connsiteX1" fmla="*/ 2619410 w 2619410"/>
              <a:gd name="connsiteY1" fmla="*/ 763 h 3194296"/>
              <a:gd name="connsiteX2" fmla="*/ 2385956 w 2619410"/>
              <a:gd name="connsiteY2" fmla="*/ 648461 h 3194296"/>
              <a:gd name="connsiteX3" fmla="*/ 2390810 w 2619410"/>
              <a:gd name="connsiteY3" fmla="*/ 648463 h 3194296"/>
              <a:gd name="connsiteX4" fmla="*/ 1473199 w 2619410"/>
              <a:gd name="connsiteY4" fmla="*/ 3194296 h 3194296"/>
              <a:gd name="connsiteX5" fmla="*/ 0 w 2619410"/>
              <a:gd name="connsiteY5" fmla="*/ 3193787 h 3194296"/>
              <a:gd name="connsiteX6" fmla="*/ 233730 w 2619410"/>
              <a:gd name="connsiteY6" fmla="*/ 2546089 h 3194296"/>
              <a:gd name="connsiteX7" fmla="*/ 228600 w 2619410"/>
              <a:gd name="connsiteY7" fmla="*/ 2546087 h 3194296"/>
              <a:gd name="connsiteX0" fmla="*/ 1147388 w 2619410"/>
              <a:gd name="connsiteY0" fmla="*/ 0 h 3194296"/>
              <a:gd name="connsiteX1" fmla="*/ 2619410 w 2619410"/>
              <a:gd name="connsiteY1" fmla="*/ 763 h 3194296"/>
              <a:gd name="connsiteX2" fmla="*/ 2390810 w 2619410"/>
              <a:gd name="connsiteY2" fmla="*/ 648463 h 3194296"/>
              <a:gd name="connsiteX3" fmla="*/ 1473199 w 2619410"/>
              <a:gd name="connsiteY3" fmla="*/ 3194296 h 3194296"/>
              <a:gd name="connsiteX4" fmla="*/ 0 w 2619410"/>
              <a:gd name="connsiteY4" fmla="*/ 3193787 h 3194296"/>
              <a:gd name="connsiteX5" fmla="*/ 233730 w 2619410"/>
              <a:gd name="connsiteY5" fmla="*/ 2546089 h 3194296"/>
              <a:gd name="connsiteX6" fmla="*/ 228600 w 2619410"/>
              <a:gd name="connsiteY6" fmla="*/ 2546087 h 3194296"/>
              <a:gd name="connsiteX7" fmla="*/ 1147388 w 2619410"/>
              <a:gd name="connsiteY7" fmla="*/ 0 h 3194296"/>
              <a:gd name="connsiteX0" fmla="*/ 1147388 w 2619410"/>
              <a:gd name="connsiteY0" fmla="*/ 0 h 3194296"/>
              <a:gd name="connsiteX1" fmla="*/ 2619410 w 2619410"/>
              <a:gd name="connsiteY1" fmla="*/ 763 h 3194296"/>
              <a:gd name="connsiteX2" fmla="*/ 1473199 w 2619410"/>
              <a:gd name="connsiteY2" fmla="*/ 3194296 h 3194296"/>
              <a:gd name="connsiteX3" fmla="*/ 0 w 2619410"/>
              <a:gd name="connsiteY3" fmla="*/ 3193787 h 3194296"/>
              <a:gd name="connsiteX4" fmla="*/ 233730 w 2619410"/>
              <a:gd name="connsiteY4" fmla="*/ 2546089 h 3194296"/>
              <a:gd name="connsiteX5" fmla="*/ 228600 w 2619410"/>
              <a:gd name="connsiteY5" fmla="*/ 2546087 h 3194296"/>
              <a:gd name="connsiteX6" fmla="*/ 1147388 w 2619410"/>
              <a:gd name="connsiteY6" fmla="*/ 0 h 3194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19410" h="3194296">
                <a:moveTo>
                  <a:pt x="1147388" y="0"/>
                </a:moveTo>
                <a:lnTo>
                  <a:pt x="2619410" y="763"/>
                </a:lnTo>
                <a:lnTo>
                  <a:pt x="1473199" y="3194296"/>
                </a:lnTo>
                <a:lnTo>
                  <a:pt x="0" y="3193787"/>
                </a:lnTo>
                <a:lnTo>
                  <a:pt x="233730" y="2546089"/>
                </a:lnTo>
                <a:lnTo>
                  <a:pt x="228600" y="2546087"/>
                </a:lnTo>
                <a:lnTo>
                  <a:pt x="1147388" y="0"/>
                </a:lnTo>
                <a:close/>
              </a:path>
            </a:pathLst>
          </a:custGeom>
          <a:noFill/>
        </p:spPr>
        <p:txBody>
          <a:bodyPr wrap="square">
            <a:noAutofit/>
          </a:bodyPr>
          <a:lstStyle>
            <a:lvl1pPr>
              <a:defRPr sz="1000">
                <a:solidFill>
                  <a:schemeClr val="bg1"/>
                </a:solidFill>
                <a:latin typeface="Lato" panose="020F0502020204030203" pitchFamily="34" charset="0"/>
              </a:defRPr>
            </a:lvl1pPr>
          </a:lstStyle>
          <a:p>
            <a:endParaRPr lang="en-US" dirty="0"/>
          </a:p>
        </p:txBody>
      </p:sp>
    </p:spTree>
    <p:extLst>
      <p:ext uri="{BB962C8B-B14F-4D97-AF65-F5344CB8AC3E}">
        <p14:creationId xmlns:p14="http://schemas.microsoft.com/office/powerpoint/2010/main" val="2542835437"/>
      </p:ext>
    </p:extLst>
  </p:cSld>
  <p:clrMapOvr>
    <a:masterClrMapping/>
  </p:clrMapOvr>
  <p:transition spd="slow" advClick="0" advTm="1000">
    <p:push dir="r"/>
  </p:transition>
  <p:extLst>
    <p:ext uri="{DCECCB84-F9BA-43D5-87BE-67443E8EF086}">
      <p15:sldGuideLst xmlns:p15="http://schemas.microsoft.com/office/powerpoint/2012/main">
        <p15:guide id="1" orient="horz" pos="324">
          <p15:clr>
            <a:srgbClr val="FBAE40"/>
          </p15:clr>
        </p15:guide>
        <p15:guide id="2" pos="402">
          <p15:clr>
            <a:srgbClr val="FBAE40"/>
          </p15:clr>
        </p15:guide>
        <p15:guide id="3" pos="5355">
          <p15:clr>
            <a:srgbClr val="FBAE40"/>
          </p15:clr>
        </p15:guide>
        <p15:guide id="4" orient="horz" pos="2916">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Portfolio Section Slide 2">
    <p:spTree>
      <p:nvGrpSpPr>
        <p:cNvPr id="1" name=""/>
        <p:cNvGrpSpPr/>
        <p:nvPr/>
      </p:nvGrpSpPr>
      <p:grpSpPr>
        <a:xfrm>
          <a:off x="0" y="0"/>
          <a:ext cx="0" cy="0"/>
          <a:chOff x="0" y="0"/>
          <a:chExt cx="0" cy="0"/>
        </a:xfrm>
      </p:grpSpPr>
      <p:sp>
        <p:nvSpPr>
          <p:cNvPr id="11" name="Picture Placeholder 6"/>
          <p:cNvSpPr>
            <a:spLocks noGrp="1"/>
          </p:cNvSpPr>
          <p:nvPr>
            <p:ph type="pic" sz="quarter" idx="10"/>
          </p:nvPr>
        </p:nvSpPr>
        <p:spPr>
          <a:xfrm>
            <a:off x="4509371" y="2599476"/>
            <a:ext cx="2390810" cy="2546596"/>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21 h 10021"/>
              <a:gd name="connsiteX1" fmla="*/ 2522 w 10000"/>
              <a:gd name="connsiteY1" fmla="*/ 0 h 10021"/>
              <a:gd name="connsiteX2" fmla="*/ 10000 w 10000"/>
              <a:gd name="connsiteY2" fmla="*/ 21 h 10021"/>
              <a:gd name="connsiteX3" fmla="*/ 8000 w 10000"/>
              <a:gd name="connsiteY3" fmla="*/ 10021 h 10021"/>
              <a:gd name="connsiteX4" fmla="*/ 0 w 10000"/>
              <a:gd name="connsiteY4" fmla="*/ 10021 h 10021"/>
              <a:gd name="connsiteX0" fmla="*/ 0 w 10000"/>
              <a:gd name="connsiteY0" fmla="*/ 10021 h 10021"/>
              <a:gd name="connsiteX1" fmla="*/ 2522 w 10000"/>
              <a:gd name="connsiteY1" fmla="*/ 0 h 10021"/>
              <a:gd name="connsiteX2" fmla="*/ 10000 w 10000"/>
              <a:gd name="connsiteY2" fmla="*/ 21 h 10021"/>
              <a:gd name="connsiteX3" fmla="*/ 7492 w 10000"/>
              <a:gd name="connsiteY3" fmla="*/ 9989 h 10021"/>
              <a:gd name="connsiteX4" fmla="*/ 0 w 10000"/>
              <a:gd name="connsiteY4" fmla="*/ 10021 h 10021"/>
              <a:gd name="connsiteX0" fmla="*/ 0 w 10000"/>
              <a:gd name="connsiteY0" fmla="*/ 10000 h 10000"/>
              <a:gd name="connsiteX1" fmla="*/ 2522 w 10000"/>
              <a:gd name="connsiteY1" fmla="*/ 0 h 10000"/>
              <a:gd name="connsiteX2" fmla="*/ 10000 w 10000"/>
              <a:gd name="connsiteY2" fmla="*/ 0 h 10000"/>
              <a:gd name="connsiteX3" fmla="*/ 7492 w 10000"/>
              <a:gd name="connsiteY3" fmla="*/ 9968 h 10000"/>
              <a:gd name="connsiteX4" fmla="*/ 0 w 10000"/>
              <a:gd name="connsiteY4" fmla="*/ 10000 h 10000"/>
              <a:gd name="connsiteX0" fmla="*/ 0 w 12191"/>
              <a:gd name="connsiteY0" fmla="*/ 10003 h 10003"/>
              <a:gd name="connsiteX1" fmla="*/ 4713 w 12191"/>
              <a:gd name="connsiteY1" fmla="*/ 0 h 10003"/>
              <a:gd name="connsiteX2" fmla="*/ 12191 w 12191"/>
              <a:gd name="connsiteY2" fmla="*/ 0 h 10003"/>
              <a:gd name="connsiteX3" fmla="*/ 9683 w 12191"/>
              <a:gd name="connsiteY3" fmla="*/ 9968 h 10003"/>
              <a:gd name="connsiteX4" fmla="*/ 0 w 12191"/>
              <a:gd name="connsiteY4" fmla="*/ 10003 h 10003"/>
              <a:gd name="connsiteX0" fmla="*/ 0 w 12191"/>
              <a:gd name="connsiteY0" fmla="*/ 10003 h 10005"/>
              <a:gd name="connsiteX1" fmla="*/ 4713 w 12191"/>
              <a:gd name="connsiteY1" fmla="*/ 0 h 10005"/>
              <a:gd name="connsiteX2" fmla="*/ 12191 w 12191"/>
              <a:gd name="connsiteY2" fmla="*/ 0 h 10005"/>
              <a:gd name="connsiteX3" fmla="*/ 7496 w 12191"/>
              <a:gd name="connsiteY3" fmla="*/ 10005 h 10005"/>
              <a:gd name="connsiteX4" fmla="*/ 0 w 12191"/>
              <a:gd name="connsiteY4" fmla="*/ 10003 h 10005"/>
              <a:gd name="connsiteX0" fmla="*/ 0 w 12191"/>
              <a:gd name="connsiteY0" fmla="*/ 10006 h 10008"/>
              <a:gd name="connsiteX1" fmla="*/ 4685 w 12191"/>
              <a:gd name="connsiteY1" fmla="*/ 0 h 10008"/>
              <a:gd name="connsiteX2" fmla="*/ 12191 w 12191"/>
              <a:gd name="connsiteY2" fmla="*/ 3 h 10008"/>
              <a:gd name="connsiteX3" fmla="*/ 7496 w 12191"/>
              <a:gd name="connsiteY3" fmla="*/ 10008 h 10008"/>
              <a:gd name="connsiteX4" fmla="*/ 0 w 12191"/>
              <a:gd name="connsiteY4" fmla="*/ 10006 h 10008"/>
              <a:gd name="connsiteX0" fmla="*/ 0 w 12191"/>
              <a:gd name="connsiteY0" fmla="*/ 10006 h 10008"/>
              <a:gd name="connsiteX1" fmla="*/ 4685 w 12191"/>
              <a:gd name="connsiteY1" fmla="*/ 0 h 10008"/>
              <a:gd name="connsiteX2" fmla="*/ 12191 w 12191"/>
              <a:gd name="connsiteY2" fmla="*/ 3 h 10008"/>
              <a:gd name="connsiteX3" fmla="*/ 7512 w 12191"/>
              <a:gd name="connsiteY3" fmla="*/ 10008 h 10008"/>
              <a:gd name="connsiteX4" fmla="*/ 0 w 12191"/>
              <a:gd name="connsiteY4" fmla="*/ 10006 h 100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 h="10008">
                <a:moveTo>
                  <a:pt x="0" y="10006"/>
                </a:moveTo>
                <a:lnTo>
                  <a:pt x="4685" y="0"/>
                </a:lnTo>
                <a:lnTo>
                  <a:pt x="12191" y="3"/>
                </a:lnTo>
                <a:lnTo>
                  <a:pt x="7512" y="10008"/>
                </a:lnTo>
                <a:lnTo>
                  <a:pt x="0" y="10006"/>
                </a:lnTo>
                <a:close/>
              </a:path>
            </a:pathLst>
          </a:custGeom>
          <a:noFill/>
        </p:spPr>
        <p:txBody>
          <a:bodyPr/>
          <a:lstStyle>
            <a:lvl1pPr>
              <a:defRPr sz="1000">
                <a:solidFill>
                  <a:schemeClr val="accent4"/>
                </a:solidFill>
                <a:latin typeface="Lato" panose="020F0502020204030203" pitchFamily="34" charset="0"/>
              </a:defRPr>
            </a:lvl1pPr>
          </a:lstStyle>
          <a:p>
            <a:endParaRPr lang="en-US" dirty="0"/>
          </a:p>
        </p:txBody>
      </p:sp>
      <p:sp>
        <p:nvSpPr>
          <p:cNvPr id="6" name="Picture Placeholder 6"/>
          <p:cNvSpPr>
            <a:spLocks noGrp="1"/>
          </p:cNvSpPr>
          <p:nvPr>
            <p:ph type="pic" sz="quarter" idx="11"/>
          </p:nvPr>
        </p:nvSpPr>
        <p:spPr>
          <a:xfrm>
            <a:off x="5449498" y="0"/>
            <a:ext cx="2390810" cy="2546596"/>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21 h 10021"/>
              <a:gd name="connsiteX1" fmla="*/ 2522 w 10000"/>
              <a:gd name="connsiteY1" fmla="*/ 0 h 10021"/>
              <a:gd name="connsiteX2" fmla="*/ 10000 w 10000"/>
              <a:gd name="connsiteY2" fmla="*/ 21 h 10021"/>
              <a:gd name="connsiteX3" fmla="*/ 8000 w 10000"/>
              <a:gd name="connsiteY3" fmla="*/ 10021 h 10021"/>
              <a:gd name="connsiteX4" fmla="*/ 0 w 10000"/>
              <a:gd name="connsiteY4" fmla="*/ 10021 h 10021"/>
              <a:gd name="connsiteX0" fmla="*/ 0 w 10000"/>
              <a:gd name="connsiteY0" fmla="*/ 10021 h 10021"/>
              <a:gd name="connsiteX1" fmla="*/ 2522 w 10000"/>
              <a:gd name="connsiteY1" fmla="*/ 0 h 10021"/>
              <a:gd name="connsiteX2" fmla="*/ 10000 w 10000"/>
              <a:gd name="connsiteY2" fmla="*/ 21 h 10021"/>
              <a:gd name="connsiteX3" fmla="*/ 7492 w 10000"/>
              <a:gd name="connsiteY3" fmla="*/ 9989 h 10021"/>
              <a:gd name="connsiteX4" fmla="*/ 0 w 10000"/>
              <a:gd name="connsiteY4" fmla="*/ 10021 h 10021"/>
              <a:gd name="connsiteX0" fmla="*/ 0 w 10000"/>
              <a:gd name="connsiteY0" fmla="*/ 10000 h 10000"/>
              <a:gd name="connsiteX1" fmla="*/ 2522 w 10000"/>
              <a:gd name="connsiteY1" fmla="*/ 0 h 10000"/>
              <a:gd name="connsiteX2" fmla="*/ 10000 w 10000"/>
              <a:gd name="connsiteY2" fmla="*/ 0 h 10000"/>
              <a:gd name="connsiteX3" fmla="*/ 7492 w 10000"/>
              <a:gd name="connsiteY3" fmla="*/ 9968 h 10000"/>
              <a:gd name="connsiteX4" fmla="*/ 0 w 10000"/>
              <a:gd name="connsiteY4" fmla="*/ 10000 h 10000"/>
              <a:gd name="connsiteX0" fmla="*/ 0 w 12191"/>
              <a:gd name="connsiteY0" fmla="*/ 10003 h 10003"/>
              <a:gd name="connsiteX1" fmla="*/ 4713 w 12191"/>
              <a:gd name="connsiteY1" fmla="*/ 0 h 10003"/>
              <a:gd name="connsiteX2" fmla="*/ 12191 w 12191"/>
              <a:gd name="connsiteY2" fmla="*/ 0 h 10003"/>
              <a:gd name="connsiteX3" fmla="*/ 9683 w 12191"/>
              <a:gd name="connsiteY3" fmla="*/ 9968 h 10003"/>
              <a:gd name="connsiteX4" fmla="*/ 0 w 12191"/>
              <a:gd name="connsiteY4" fmla="*/ 10003 h 10003"/>
              <a:gd name="connsiteX0" fmla="*/ 0 w 12191"/>
              <a:gd name="connsiteY0" fmla="*/ 10003 h 10005"/>
              <a:gd name="connsiteX1" fmla="*/ 4713 w 12191"/>
              <a:gd name="connsiteY1" fmla="*/ 0 h 10005"/>
              <a:gd name="connsiteX2" fmla="*/ 12191 w 12191"/>
              <a:gd name="connsiteY2" fmla="*/ 0 h 10005"/>
              <a:gd name="connsiteX3" fmla="*/ 7496 w 12191"/>
              <a:gd name="connsiteY3" fmla="*/ 10005 h 10005"/>
              <a:gd name="connsiteX4" fmla="*/ 0 w 12191"/>
              <a:gd name="connsiteY4" fmla="*/ 10003 h 10005"/>
              <a:gd name="connsiteX0" fmla="*/ 0 w 12191"/>
              <a:gd name="connsiteY0" fmla="*/ 10006 h 10008"/>
              <a:gd name="connsiteX1" fmla="*/ 4685 w 12191"/>
              <a:gd name="connsiteY1" fmla="*/ 0 h 10008"/>
              <a:gd name="connsiteX2" fmla="*/ 12191 w 12191"/>
              <a:gd name="connsiteY2" fmla="*/ 3 h 10008"/>
              <a:gd name="connsiteX3" fmla="*/ 7496 w 12191"/>
              <a:gd name="connsiteY3" fmla="*/ 10008 h 10008"/>
              <a:gd name="connsiteX4" fmla="*/ 0 w 12191"/>
              <a:gd name="connsiteY4" fmla="*/ 10006 h 10008"/>
              <a:gd name="connsiteX0" fmla="*/ 0 w 12191"/>
              <a:gd name="connsiteY0" fmla="*/ 10006 h 10008"/>
              <a:gd name="connsiteX1" fmla="*/ 4685 w 12191"/>
              <a:gd name="connsiteY1" fmla="*/ 0 h 10008"/>
              <a:gd name="connsiteX2" fmla="*/ 12191 w 12191"/>
              <a:gd name="connsiteY2" fmla="*/ 3 h 10008"/>
              <a:gd name="connsiteX3" fmla="*/ 7512 w 12191"/>
              <a:gd name="connsiteY3" fmla="*/ 10008 h 10008"/>
              <a:gd name="connsiteX4" fmla="*/ 0 w 12191"/>
              <a:gd name="connsiteY4" fmla="*/ 10006 h 100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 h="10008">
                <a:moveTo>
                  <a:pt x="0" y="10006"/>
                </a:moveTo>
                <a:lnTo>
                  <a:pt x="4685" y="0"/>
                </a:lnTo>
                <a:lnTo>
                  <a:pt x="12191" y="3"/>
                </a:lnTo>
                <a:lnTo>
                  <a:pt x="7512" y="10008"/>
                </a:lnTo>
                <a:lnTo>
                  <a:pt x="0" y="10006"/>
                </a:lnTo>
                <a:close/>
              </a:path>
            </a:pathLst>
          </a:custGeom>
          <a:noFill/>
        </p:spPr>
        <p:txBody>
          <a:bodyPr/>
          <a:lstStyle>
            <a:lvl1pPr>
              <a:defRPr sz="1000">
                <a:solidFill>
                  <a:schemeClr val="accent4"/>
                </a:solidFill>
                <a:latin typeface="Lato" panose="020F0502020204030203" pitchFamily="34" charset="0"/>
              </a:defRPr>
            </a:lvl1pPr>
          </a:lstStyle>
          <a:p>
            <a:endParaRPr lang="en-US" dirty="0"/>
          </a:p>
        </p:txBody>
      </p:sp>
      <p:sp>
        <p:nvSpPr>
          <p:cNvPr id="8" name="Picture Placeholder 6"/>
          <p:cNvSpPr>
            <a:spLocks noGrp="1"/>
          </p:cNvSpPr>
          <p:nvPr>
            <p:ph type="pic" sz="quarter" idx="12"/>
          </p:nvPr>
        </p:nvSpPr>
        <p:spPr>
          <a:xfrm>
            <a:off x="6653408" y="920750"/>
            <a:ext cx="2390810" cy="2546596"/>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21 h 10021"/>
              <a:gd name="connsiteX1" fmla="*/ 2522 w 10000"/>
              <a:gd name="connsiteY1" fmla="*/ 0 h 10021"/>
              <a:gd name="connsiteX2" fmla="*/ 10000 w 10000"/>
              <a:gd name="connsiteY2" fmla="*/ 21 h 10021"/>
              <a:gd name="connsiteX3" fmla="*/ 8000 w 10000"/>
              <a:gd name="connsiteY3" fmla="*/ 10021 h 10021"/>
              <a:gd name="connsiteX4" fmla="*/ 0 w 10000"/>
              <a:gd name="connsiteY4" fmla="*/ 10021 h 10021"/>
              <a:gd name="connsiteX0" fmla="*/ 0 w 10000"/>
              <a:gd name="connsiteY0" fmla="*/ 10021 h 10021"/>
              <a:gd name="connsiteX1" fmla="*/ 2522 w 10000"/>
              <a:gd name="connsiteY1" fmla="*/ 0 h 10021"/>
              <a:gd name="connsiteX2" fmla="*/ 10000 w 10000"/>
              <a:gd name="connsiteY2" fmla="*/ 21 h 10021"/>
              <a:gd name="connsiteX3" fmla="*/ 7492 w 10000"/>
              <a:gd name="connsiteY3" fmla="*/ 9989 h 10021"/>
              <a:gd name="connsiteX4" fmla="*/ 0 w 10000"/>
              <a:gd name="connsiteY4" fmla="*/ 10021 h 10021"/>
              <a:gd name="connsiteX0" fmla="*/ 0 w 10000"/>
              <a:gd name="connsiteY0" fmla="*/ 10000 h 10000"/>
              <a:gd name="connsiteX1" fmla="*/ 2522 w 10000"/>
              <a:gd name="connsiteY1" fmla="*/ 0 h 10000"/>
              <a:gd name="connsiteX2" fmla="*/ 10000 w 10000"/>
              <a:gd name="connsiteY2" fmla="*/ 0 h 10000"/>
              <a:gd name="connsiteX3" fmla="*/ 7492 w 10000"/>
              <a:gd name="connsiteY3" fmla="*/ 9968 h 10000"/>
              <a:gd name="connsiteX4" fmla="*/ 0 w 10000"/>
              <a:gd name="connsiteY4" fmla="*/ 10000 h 10000"/>
              <a:gd name="connsiteX0" fmla="*/ 0 w 12191"/>
              <a:gd name="connsiteY0" fmla="*/ 10003 h 10003"/>
              <a:gd name="connsiteX1" fmla="*/ 4713 w 12191"/>
              <a:gd name="connsiteY1" fmla="*/ 0 h 10003"/>
              <a:gd name="connsiteX2" fmla="*/ 12191 w 12191"/>
              <a:gd name="connsiteY2" fmla="*/ 0 h 10003"/>
              <a:gd name="connsiteX3" fmla="*/ 9683 w 12191"/>
              <a:gd name="connsiteY3" fmla="*/ 9968 h 10003"/>
              <a:gd name="connsiteX4" fmla="*/ 0 w 12191"/>
              <a:gd name="connsiteY4" fmla="*/ 10003 h 10003"/>
              <a:gd name="connsiteX0" fmla="*/ 0 w 12191"/>
              <a:gd name="connsiteY0" fmla="*/ 10003 h 10005"/>
              <a:gd name="connsiteX1" fmla="*/ 4713 w 12191"/>
              <a:gd name="connsiteY1" fmla="*/ 0 h 10005"/>
              <a:gd name="connsiteX2" fmla="*/ 12191 w 12191"/>
              <a:gd name="connsiteY2" fmla="*/ 0 h 10005"/>
              <a:gd name="connsiteX3" fmla="*/ 7496 w 12191"/>
              <a:gd name="connsiteY3" fmla="*/ 10005 h 10005"/>
              <a:gd name="connsiteX4" fmla="*/ 0 w 12191"/>
              <a:gd name="connsiteY4" fmla="*/ 10003 h 10005"/>
              <a:gd name="connsiteX0" fmla="*/ 0 w 12191"/>
              <a:gd name="connsiteY0" fmla="*/ 10006 h 10008"/>
              <a:gd name="connsiteX1" fmla="*/ 4685 w 12191"/>
              <a:gd name="connsiteY1" fmla="*/ 0 h 10008"/>
              <a:gd name="connsiteX2" fmla="*/ 12191 w 12191"/>
              <a:gd name="connsiteY2" fmla="*/ 3 h 10008"/>
              <a:gd name="connsiteX3" fmla="*/ 7496 w 12191"/>
              <a:gd name="connsiteY3" fmla="*/ 10008 h 10008"/>
              <a:gd name="connsiteX4" fmla="*/ 0 w 12191"/>
              <a:gd name="connsiteY4" fmla="*/ 10006 h 10008"/>
              <a:gd name="connsiteX0" fmla="*/ 0 w 12191"/>
              <a:gd name="connsiteY0" fmla="*/ 10006 h 10008"/>
              <a:gd name="connsiteX1" fmla="*/ 4685 w 12191"/>
              <a:gd name="connsiteY1" fmla="*/ 0 h 10008"/>
              <a:gd name="connsiteX2" fmla="*/ 12191 w 12191"/>
              <a:gd name="connsiteY2" fmla="*/ 3 h 10008"/>
              <a:gd name="connsiteX3" fmla="*/ 7512 w 12191"/>
              <a:gd name="connsiteY3" fmla="*/ 10008 h 10008"/>
              <a:gd name="connsiteX4" fmla="*/ 0 w 12191"/>
              <a:gd name="connsiteY4" fmla="*/ 10006 h 100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 h="10008">
                <a:moveTo>
                  <a:pt x="0" y="10006"/>
                </a:moveTo>
                <a:lnTo>
                  <a:pt x="4685" y="0"/>
                </a:lnTo>
                <a:lnTo>
                  <a:pt x="12191" y="3"/>
                </a:lnTo>
                <a:lnTo>
                  <a:pt x="7512" y="10008"/>
                </a:lnTo>
                <a:lnTo>
                  <a:pt x="0" y="10006"/>
                </a:lnTo>
                <a:close/>
              </a:path>
            </a:pathLst>
          </a:custGeom>
          <a:noFill/>
        </p:spPr>
        <p:txBody>
          <a:bodyPr/>
          <a:lstStyle>
            <a:lvl1pPr>
              <a:defRPr sz="1000">
                <a:solidFill>
                  <a:schemeClr val="accent4"/>
                </a:solidFill>
                <a:latin typeface="Lato" panose="020F0502020204030203" pitchFamily="34" charset="0"/>
              </a:defRPr>
            </a:lvl1pPr>
          </a:lstStyle>
          <a:p>
            <a:endParaRPr lang="en-US" dirty="0"/>
          </a:p>
        </p:txBody>
      </p:sp>
      <p:sp>
        <p:nvSpPr>
          <p:cNvPr id="10" name="Freeform 25"/>
          <p:cNvSpPr>
            <a:spLocks/>
          </p:cNvSpPr>
          <p:nvPr userDrawn="1"/>
        </p:nvSpPr>
        <p:spPr bwMode="auto">
          <a:xfrm>
            <a:off x="8071116" y="4673599"/>
            <a:ext cx="192759" cy="469899"/>
          </a:xfrm>
          <a:custGeom>
            <a:avLst/>
            <a:gdLst>
              <a:gd name="T0" fmla="*/ 1080 w 1229"/>
              <a:gd name="T1" fmla="*/ 0 h 2996"/>
              <a:gd name="T2" fmla="*/ 0 w 1229"/>
              <a:gd name="T3" fmla="*/ 2996 h 2996"/>
              <a:gd name="T4" fmla="*/ 149 w 1229"/>
              <a:gd name="T5" fmla="*/ 2996 h 2996"/>
              <a:gd name="T6" fmla="*/ 1229 w 1229"/>
              <a:gd name="T7" fmla="*/ 0 h 2996"/>
              <a:gd name="T8" fmla="*/ 1080 w 1229"/>
              <a:gd name="T9" fmla="*/ 0 h 2996"/>
            </a:gdLst>
            <a:ahLst/>
            <a:cxnLst>
              <a:cxn ang="0">
                <a:pos x="T0" y="T1"/>
              </a:cxn>
              <a:cxn ang="0">
                <a:pos x="T2" y="T3"/>
              </a:cxn>
              <a:cxn ang="0">
                <a:pos x="T4" y="T5"/>
              </a:cxn>
              <a:cxn ang="0">
                <a:pos x="T6" y="T7"/>
              </a:cxn>
              <a:cxn ang="0">
                <a:pos x="T8" y="T9"/>
              </a:cxn>
            </a:cxnLst>
            <a:rect l="0" t="0" r="r" b="b"/>
            <a:pathLst>
              <a:path w="1229" h="2996">
                <a:moveTo>
                  <a:pt x="1080" y="0"/>
                </a:moveTo>
                <a:lnTo>
                  <a:pt x="0" y="2996"/>
                </a:lnTo>
                <a:lnTo>
                  <a:pt x="149" y="2996"/>
                </a:lnTo>
                <a:lnTo>
                  <a:pt x="1229" y="0"/>
                </a:lnTo>
                <a:lnTo>
                  <a:pt x="1080" y="0"/>
                </a:lnTo>
                <a:close/>
              </a:path>
            </a:pathLst>
          </a:custGeom>
          <a:solidFill>
            <a:schemeClr val="accent1">
              <a:lumMod val="60000"/>
              <a:lumOff val="40000"/>
            </a:schemeClr>
          </a:solid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5" name="TextBox 14"/>
          <p:cNvSpPr txBox="1"/>
          <p:nvPr userDrawn="1"/>
        </p:nvSpPr>
        <p:spPr>
          <a:xfrm>
            <a:off x="8273619" y="4758089"/>
            <a:ext cx="227444" cy="123111"/>
          </a:xfrm>
          <a:prstGeom prst="rect">
            <a:avLst/>
          </a:prstGeom>
          <a:noFill/>
        </p:spPr>
        <p:txBody>
          <a:bodyPr wrap="square" lIns="0" tIns="0" rIns="0" bIns="0" rtlCol="0">
            <a:spAutoFit/>
          </a:bodyPr>
          <a:lstStyle/>
          <a:p>
            <a:pPr algn="r"/>
            <a:fld id="{B5D67274-A358-4A3D-B8D0-184382E74259}" type="slidenum">
              <a:rPr lang="en-US" sz="800" smtClean="0">
                <a:solidFill>
                  <a:schemeClr val="accent4"/>
                </a:solidFill>
                <a:latin typeface="Lato" panose="020F0502020204030203" pitchFamily="34" charset="0"/>
              </a:rPr>
              <a:pPr algn="r"/>
              <a:t>‹#›</a:t>
            </a:fld>
            <a:endParaRPr lang="en-US" sz="800" dirty="0">
              <a:solidFill>
                <a:schemeClr val="accent4"/>
              </a:solidFill>
              <a:latin typeface="Lato" panose="020F0502020204030203" pitchFamily="34" charset="0"/>
            </a:endParaRPr>
          </a:p>
        </p:txBody>
      </p:sp>
      <p:sp>
        <p:nvSpPr>
          <p:cNvPr id="16" name="TextBox 15"/>
          <p:cNvSpPr txBox="1"/>
          <p:nvPr userDrawn="1"/>
        </p:nvSpPr>
        <p:spPr>
          <a:xfrm>
            <a:off x="6226542" y="4758089"/>
            <a:ext cx="1741169" cy="123111"/>
          </a:xfrm>
          <a:prstGeom prst="rect">
            <a:avLst/>
          </a:prstGeom>
          <a:noFill/>
        </p:spPr>
        <p:txBody>
          <a:bodyPr wrap="square" lIns="0" tIns="0" rIns="0" bIns="0" rtlCol="0">
            <a:spAutoFit/>
          </a:bodyPr>
          <a:lstStyle/>
          <a:p>
            <a:pPr algn="r"/>
            <a:r>
              <a:rPr lang="en-US" sz="800" dirty="0">
                <a:solidFill>
                  <a:schemeClr val="accent5"/>
                </a:solidFill>
                <a:latin typeface="Lato" panose="020F0502020204030203" pitchFamily="34" charset="0"/>
              </a:rPr>
              <a:t>Presented By: </a:t>
            </a:r>
            <a:r>
              <a:rPr lang="en-US" sz="800" b="1" dirty="0">
                <a:solidFill>
                  <a:schemeClr val="accent1"/>
                </a:solidFill>
                <a:latin typeface="Lato" panose="020F0502020204030203" pitchFamily="34" charset="0"/>
              </a:rPr>
              <a:t>MDG ASSOCIATES, INC</a:t>
            </a:r>
          </a:p>
        </p:txBody>
      </p:sp>
      <p:sp>
        <p:nvSpPr>
          <p:cNvPr id="18" name="Picture Placeholder 17"/>
          <p:cNvSpPr>
            <a:spLocks noGrp="1"/>
          </p:cNvSpPr>
          <p:nvPr>
            <p:ph type="pic" sz="quarter" idx="14"/>
          </p:nvPr>
        </p:nvSpPr>
        <p:spPr>
          <a:xfrm>
            <a:off x="3269915" y="1146175"/>
            <a:ext cx="2619410" cy="3194296"/>
          </a:xfrm>
          <a:custGeom>
            <a:avLst/>
            <a:gdLst>
              <a:gd name="connsiteX0" fmla="*/ 1147388 w 2619410"/>
              <a:gd name="connsiteY0" fmla="*/ 0 h 3194296"/>
              <a:gd name="connsiteX1" fmla="*/ 2619410 w 2619410"/>
              <a:gd name="connsiteY1" fmla="*/ 763 h 3194296"/>
              <a:gd name="connsiteX2" fmla="*/ 2385956 w 2619410"/>
              <a:gd name="connsiteY2" fmla="*/ 648461 h 3194296"/>
              <a:gd name="connsiteX3" fmla="*/ 2390810 w 2619410"/>
              <a:gd name="connsiteY3" fmla="*/ 648463 h 3194296"/>
              <a:gd name="connsiteX4" fmla="*/ 1473199 w 2619410"/>
              <a:gd name="connsiteY4" fmla="*/ 3194296 h 3194296"/>
              <a:gd name="connsiteX5" fmla="*/ 0 w 2619410"/>
              <a:gd name="connsiteY5" fmla="*/ 3193787 h 3194296"/>
              <a:gd name="connsiteX6" fmla="*/ 233730 w 2619410"/>
              <a:gd name="connsiteY6" fmla="*/ 2546089 h 3194296"/>
              <a:gd name="connsiteX7" fmla="*/ 228600 w 2619410"/>
              <a:gd name="connsiteY7" fmla="*/ 2546087 h 3194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19410" h="3194296">
                <a:moveTo>
                  <a:pt x="1147388" y="0"/>
                </a:moveTo>
                <a:lnTo>
                  <a:pt x="2619410" y="763"/>
                </a:lnTo>
                <a:lnTo>
                  <a:pt x="2385956" y="648461"/>
                </a:lnTo>
                <a:lnTo>
                  <a:pt x="2390810" y="648463"/>
                </a:lnTo>
                <a:lnTo>
                  <a:pt x="1473199" y="3194296"/>
                </a:lnTo>
                <a:lnTo>
                  <a:pt x="0" y="3193787"/>
                </a:lnTo>
                <a:lnTo>
                  <a:pt x="233730" y="2546089"/>
                </a:lnTo>
                <a:lnTo>
                  <a:pt x="228600" y="2546087"/>
                </a:lnTo>
                <a:close/>
              </a:path>
            </a:pathLst>
          </a:custGeom>
          <a:noFill/>
        </p:spPr>
        <p:txBody>
          <a:bodyPr wrap="square">
            <a:noAutofit/>
          </a:bodyPr>
          <a:lstStyle>
            <a:lvl1pPr>
              <a:defRPr sz="1000">
                <a:solidFill>
                  <a:schemeClr val="accent4"/>
                </a:solidFill>
                <a:latin typeface="Lato" panose="020F0502020204030203" pitchFamily="34" charset="0"/>
              </a:defRPr>
            </a:lvl1pPr>
          </a:lstStyle>
          <a:p>
            <a:endParaRPr lang="en-US" dirty="0"/>
          </a:p>
        </p:txBody>
      </p:sp>
    </p:spTree>
    <p:extLst>
      <p:ext uri="{BB962C8B-B14F-4D97-AF65-F5344CB8AC3E}">
        <p14:creationId xmlns:p14="http://schemas.microsoft.com/office/powerpoint/2010/main" val="157811429"/>
      </p:ext>
    </p:extLst>
  </p:cSld>
  <p:clrMapOvr>
    <a:masterClrMapping/>
  </p:clrMapOvr>
  <p:transition spd="slow" advClick="0" advTm="1000">
    <p:push dir="r"/>
  </p:transition>
  <p:extLst>
    <p:ext uri="{DCECCB84-F9BA-43D5-87BE-67443E8EF086}">
      <p15:sldGuideLst xmlns:p15="http://schemas.microsoft.com/office/powerpoint/2012/main">
        <p15:guide id="1" orient="horz" pos="324">
          <p15:clr>
            <a:srgbClr val="FBAE40"/>
          </p15:clr>
        </p15:guide>
        <p15:guide id="2" pos="402">
          <p15:clr>
            <a:srgbClr val="FBAE40"/>
          </p15:clr>
        </p15:guide>
        <p15:guide id="3" pos="5355">
          <p15:clr>
            <a:srgbClr val="FBAE40"/>
          </p15:clr>
        </p15:guide>
        <p15:guide id="4" orient="horz" pos="2916">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Portfolio at Left">
    <p:spTree>
      <p:nvGrpSpPr>
        <p:cNvPr id="1" name=""/>
        <p:cNvGrpSpPr/>
        <p:nvPr/>
      </p:nvGrpSpPr>
      <p:grpSpPr>
        <a:xfrm>
          <a:off x="0" y="0"/>
          <a:ext cx="0" cy="0"/>
          <a:chOff x="0" y="0"/>
          <a:chExt cx="0" cy="0"/>
        </a:xfrm>
      </p:grpSpPr>
      <p:sp>
        <p:nvSpPr>
          <p:cNvPr id="2" name="Freeform 25"/>
          <p:cNvSpPr>
            <a:spLocks/>
          </p:cNvSpPr>
          <p:nvPr userDrawn="1"/>
        </p:nvSpPr>
        <p:spPr bwMode="auto">
          <a:xfrm>
            <a:off x="8071116" y="4673599"/>
            <a:ext cx="192759" cy="469899"/>
          </a:xfrm>
          <a:custGeom>
            <a:avLst/>
            <a:gdLst>
              <a:gd name="T0" fmla="*/ 1080 w 1229"/>
              <a:gd name="T1" fmla="*/ 0 h 2996"/>
              <a:gd name="T2" fmla="*/ 0 w 1229"/>
              <a:gd name="T3" fmla="*/ 2996 h 2996"/>
              <a:gd name="T4" fmla="*/ 149 w 1229"/>
              <a:gd name="T5" fmla="*/ 2996 h 2996"/>
              <a:gd name="T6" fmla="*/ 1229 w 1229"/>
              <a:gd name="T7" fmla="*/ 0 h 2996"/>
              <a:gd name="T8" fmla="*/ 1080 w 1229"/>
              <a:gd name="T9" fmla="*/ 0 h 2996"/>
            </a:gdLst>
            <a:ahLst/>
            <a:cxnLst>
              <a:cxn ang="0">
                <a:pos x="T0" y="T1"/>
              </a:cxn>
              <a:cxn ang="0">
                <a:pos x="T2" y="T3"/>
              </a:cxn>
              <a:cxn ang="0">
                <a:pos x="T4" y="T5"/>
              </a:cxn>
              <a:cxn ang="0">
                <a:pos x="T6" y="T7"/>
              </a:cxn>
              <a:cxn ang="0">
                <a:pos x="T8" y="T9"/>
              </a:cxn>
            </a:cxnLst>
            <a:rect l="0" t="0" r="r" b="b"/>
            <a:pathLst>
              <a:path w="1229" h="2996">
                <a:moveTo>
                  <a:pt x="1080" y="0"/>
                </a:moveTo>
                <a:lnTo>
                  <a:pt x="0" y="2996"/>
                </a:lnTo>
                <a:lnTo>
                  <a:pt x="149" y="2996"/>
                </a:lnTo>
                <a:lnTo>
                  <a:pt x="1229" y="0"/>
                </a:lnTo>
                <a:lnTo>
                  <a:pt x="1080" y="0"/>
                </a:lnTo>
                <a:close/>
              </a:path>
            </a:pathLst>
          </a:custGeom>
          <a:solidFill>
            <a:schemeClr val="accent1">
              <a:lumMod val="60000"/>
              <a:lumOff val="40000"/>
            </a:schemeClr>
          </a:solid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 name="TextBox 2"/>
          <p:cNvSpPr txBox="1"/>
          <p:nvPr userDrawn="1"/>
        </p:nvSpPr>
        <p:spPr>
          <a:xfrm>
            <a:off x="8273619" y="4758089"/>
            <a:ext cx="227444" cy="123111"/>
          </a:xfrm>
          <a:prstGeom prst="rect">
            <a:avLst/>
          </a:prstGeom>
          <a:noFill/>
        </p:spPr>
        <p:txBody>
          <a:bodyPr wrap="square" lIns="0" tIns="0" rIns="0" bIns="0" rtlCol="0">
            <a:spAutoFit/>
          </a:bodyPr>
          <a:lstStyle/>
          <a:p>
            <a:pPr algn="r"/>
            <a:fld id="{B5D67274-A358-4A3D-B8D0-184382E74259}" type="slidenum">
              <a:rPr lang="en-US" sz="800" smtClean="0">
                <a:solidFill>
                  <a:schemeClr val="accent4"/>
                </a:solidFill>
                <a:latin typeface="Lato" panose="020F0502020204030203" pitchFamily="34" charset="0"/>
              </a:rPr>
              <a:pPr algn="r"/>
              <a:t>‹#›</a:t>
            </a:fld>
            <a:endParaRPr lang="en-US" sz="800" dirty="0">
              <a:solidFill>
                <a:schemeClr val="accent4"/>
              </a:solidFill>
              <a:latin typeface="Lato" panose="020F0502020204030203" pitchFamily="34" charset="0"/>
            </a:endParaRPr>
          </a:p>
        </p:txBody>
      </p:sp>
      <p:sp>
        <p:nvSpPr>
          <p:cNvPr id="4" name="TextBox 3"/>
          <p:cNvSpPr txBox="1"/>
          <p:nvPr userDrawn="1"/>
        </p:nvSpPr>
        <p:spPr>
          <a:xfrm>
            <a:off x="6226542" y="4758089"/>
            <a:ext cx="1741169" cy="123111"/>
          </a:xfrm>
          <a:prstGeom prst="rect">
            <a:avLst/>
          </a:prstGeom>
          <a:noFill/>
        </p:spPr>
        <p:txBody>
          <a:bodyPr wrap="square" lIns="0" tIns="0" rIns="0" bIns="0" rtlCol="0">
            <a:spAutoFit/>
          </a:bodyPr>
          <a:lstStyle/>
          <a:p>
            <a:pPr algn="r"/>
            <a:r>
              <a:rPr lang="en-US" sz="800" dirty="0">
                <a:solidFill>
                  <a:schemeClr val="accent5"/>
                </a:solidFill>
                <a:latin typeface="Lato" panose="020F0502020204030203" pitchFamily="34" charset="0"/>
              </a:rPr>
              <a:t>Presented By: </a:t>
            </a:r>
            <a:r>
              <a:rPr lang="en-US" sz="800" b="1" dirty="0">
                <a:solidFill>
                  <a:schemeClr val="accent1"/>
                </a:solidFill>
                <a:latin typeface="Lato" panose="020F0502020204030203" pitchFamily="34" charset="0"/>
              </a:rPr>
              <a:t>MDG ASSOCIATES, INC</a:t>
            </a:r>
          </a:p>
        </p:txBody>
      </p:sp>
      <p:sp>
        <p:nvSpPr>
          <p:cNvPr id="6" name="Picture Placeholder 5"/>
          <p:cNvSpPr>
            <a:spLocks noGrp="1"/>
          </p:cNvSpPr>
          <p:nvPr>
            <p:ph type="pic" sz="quarter" idx="10"/>
          </p:nvPr>
        </p:nvSpPr>
        <p:spPr>
          <a:xfrm>
            <a:off x="0" y="0"/>
            <a:ext cx="4363720" cy="5143500"/>
          </a:xfrm>
          <a:prstGeom prst="rect">
            <a:avLst/>
          </a:prstGeom>
        </p:spPr>
        <p:txBody>
          <a:bodyPr/>
          <a:lstStyle>
            <a:lvl1pPr>
              <a:defRPr sz="1400">
                <a:solidFill>
                  <a:schemeClr val="accent4"/>
                </a:solidFill>
                <a:latin typeface="Lato" panose="020F0502020204030203" pitchFamily="34" charset="0"/>
              </a:defRPr>
            </a:lvl1pPr>
          </a:lstStyle>
          <a:p>
            <a:endParaRPr lang="en-US" dirty="0"/>
          </a:p>
        </p:txBody>
      </p:sp>
    </p:spTree>
    <p:extLst>
      <p:ext uri="{BB962C8B-B14F-4D97-AF65-F5344CB8AC3E}">
        <p14:creationId xmlns:p14="http://schemas.microsoft.com/office/powerpoint/2010/main" val="1265490585"/>
      </p:ext>
    </p:extLst>
  </p:cSld>
  <p:clrMapOvr>
    <a:masterClrMapping/>
  </p:clrMapOvr>
  <p:transition spd="slow" advClick="0" advTm="1000">
    <p:push dir="r"/>
  </p:transition>
  <p:extLst>
    <p:ext uri="{DCECCB84-F9BA-43D5-87BE-67443E8EF086}">
      <p15:sldGuideLst xmlns:p15="http://schemas.microsoft.com/office/powerpoint/2012/main">
        <p15:guide id="1" orient="horz" pos="324">
          <p15:clr>
            <a:srgbClr val="FBAE40"/>
          </p15:clr>
        </p15:guide>
        <p15:guide id="2" pos="402">
          <p15:clr>
            <a:srgbClr val="FBAE40"/>
          </p15:clr>
        </p15:guide>
        <p15:guide id="3" pos="5355">
          <p15:clr>
            <a:srgbClr val="FBAE40"/>
          </p15:clr>
        </p15:guide>
        <p15:guide id="4" orient="horz" pos="2916">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Portfolio at Right">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4780280" y="0"/>
            <a:ext cx="4363720" cy="5143500"/>
          </a:xfrm>
          <a:prstGeom prst="rect">
            <a:avLst/>
          </a:prstGeom>
        </p:spPr>
        <p:txBody>
          <a:bodyPr/>
          <a:lstStyle>
            <a:lvl1pPr>
              <a:defRPr sz="1400">
                <a:solidFill>
                  <a:schemeClr val="accent4"/>
                </a:solidFill>
                <a:latin typeface="Lato" panose="020F0502020204030203" pitchFamily="34" charset="0"/>
              </a:defRPr>
            </a:lvl1pPr>
          </a:lstStyle>
          <a:p>
            <a:endParaRPr lang="en-US" dirty="0"/>
          </a:p>
        </p:txBody>
      </p:sp>
      <p:sp>
        <p:nvSpPr>
          <p:cNvPr id="7" name="Freeform 25"/>
          <p:cNvSpPr>
            <a:spLocks/>
          </p:cNvSpPr>
          <p:nvPr userDrawn="1"/>
        </p:nvSpPr>
        <p:spPr bwMode="auto">
          <a:xfrm>
            <a:off x="795070" y="4673599"/>
            <a:ext cx="192759" cy="469899"/>
          </a:xfrm>
          <a:custGeom>
            <a:avLst/>
            <a:gdLst>
              <a:gd name="T0" fmla="*/ 1080 w 1229"/>
              <a:gd name="T1" fmla="*/ 0 h 2996"/>
              <a:gd name="T2" fmla="*/ 0 w 1229"/>
              <a:gd name="T3" fmla="*/ 2996 h 2996"/>
              <a:gd name="T4" fmla="*/ 149 w 1229"/>
              <a:gd name="T5" fmla="*/ 2996 h 2996"/>
              <a:gd name="T6" fmla="*/ 1229 w 1229"/>
              <a:gd name="T7" fmla="*/ 0 h 2996"/>
              <a:gd name="T8" fmla="*/ 1080 w 1229"/>
              <a:gd name="T9" fmla="*/ 0 h 2996"/>
            </a:gdLst>
            <a:ahLst/>
            <a:cxnLst>
              <a:cxn ang="0">
                <a:pos x="T0" y="T1"/>
              </a:cxn>
              <a:cxn ang="0">
                <a:pos x="T2" y="T3"/>
              </a:cxn>
              <a:cxn ang="0">
                <a:pos x="T4" y="T5"/>
              </a:cxn>
              <a:cxn ang="0">
                <a:pos x="T6" y="T7"/>
              </a:cxn>
              <a:cxn ang="0">
                <a:pos x="T8" y="T9"/>
              </a:cxn>
            </a:cxnLst>
            <a:rect l="0" t="0" r="r" b="b"/>
            <a:pathLst>
              <a:path w="1229" h="2996">
                <a:moveTo>
                  <a:pt x="1080" y="0"/>
                </a:moveTo>
                <a:lnTo>
                  <a:pt x="0" y="2996"/>
                </a:lnTo>
                <a:lnTo>
                  <a:pt x="149" y="2996"/>
                </a:lnTo>
                <a:lnTo>
                  <a:pt x="1229" y="0"/>
                </a:lnTo>
                <a:lnTo>
                  <a:pt x="1080" y="0"/>
                </a:lnTo>
                <a:close/>
              </a:path>
            </a:pathLst>
          </a:custGeom>
          <a:solidFill>
            <a:schemeClr val="accent1">
              <a:lumMod val="60000"/>
              <a:lumOff val="40000"/>
            </a:schemeClr>
          </a:solid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8" name="TextBox 7"/>
          <p:cNvSpPr txBox="1"/>
          <p:nvPr userDrawn="1"/>
        </p:nvSpPr>
        <p:spPr>
          <a:xfrm>
            <a:off x="638175" y="4758089"/>
            <a:ext cx="227444" cy="123111"/>
          </a:xfrm>
          <a:prstGeom prst="rect">
            <a:avLst/>
          </a:prstGeom>
          <a:noFill/>
        </p:spPr>
        <p:txBody>
          <a:bodyPr wrap="square" lIns="0" tIns="0" rIns="0" bIns="0" rtlCol="0">
            <a:spAutoFit/>
          </a:bodyPr>
          <a:lstStyle/>
          <a:p>
            <a:pPr algn="l"/>
            <a:fld id="{B5D67274-A358-4A3D-B8D0-184382E74259}" type="slidenum">
              <a:rPr lang="en-US" sz="800" smtClean="0">
                <a:solidFill>
                  <a:schemeClr val="accent4"/>
                </a:solidFill>
                <a:latin typeface="Lato" panose="020F0502020204030203" pitchFamily="34" charset="0"/>
              </a:rPr>
              <a:pPr algn="l"/>
              <a:t>‹#›</a:t>
            </a:fld>
            <a:endParaRPr lang="en-US" sz="800" dirty="0">
              <a:solidFill>
                <a:schemeClr val="accent4"/>
              </a:solidFill>
              <a:latin typeface="Lato" panose="020F0502020204030203" pitchFamily="34" charset="0"/>
            </a:endParaRPr>
          </a:p>
        </p:txBody>
      </p:sp>
      <p:sp>
        <p:nvSpPr>
          <p:cNvPr id="9" name="TextBox 8"/>
          <p:cNvSpPr txBox="1"/>
          <p:nvPr userDrawn="1"/>
        </p:nvSpPr>
        <p:spPr>
          <a:xfrm>
            <a:off x="1143672" y="4758089"/>
            <a:ext cx="1741169" cy="123111"/>
          </a:xfrm>
          <a:prstGeom prst="rect">
            <a:avLst/>
          </a:prstGeom>
          <a:noFill/>
        </p:spPr>
        <p:txBody>
          <a:bodyPr wrap="square" lIns="0" tIns="0" rIns="0" bIns="0" rtlCol="0">
            <a:spAutoFit/>
          </a:bodyPr>
          <a:lstStyle/>
          <a:p>
            <a:pPr algn="l"/>
            <a:r>
              <a:rPr lang="en-US" sz="800" dirty="0">
                <a:solidFill>
                  <a:schemeClr val="accent5"/>
                </a:solidFill>
                <a:latin typeface="Lato" panose="020F0502020204030203" pitchFamily="34" charset="0"/>
              </a:rPr>
              <a:t>Presented By: </a:t>
            </a:r>
            <a:r>
              <a:rPr lang="en-US" sz="800" b="1" dirty="0">
                <a:solidFill>
                  <a:schemeClr val="accent1"/>
                </a:solidFill>
                <a:latin typeface="Lato" panose="020F0502020204030203" pitchFamily="34" charset="0"/>
              </a:rPr>
              <a:t>MDG ASSOCIATES, INC</a:t>
            </a:r>
          </a:p>
        </p:txBody>
      </p:sp>
    </p:spTree>
    <p:extLst>
      <p:ext uri="{BB962C8B-B14F-4D97-AF65-F5344CB8AC3E}">
        <p14:creationId xmlns:p14="http://schemas.microsoft.com/office/powerpoint/2010/main" val="1957370555"/>
      </p:ext>
    </p:extLst>
  </p:cSld>
  <p:clrMapOvr>
    <a:masterClrMapping/>
  </p:clrMapOvr>
  <p:transition spd="slow" advClick="0" advTm="1000">
    <p:push dir="r"/>
  </p:transition>
  <p:extLst>
    <p:ext uri="{DCECCB84-F9BA-43D5-87BE-67443E8EF086}">
      <p15:sldGuideLst xmlns:p15="http://schemas.microsoft.com/office/powerpoint/2012/main">
        <p15:guide id="1" orient="horz" pos="324">
          <p15:clr>
            <a:srgbClr val="FBAE40"/>
          </p15:clr>
        </p15:guide>
        <p15:guide id="2" pos="402">
          <p15:clr>
            <a:srgbClr val="FBAE40"/>
          </p15:clr>
        </p15:guide>
        <p15:guide id="3" pos="5355">
          <p15:clr>
            <a:srgbClr val="FBAE40"/>
          </p15:clr>
        </p15:guide>
        <p15:guide id="4" orient="horz" pos="2916">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9796737"/>
      </p:ext>
    </p:extLst>
  </p:cSld>
  <p:clrMapOvr>
    <a:masterClrMapping/>
  </p:clrMapOvr>
  <p:transition spd="slow" advClick="0" advTm="1000">
    <p:push dir="r"/>
  </p:transition>
  <p:extLst>
    <p:ext uri="{DCECCB84-F9BA-43D5-87BE-67443E8EF086}">
      <p15:sldGuideLst xmlns:p15="http://schemas.microsoft.com/office/powerpoint/2012/main">
        <p15:guide id="1" orient="horz" pos="324" userDrawn="1">
          <p15:clr>
            <a:srgbClr val="FBAE40"/>
          </p15:clr>
        </p15:guide>
        <p15:guide id="2" pos="402" userDrawn="1">
          <p15:clr>
            <a:srgbClr val="FBAE40"/>
          </p15:clr>
        </p15:guide>
        <p15:guide id="3" pos="5355" userDrawn="1">
          <p15:clr>
            <a:srgbClr val="FBAE40"/>
          </p15:clr>
        </p15:guide>
        <p15:guide id="4" orient="horz" pos="2916"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Mobile App Showcase">
    <p:spTree>
      <p:nvGrpSpPr>
        <p:cNvPr id="1" name=""/>
        <p:cNvGrpSpPr/>
        <p:nvPr/>
      </p:nvGrpSpPr>
      <p:grpSpPr>
        <a:xfrm>
          <a:off x="0" y="0"/>
          <a:ext cx="0" cy="0"/>
          <a:chOff x="0" y="0"/>
          <a:chExt cx="0" cy="0"/>
        </a:xfrm>
      </p:grpSpPr>
      <p:sp>
        <p:nvSpPr>
          <p:cNvPr id="2" name="Text Placeholder 6"/>
          <p:cNvSpPr>
            <a:spLocks noGrp="1"/>
          </p:cNvSpPr>
          <p:nvPr>
            <p:ph type="body" sz="quarter" idx="11" hasCustomPrompt="1"/>
          </p:nvPr>
        </p:nvSpPr>
        <p:spPr>
          <a:xfrm>
            <a:off x="638175" y="514350"/>
            <a:ext cx="7862888" cy="283633"/>
          </a:xfrm>
          <a:prstGeom prst="rect">
            <a:avLst/>
          </a:prstGeom>
        </p:spPr>
        <p:txBody>
          <a:bodyPr lIns="0" tIns="0" rIns="0" bIns="0">
            <a:noAutofit/>
          </a:bodyPr>
          <a:lstStyle>
            <a:lvl1pPr marL="0" indent="0">
              <a:spcBef>
                <a:spcPts val="0"/>
              </a:spcBef>
              <a:buFontTx/>
              <a:buNone/>
              <a:defRPr sz="2400" cap="all" spc="50" baseline="0">
                <a:solidFill>
                  <a:schemeClr val="accent1"/>
                </a:solidFill>
                <a:latin typeface="Lato Black" panose="020F0A02020204030203" pitchFamily="34" charset="0"/>
              </a:defRPr>
            </a:lvl1pPr>
          </a:lstStyle>
          <a:p>
            <a:pPr lvl="0"/>
            <a:r>
              <a:rPr lang="en-US" dirty="0"/>
              <a:t>Click to edit title</a:t>
            </a:r>
          </a:p>
        </p:txBody>
      </p:sp>
      <p:cxnSp>
        <p:nvCxnSpPr>
          <p:cNvPr id="3" name="Straight Connector 2"/>
          <p:cNvCxnSpPr/>
          <p:nvPr userDrawn="1"/>
        </p:nvCxnSpPr>
        <p:spPr>
          <a:xfrm>
            <a:off x="639798" y="1058463"/>
            <a:ext cx="457200"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Text Placeholder 6"/>
          <p:cNvSpPr>
            <a:spLocks noGrp="1"/>
          </p:cNvSpPr>
          <p:nvPr>
            <p:ph type="body" sz="quarter" idx="12" hasCustomPrompt="1"/>
          </p:nvPr>
        </p:nvSpPr>
        <p:spPr>
          <a:xfrm>
            <a:off x="638175" y="857739"/>
            <a:ext cx="7862888" cy="124650"/>
          </a:xfrm>
          <a:prstGeom prst="rect">
            <a:avLst/>
          </a:prstGeom>
        </p:spPr>
        <p:txBody>
          <a:bodyPr lIns="0" tIns="0" rIns="0" bIns="0">
            <a:noAutofit/>
          </a:bodyPr>
          <a:lstStyle>
            <a:lvl1pPr marL="0" indent="0">
              <a:spcBef>
                <a:spcPts val="0"/>
              </a:spcBef>
              <a:buFontTx/>
              <a:buNone/>
              <a:defRPr sz="900" cap="none" spc="0" baseline="0">
                <a:solidFill>
                  <a:schemeClr val="accent4"/>
                </a:solidFill>
                <a:latin typeface="Lato" panose="020F0502020204030203" pitchFamily="34" charset="0"/>
              </a:defRPr>
            </a:lvl1pPr>
          </a:lstStyle>
          <a:p>
            <a:pPr lvl="0"/>
            <a:r>
              <a:rPr lang="en-US" dirty="0"/>
              <a:t>Click to edit subtitle here</a:t>
            </a:r>
          </a:p>
        </p:txBody>
      </p:sp>
      <p:sp>
        <p:nvSpPr>
          <p:cNvPr id="5" name="Freeform 25"/>
          <p:cNvSpPr>
            <a:spLocks/>
          </p:cNvSpPr>
          <p:nvPr userDrawn="1"/>
        </p:nvSpPr>
        <p:spPr bwMode="auto">
          <a:xfrm>
            <a:off x="8071116" y="4673599"/>
            <a:ext cx="192759" cy="469899"/>
          </a:xfrm>
          <a:custGeom>
            <a:avLst/>
            <a:gdLst>
              <a:gd name="T0" fmla="*/ 1080 w 1229"/>
              <a:gd name="T1" fmla="*/ 0 h 2996"/>
              <a:gd name="T2" fmla="*/ 0 w 1229"/>
              <a:gd name="T3" fmla="*/ 2996 h 2996"/>
              <a:gd name="T4" fmla="*/ 149 w 1229"/>
              <a:gd name="T5" fmla="*/ 2996 h 2996"/>
              <a:gd name="T6" fmla="*/ 1229 w 1229"/>
              <a:gd name="T7" fmla="*/ 0 h 2996"/>
              <a:gd name="T8" fmla="*/ 1080 w 1229"/>
              <a:gd name="T9" fmla="*/ 0 h 2996"/>
            </a:gdLst>
            <a:ahLst/>
            <a:cxnLst>
              <a:cxn ang="0">
                <a:pos x="T0" y="T1"/>
              </a:cxn>
              <a:cxn ang="0">
                <a:pos x="T2" y="T3"/>
              </a:cxn>
              <a:cxn ang="0">
                <a:pos x="T4" y="T5"/>
              </a:cxn>
              <a:cxn ang="0">
                <a:pos x="T6" y="T7"/>
              </a:cxn>
              <a:cxn ang="0">
                <a:pos x="T8" y="T9"/>
              </a:cxn>
            </a:cxnLst>
            <a:rect l="0" t="0" r="r" b="b"/>
            <a:pathLst>
              <a:path w="1229" h="2996">
                <a:moveTo>
                  <a:pt x="1080" y="0"/>
                </a:moveTo>
                <a:lnTo>
                  <a:pt x="0" y="2996"/>
                </a:lnTo>
                <a:lnTo>
                  <a:pt x="149" y="2996"/>
                </a:lnTo>
                <a:lnTo>
                  <a:pt x="1229" y="0"/>
                </a:lnTo>
                <a:lnTo>
                  <a:pt x="1080" y="0"/>
                </a:lnTo>
                <a:close/>
              </a:path>
            </a:pathLst>
          </a:custGeom>
          <a:solidFill>
            <a:schemeClr val="accent1">
              <a:lumMod val="60000"/>
              <a:lumOff val="40000"/>
            </a:schemeClr>
          </a:solid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8" name="TextBox 7"/>
          <p:cNvSpPr txBox="1"/>
          <p:nvPr userDrawn="1"/>
        </p:nvSpPr>
        <p:spPr>
          <a:xfrm>
            <a:off x="8273619" y="4758089"/>
            <a:ext cx="227444" cy="123111"/>
          </a:xfrm>
          <a:prstGeom prst="rect">
            <a:avLst/>
          </a:prstGeom>
          <a:noFill/>
        </p:spPr>
        <p:txBody>
          <a:bodyPr wrap="square" lIns="0" tIns="0" rIns="0" bIns="0" rtlCol="0">
            <a:spAutoFit/>
          </a:bodyPr>
          <a:lstStyle/>
          <a:p>
            <a:pPr algn="r"/>
            <a:fld id="{B5D67274-A358-4A3D-B8D0-184382E74259}" type="slidenum">
              <a:rPr lang="en-US" sz="800" smtClean="0">
                <a:solidFill>
                  <a:schemeClr val="accent4"/>
                </a:solidFill>
                <a:latin typeface="Lato" panose="020F0502020204030203" pitchFamily="34" charset="0"/>
              </a:rPr>
              <a:pPr algn="r"/>
              <a:t>‹#›</a:t>
            </a:fld>
            <a:endParaRPr lang="en-US" sz="800" dirty="0">
              <a:solidFill>
                <a:schemeClr val="accent4"/>
              </a:solidFill>
              <a:latin typeface="Lato" panose="020F0502020204030203" pitchFamily="34" charset="0"/>
            </a:endParaRPr>
          </a:p>
        </p:txBody>
      </p:sp>
      <p:sp>
        <p:nvSpPr>
          <p:cNvPr id="10" name="TextBox 9"/>
          <p:cNvSpPr txBox="1"/>
          <p:nvPr userDrawn="1"/>
        </p:nvSpPr>
        <p:spPr>
          <a:xfrm>
            <a:off x="6226542" y="4758089"/>
            <a:ext cx="1741169" cy="123111"/>
          </a:xfrm>
          <a:prstGeom prst="rect">
            <a:avLst/>
          </a:prstGeom>
          <a:noFill/>
        </p:spPr>
        <p:txBody>
          <a:bodyPr wrap="square" lIns="0" tIns="0" rIns="0" bIns="0" rtlCol="0">
            <a:spAutoFit/>
          </a:bodyPr>
          <a:lstStyle/>
          <a:p>
            <a:pPr algn="r"/>
            <a:r>
              <a:rPr lang="en-US" sz="800" dirty="0">
                <a:solidFill>
                  <a:schemeClr val="accent5"/>
                </a:solidFill>
                <a:latin typeface="Lato" panose="020F0502020204030203" pitchFamily="34" charset="0"/>
              </a:rPr>
              <a:t>Presented By: </a:t>
            </a:r>
            <a:r>
              <a:rPr lang="en-US" sz="800" b="1" dirty="0">
                <a:solidFill>
                  <a:schemeClr val="accent1"/>
                </a:solidFill>
                <a:latin typeface="Lato" panose="020F0502020204030203" pitchFamily="34" charset="0"/>
              </a:rPr>
              <a:t>MDG ASSOCIATES, INC</a:t>
            </a:r>
          </a:p>
        </p:txBody>
      </p:sp>
      <p:sp>
        <p:nvSpPr>
          <p:cNvPr id="11" name="Picture Placeholder 6"/>
          <p:cNvSpPr>
            <a:spLocks noGrp="1"/>
          </p:cNvSpPr>
          <p:nvPr>
            <p:ph type="pic" sz="quarter" idx="13"/>
          </p:nvPr>
        </p:nvSpPr>
        <p:spPr>
          <a:xfrm>
            <a:off x="3922337" y="1835150"/>
            <a:ext cx="1313238" cy="2359025"/>
          </a:xfrm>
          <a:prstGeom prst="rect">
            <a:avLst/>
          </a:prstGeom>
        </p:spPr>
        <p:txBody>
          <a:bodyPr/>
          <a:lstStyle>
            <a:lvl1pPr>
              <a:defRPr sz="1200">
                <a:solidFill>
                  <a:schemeClr val="accent4"/>
                </a:solidFill>
                <a:latin typeface="Lato" panose="020F0502020204030203" pitchFamily="34" charset="0"/>
              </a:defRPr>
            </a:lvl1pPr>
          </a:lstStyle>
          <a:p>
            <a:endParaRPr lang="en-US" dirty="0"/>
          </a:p>
        </p:txBody>
      </p:sp>
    </p:spTree>
    <p:extLst>
      <p:ext uri="{BB962C8B-B14F-4D97-AF65-F5344CB8AC3E}">
        <p14:creationId xmlns:p14="http://schemas.microsoft.com/office/powerpoint/2010/main" val="3582874044"/>
      </p:ext>
    </p:extLst>
  </p:cSld>
  <p:clrMapOvr>
    <a:masterClrMapping/>
  </p:clrMapOvr>
  <p:transition spd="slow" advClick="0" advTm="1000">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left)">
                                      <p:cBhvr>
                                        <p:cTn id="7" dur="750"/>
                                        <p:tgtEl>
                                          <p:spTgt spid="2">
                                            <p:txEl>
                                              <p:pRg st="0" end="0"/>
                                            </p:txEl>
                                          </p:spTgt>
                                        </p:tgtEl>
                                      </p:cBhvr>
                                    </p:animEffect>
                                  </p:childTnLst>
                                </p:cTn>
                              </p:par>
                            </p:childTnLst>
                          </p:cTn>
                        </p:par>
                        <p:par>
                          <p:cTn id="8" fill="hold">
                            <p:stCondLst>
                              <p:cond delay="750"/>
                            </p:stCondLst>
                            <p:childTnLst>
                              <p:par>
                                <p:cTn id="9" presetID="22" presetClass="entr" presetSubtype="8" fill="hold" grpId="0" nodeType="after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Effect transition="in" filter="wipe(left)">
                                      <p:cBhvr>
                                        <p:cTn id="11" dur="500"/>
                                        <p:tgtEl>
                                          <p:spTgt spid="4">
                                            <p:txEl>
                                              <p:pRg st="0" end="0"/>
                                            </p:txEl>
                                          </p:spTgt>
                                        </p:tgtEl>
                                      </p:cBhvr>
                                    </p:animEffect>
                                  </p:childTnLst>
                                </p:cTn>
                              </p:par>
                            </p:childTnLst>
                          </p:cTn>
                        </p:par>
                        <p:par>
                          <p:cTn id="12" fill="hold">
                            <p:stCondLst>
                              <p:cond delay="1250"/>
                            </p:stCondLst>
                            <p:childTnLst>
                              <p:par>
                                <p:cTn id="13" presetID="10"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2" presetClass="entr" presetSubtype="8" fill="hold" nodeType="afterEffect">
                  <p:stCondLst>
                    <p:cond delay="0"/>
                  </p:stCondLst>
                  <p:childTnLst>
                    <p:set>
                      <p:cBhvr>
                        <p:cTn dur="1" fill="hold">
                          <p:stCondLst>
                            <p:cond delay="0"/>
                          </p:stCondLst>
                        </p:cTn>
                        <p:tgtEl>
                          <p:spTgt spid="2"/>
                        </p:tgtEl>
                        <p:attrNameLst>
                          <p:attrName>style.visibility</p:attrName>
                        </p:attrNameLst>
                      </p:cBhvr>
                      <p:to>
                        <p:strVal val="visible"/>
                      </p:to>
                    </p:set>
                    <p:animEffect transition="in" filter="wipe(left)">
                      <p:cBhvr>
                        <p:cTn dur="750"/>
                        <p:tgtEl>
                          <p:spTgt spid="2"/>
                        </p:tgtEl>
                      </p:cBhvr>
                    </p:animEffect>
                  </p:childTnLst>
                </p:cTn>
              </p:par>
            </p:tnLst>
          </p:tmpl>
        </p:tmplLst>
      </p:bldP>
      <p:bldP spid="4" grpId="0" build="p">
        <p:tmplLst>
          <p:tmpl lvl="1">
            <p:tnLst>
              <p:par>
                <p:cTn presetID="22" presetClass="entr" presetSubtype="8" fill="hold" nodeType="after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wipe(left)">
                      <p:cBhvr>
                        <p:cTn dur="500"/>
                        <p:tgtEl>
                          <p:spTgt spid="4"/>
                        </p:tgtEl>
                      </p:cBhvr>
                    </p:animEffect>
                  </p:childTnLst>
                </p:cTn>
              </p:par>
            </p:tnLst>
          </p:tmpl>
        </p:tmplLst>
      </p:bldP>
    </p:bldLst>
  </p:timing>
  <p:extLst>
    <p:ext uri="{DCECCB84-F9BA-43D5-87BE-67443E8EF086}">
      <p15:sldGuideLst xmlns:p15="http://schemas.microsoft.com/office/powerpoint/2012/main">
        <p15:guide id="1" orient="horz" pos="324">
          <p15:clr>
            <a:srgbClr val="FBAE40"/>
          </p15:clr>
        </p15:guide>
        <p15:guide id="2" pos="402">
          <p15:clr>
            <a:srgbClr val="FBAE40"/>
          </p15:clr>
        </p15:guide>
        <p15:guide id="3" pos="5355">
          <p15:clr>
            <a:srgbClr val="FBAE40"/>
          </p15:clr>
        </p15:guide>
        <p15:guide id="4" orient="horz" pos="2916">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Web Showcase in iMac">
    <p:spTree>
      <p:nvGrpSpPr>
        <p:cNvPr id="1" name=""/>
        <p:cNvGrpSpPr/>
        <p:nvPr/>
      </p:nvGrpSpPr>
      <p:grpSpPr>
        <a:xfrm>
          <a:off x="0" y="0"/>
          <a:ext cx="0" cy="0"/>
          <a:chOff x="0" y="0"/>
          <a:chExt cx="0" cy="0"/>
        </a:xfrm>
      </p:grpSpPr>
      <p:sp>
        <p:nvSpPr>
          <p:cNvPr id="2" name="Text Placeholder 6"/>
          <p:cNvSpPr>
            <a:spLocks noGrp="1"/>
          </p:cNvSpPr>
          <p:nvPr>
            <p:ph type="body" sz="quarter" idx="11" hasCustomPrompt="1"/>
          </p:nvPr>
        </p:nvSpPr>
        <p:spPr>
          <a:xfrm>
            <a:off x="638175" y="514350"/>
            <a:ext cx="7862888" cy="283633"/>
          </a:xfrm>
          <a:prstGeom prst="rect">
            <a:avLst/>
          </a:prstGeom>
        </p:spPr>
        <p:txBody>
          <a:bodyPr lIns="0" tIns="0" rIns="0" bIns="0">
            <a:noAutofit/>
          </a:bodyPr>
          <a:lstStyle>
            <a:lvl1pPr marL="0" indent="0">
              <a:spcBef>
                <a:spcPts val="0"/>
              </a:spcBef>
              <a:buFontTx/>
              <a:buNone/>
              <a:defRPr sz="2400" cap="all" spc="50" baseline="0">
                <a:solidFill>
                  <a:schemeClr val="accent1"/>
                </a:solidFill>
                <a:latin typeface="Lato Black" panose="020F0A02020204030203" pitchFamily="34" charset="0"/>
              </a:defRPr>
            </a:lvl1pPr>
          </a:lstStyle>
          <a:p>
            <a:pPr lvl="0"/>
            <a:r>
              <a:rPr lang="en-US" dirty="0"/>
              <a:t>Click to edit title</a:t>
            </a:r>
          </a:p>
        </p:txBody>
      </p:sp>
      <p:cxnSp>
        <p:nvCxnSpPr>
          <p:cNvPr id="3" name="Straight Connector 2"/>
          <p:cNvCxnSpPr/>
          <p:nvPr userDrawn="1"/>
        </p:nvCxnSpPr>
        <p:spPr>
          <a:xfrm>
            <a:off x="639798" y="1058463"/>
            <a:ext cx="457200"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Text Placeholder 6"/>
          <p:cNvSpPr>
            <a:spLocks noGrp="1"/>
          </p:cNvSpPr>
          <p:nvPr>
            <p:ph type="body" sz="quarter" idx="12" hasCustomPrompt="1"/>
          </p:nvPr>
        </p:nvSpPr>
        <p:spPr>
          <a:xfrm>
            <a:off x="638175" y="857739"/>
            <a:ext cx="7862888" cy="124650"/>
          </a:xfrm>
          <a:prstGeom prst="rect">
            <a:avLst/>
          </a:prstGeom>
        </p:spPr>
        <p:txBody>
          <a:bodyPr lIns="0" tIns="0" rIns="0" bIns="0">
            <a:noAutofit/>
          </a:bodyPr>
          <a:lstStyle>
            <a:lvl1pPr marL="0" indent="0">
              <a:spcBef>
                <a:spcPts val="0"/>
              </a:spcBef>
              <a:buFontTx/>
              <a:buNone/>
              <a:defRPr sz="900" cap="none" spc="0" baseline="0">
                <a:solidFill>
                  <a:schemeClr val="accent4"/>
                </a:solidFill>
                <a:latin typeface="Lato" panose="020F0502020204030203" pitchFamily="34" charset="0"/>
              </a:defRPr>
            </a:lvl1pPr>
          </a:lstStyle>
          <a:p>
            <a:pPr lvl="0"/>
            <a:r>
              <a:rPr lang="en-US" dirty="0"/>
              <a:t>Click to edit subtitle here</a:t>
            </a:r>
          </a:p>
        </p:txBody>
      </p:sp>
      <p:sp>
        <p:nvSpPr>
          <p:cNvPr id="5" name="Freeform 25"/>
          <p:cNvSpPr>
            <a:spLocks/>
          </p:cNvSpPr>
          <p:nvPr userDrawn="1"/>
        </p:nvSpPr>
        <p:spPr bwMode="auto">
          <a:xfrm>
            <a:off x="8071116" y="4673599"/>
            <a:ext cx="192759" cy="469899"/>
          </a:xfrm>
          <a:custGeom>
            <a:avLst/>
            <a:gdLst>
              <a:gd name="T0" fmla="*/ 1080 w 1229"/>
              <a:gd name="T1" fmla="*/ 0 h 2996"/>
              <a:gd name="T2" fmla="*/ 0 w 1229"/>
              <a:gd name="T3" fmla="*/ 2996 h 2996"/>
              <a:gd name="T4" fmla="*/ 149 w 1229"/>
              <a:gd name="T5" fmla="*/ 2996 h 2996"/>
              <a:gd name="T6" fmla="*/ 1229 w 1229"/>
              <a:gd name="T7" fmla="*/ 0 h 2996"/>
              <a:gd name="T8" fmla="*/ 1080 w 1229"/>
              <a:gd name="T9" fmla="*/ 0 h 2996"/>
            </a:gdLst>
            <a:ahLst/>
            <a:cxnLst>
              <a:cxn ang="0">
                <a:pos x="T0" y="T1"/>
              </a:cxn>
              <a:cxn ang="0">
                <a:pos x="T2" y="T3"/>
              </a:cxn>
              <a:cxn ang="0">
                <a:pos x="T4" y="T5"/>
              </a:cxn>
              <a:cxn ang="0">
                <a:pos x="T6" y="T7"/>
              </a:cxn>
              <a:cxn ang="0">
                <a:pos x="T8" y="T9"/>
              </a:cxn>
            </a:cxnLst>
            <a:rect l="0" t="0" r="r" b="b"/>
            <a:pathLst>
              <a:path w="1229" h="2996">
                <a:moveTo>
                  <a:pt x="1080" y="0"/>
                </a:moveTo>
                <a:lnTo>
                  <a:pt x="0" y="2996"/>
                </a:lnTo>
                <a:lnTo>
                  <a:pt x="149" y="2996"/>
                </a:lnTo>
                <a:lnTo>
                  <a:pt x="1229" y="0"/>
                </a:lnTo>
                <a:lnTo>
                  <a:pt x="1080" y="0"/>
                </a:lnTo>
                <a:close/>
              </a:path>
            </a:pathLst>
          </a:custGeom>
          <a:solidFill>
            <a:schemeClr val="accent1">
              <a:lumMod val="60000"/>
              <a:lumOff val="40000"/>
            </a:schemeClr>
          </a:solid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8" name="TextBox 7"/>
          <p:cNvSpPr txBox="1"/>
          <p:nvPr userDrawn="1"/>
        </p:nvSpPr>
        <p:spPr>
          <a:xfrm>
            <a:off x="8273619" y="4758089"/>
            <a:ext cx="227444" cy="123111"/>
          </a:xfrm>
          <a:prstGeom prst="rect">
            <a:avLst/>
          </a:prstGeom>
          <a:noFill/>
        </p:spPr>
        <p:txBody>
          <a:bodyPr wrap="square" lIns="0" tIns="0" rIns="0" bIns="0" rtlCol="0">
            <a:spAutoFit/>
          </a:bodyPr>
          <a:lstStyle/>
          <a:p>
            <a:pPr algn="r"/>
            <a:fld id="{B5D67274-A358-4A3D-B8D0-184382E74259}" type="slidenum">
              <a:rPr lang="en-US" sz="800" smtClean="0">
                <a:solidFill>
                  <a:schemeClr val="accent4"/>
                </a:solidFill>
                <a:latin typeface="Lato" panose="020F0502020204030203" pitchFamily="34" charset="0"/>
              </a:rPr>
              <a:pPr algn="r"/>
              <a:t>‹#›</a:t>
            </a:fld>
            <a:endParaRPr lang="en-US" sz="800" dirty="0">
              <a:solidFill>
                <a:schemeClr val="accent4"/>
              </a:solidFill>
              <a:latin typeface="Lato" panose="020F0502020204030203" pitchFamily="34" charset="0"/>
            </a:endParaRPr>
          </a:p>
        </p:txBody>
      </p:sp>
      <p:sp>
        <p:nvSpPr>
          <p:cNvPr id="10" name="TextBox 9"/>
          <p:cNvSpPr txBox="1"/>
          <p:nvPr userDrawn="1"/>
        </p:nvSpPr>
        <p:spPr>
          <a:xfrm>
            <a:off x="6226542" y="4758089"/>
            <a:ext cx="1741169" cy="123111"/>
          </a:xfrm>
          <a:prstGeom prst="rect">
            <a:avLst/>
          </a:prstGeom>
          <a:noFill/>
        </p:spPr>
        <p:txBody>
          <a:bodyPr wrap="square" lIns="0" tIns="0" rIns="0" bIns="0" rtlCol="0">
            <a:spAutoFit/>
          </a:bodyPr>
          <a:lstStyle/>
          <a:p>
            <a:pPr algn="r"/>
            <a:r>
              <a:rPr lang="en-US" sz="800" dirty="0">
                <a:solidFill>
                  <a:schemeClr val="accent5"/>
                </a:solidFill>
                <a:latin typeface="Lato" panose="020F0502020204030203" pitchFamily="34" charset="0"/>
              </a:rPr>
              <a:t>Presented By: </a:t>
            </a:r>
            <a:r>
              <a:rPr lang="en-US" sz="800" b="1" dirty="0">
                <a:solidFill>
                  <a:schemeClr val="accent1"/>
                </a:solidFill>
                <a:latin typeface="Lato" panose="020F0502020204030203" pitchFamily="34" charset="0"/>
              </a:rPr>
              <a:t>MDG ASSOCIATES, INC</a:t>
            </a:r>
          </a:p>
        </p:txBody>
      </p:sp>
      <p:sp>
        <p:nvSpPr>
          <p:cNvPr id="11" name="Picture Placeholder 6"/>
          <p:cNvSpPr>
            <a:spLocks noGrp="1"/>
          </p:cNvSpPr>
          <p:nvPr>
            <p:ph type="pic" sz="quarter" idx="13"/>
          </p:nvPr>
        </p:nvSpPr>
        <p:spPr>
          <a:xfrm>
            <a:off x="836083" y="1724025"/>
            <a:ext cx="2937934" cy="1768475"/>
          </a:xfrm>
          <a:prstGeom prst="rect">
            <a:avLst/>
          </a:prstGeom>
        </p:spPr>
        <p:txBody>
          <a:bodyPr/>
          <a:lstStyle>
            <a:lvl1pPr>
              <a:defRPr sz="1200">
                <a:solidFill>
                  <a:schemeClr val="accent4"/>
                </a:solidFill>
                <a:latin typeface="Lato" panose="020F0502020204030203" pitchFamily="34" charset="0"/>
              </a:defRPr>
            </a:lvl1pPr>
          </a:lstStyle>
          <a:p>
            <a:endParaRPr lang="en-US" dirty="0"/>
          </a:p>
        </p:txBody>
      </p:sp>
    </p:spTree>
    <p:extLst>
      <p:ext uri="{BB962C8B-B14F-4D97-AF65-F5344CB8AC3E}">
        <p14:creationId xmlns:p14="http://schemas.microsoft.com/office/powerpoint/2010/main" val="2075790988"/>
      </p:ext>
    </p:extLst>
  </p:cSld>
  <p:clrMapOvr>
    <a:masterClrMapping/>
  </p:clrMapOvr>
  <p:transition spd="slow" advClick="0" advTm="1000">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left)">
                                      <p:cBhvr>
                                        <p:cTn id="7" dur="750"/>
                                        <p:tgtEl>
                                          <p:spTgt spid="2">
                                            <p:txEl>
                                              <p:pRg st="0" end="0"/>
                                            </p:txEl>
                                          </p:spTgt>
                                        </p:tgtEl>
                                      </p:cBhvr>
                                    </p:animEffect>
                                  </p:childTnLst>
                                </p:cTn>
                              </p:par>
                            </p:childTnLst>
                          </p:cTn>
                        </p:par>
                        <p:par>
                          <p:cTn id="8" fill="hold">
                            <p:stCondLst>
                              <p:cond delay="750"/>
                            </p:stCondLst>
                            <p:childTnLst>
                              <p:par>
                                <p:cTn id="9" presetID="22" presetClass="entr" presetSubtype="8" fill="hold" grpId="0" nodeType="after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Effect transition="in" filter="wipe(left)">
                                      <p:cBhvr>
                                        <p:cTn id="11" dur="500"/>
                                        <p:tgtEl>
                                          <p:spTgt spid="4">
                                            <p:txEl>
                                              <p:pRg st="0" end="0"/>
                                            </p:txEl>
                                          </p:spTgt>
                                        </p:tgtEl>
                                      </p:cBhvr>
                                    </p:animEffect>
                                  </p:childTnLst>
                                </p:cTn>
                              </p:par>
                            </p:childTnLst>
                          </p:cTn>
                        </p:par>
                        <p:par>
                          <p:cTn id="12" fill="hold">
                            <p:stCondLst>
                              <p:cond delay="1250"/>
                            </p:stCondLst>
                            <p:childTnLst>
                              <p:par>
                                <p:cTn id="13" presetID="10"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2" presetClass="entr" presetSubtype="8" fill="hold" nodeType="afterEffect">
                  <p:stCondLst>
                    <p:cond delay="0"/>
                  </p:stCondLst>
                  <p:childTnLst>
                    <p:set>
                      <p:cBhvr>
                        <p:cTn dur="1" fill="hold">
                          <p:stCondLst>
                            <p:cond delay="0"/>
                          </p:stCondLst>
                        </p:cTn>
                        <p:tgtEl>
                          <p:spTgt spid="2"/>
                        </p:tgtEl>
                        <p:attrNameLst>
                          <p:attrName>style.visibility</p:attrName>
                        </p:attrNameLst>
                      </p:cBhvr>
                      <p:to>
                        <p:strVal val="visible"/>
                      </p:to>
                    </p:set>
                    <p:animEffect transition="in" filter="wipe(left)">
                      <p:cBhvr>
                        <p:cTn dur="750"/>
                        <p:tgtEl>
                          <p:spTgt spid="2"/>
                        </p:tgtEl>
                      </p:cBhvr>
                    </p:animEffect>
                  </p:childTnLst>
                </p:cTn>
              </p:par>
            </p:tnLst>
          </p:tmpl>
        </p:tmplLst>
      </p:bldP>
      <p:bldP spid="4" grpId="0" build="p">
        <p:tmplLst>
          <p:tmpl lvl="1">
            <p:tnLst>
              <p:par>
                <p:cTn presetID="22" presetClass="entr" presetSubtype="8" fill="hold" nodeType="after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wipe(left)">
                      <p:cBhvr>
                        <p:cTn dur="500"/>
                        <p:tgtEl>
                          <p:spTgt spid="4"/>
                        </p:tgtEl>
                      </p:cBhvr>
                    </p:animEffect>
                  </p:childTnLst>
                </p:cTn>
              </p:par>
            </p:tnLst>
          </p:tmpl>
        </p:tmplLst>
      </p:bldP>
    </p:bldLst>
  </p:timing>
  <p:extLst>
    <p:ext uri="{DCECCB84-F9BA-43D5-87BE-67443E8EF086}">
      <p15:sldGuideLst xmlns:p15="http://schemas.microsoft.com/office/powerpoint/2012/main">
        <p15:guide id="1" orient="horz" pos="324">
          <p15:clr>
            <a:srgbClr val="FBAE40"/>
          </p15:clr>
        </p15:guide>
        <p15:guide id="2" pos="402">
          <p15:clr>
            <a:srgbClr val="FBAE40"/>
          </p15:clr>
        </p15:guide>
        <p15:guide id="3" pos="5355">
          <p15:clr>
            <a:srgbClr val="FBAE40"/>
          </p15:clr>
        </p15:guide>
        <p15:guide id="4" orient="horz" pos="2916">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Portfolio Showcase (2 Pictures)">
    <p:spTree>
      <p:nvGrpSpPr>
        <p:cNvPr id="1" name=""/>
        <p:cNvGrpSpPr/>
        <p:nvPr/>
      </p:nvGrpSpPr>
      <p:grpSpPr>
        <a:xfrm>
          <a:off x="0" y="0"/>
          <a:ext cx="0" cy="0"/>
          <a:chOff x="0" y="0"/>
          <a:chExt cx="0" cy="0"/>
        </a:xfrm>
      </p:grpSpPr>
      <p:sp>
        <p:nvSpPr>
          <p:cNvPr id="7" name="Picture Placeholder 6"/>
          <p:cNvSpPr>
            <a:spLocks noGrp="1"/>
          </p:cNvSpPr>
          <p:nvPr>
            <p:ph type="pic" sz="quarter" idx="13"/>
          </p:nvPr>
        </p:nvSpPr>
        <p:spPr>
          <a:xfrm>
            <a:off x="638175" y="1524530"/>
            <a:ext cx="3705225" cy="2857500"/>
          </a:xfrm>
          <a:prstGeom prst="rect">
            <a:avLst/>
          </a:prstGeom>
        </p:spPr>
        <p:txBody>
          <a:bodyPr/>
          <a:lstStyle>
            <a:lvl1pPr>
              <a:defRPr sz="1200">
                <a:solidFill>
                  <a:schemeClr val="accent4"/>
                </a:solidFill>
                <a:latin typeface="Lato" panose="020F0502020204030203" pitchFamily="34" charset="0"/>
              </a:defRPr>
            </a:lvl1pPr>
          </a:lstStyle>
          <a:p>
            <a:endParaRPr lang="en-US" dirty="0"/>
          </a:p>
        </p:txBody>
      </p:sp>
      <p:sp>
        <p:nvSpPr>
          <p:cNvPr id="2" name="Text Placeholder 6"/>
          <p:cNvSpPr>
            <a:spLocks noGrp="1"/>
          </p:cNvSpPr>
          <p:nvPr>
            <p:ph type="body" sz="quarter" idx="11" hasCustomPrompt="1"/>
          </p:nvPr>
        </p:nvSpPr>
        <p:spPr>
          <a:xfrm>
            <a:off x="638175" y="514350"/>
            <a:ext cx="7862888" cy="283633"/>
          </a:xfrm>
          <a:prstGeom prst="rect">
            <a:avLst/>
          </a:prstGeom>
        </p:spPr>
        <p:txBody>
          <a:bodyPr lIns="0" tIns="0" rIns="0" bIns="0">
            <a:noAutofit/>
          </a:bodyPr>
          <a:lstStyle>
            <a:lvl1pPr marL="0" indent="0">
              <a:spcBef>
                <a:spcPts val="0"/>
              </a:spcBef>
              <a:buFontTx/>
              <a:buNone/>
              <a:defRPr sz="2400" cap="all" spc="50" baseline="0">
                <a:solidFill>
                  <a:schemeClr val="accent1"/>
                </a:solidFill>
                <a:latin typeface="Lato Black" panose="020F0A02020204030203" pitchFamily="34" charset="0"/>
              </a:defRPr>
            </a:lvl1pPr>
          </a:lstStyle>
          <a:p>
            <a:pPr lvl="0"/>
            <a:r>
              <a:rPr lang="en-US" dirty="0"/>
              <a:t>Click to edit title</a:t>
            </a:r>
          </a:p>
        </p:txBody>
      </p:sp>
      <p:cxnSp>
        <p:nvCxnSpPr>
          <p:cNvPr id="3" name="Straight Connector 2"/>
          <p:cNvCxnSpPr/>
          <p:nvPr userDrawn="1"/>
        </p:nvCxnSpPr>
        <p:spPr>
          <a:xfrm>
            <a:off x="639798" y="1058463"/>
            <a:ext cx="457200"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Text Placeholder 6"/>
          <p:cNvSpPr>
            <a:spLocks noGrp="1"/>
          </p:cNvSpPr>
          <p:nvPr>
            <p:ph type="body" sz="quarter" idx="12" hasCustomPrompt="1"/>
          </p:nvPr>
        </p:nvSpPr>
        <p:spPr>
          <a:xfrm>
            <a:off x="638175" y="857739"/>
            <a:ext cx="7862888" cy="124650"/>
          </a:xfrm>
          <a:prstGeom prst="rect">
            <a:avLst/>
          </a:prstGeom>
        </p:spPr>
        <p:txBody>
          <a:bodyPr lIns="0" tIns="0" rIns="0" bIns="0">
            <a:noAutofit/>
          </a:bodyPr>
          <a:lstStyle>
            <a:lvl1pPr marL="0" indent="0">
              <a:spcBef>
                <a:spcPts val="0"/>
              </a:spcBef>
              <a:buFontTx/>
              <a:buNone/>
              <a:defRPr sz="900" cap="none" spc="0" baseline="0">
                <a:solidFill>
                  <a:schemeClr val="accent4"/>
                </a:solidFill>
                <a:latin typeface="Lato" panose="020F0502020204030203" pitchFamily="34" charset="0"/>
              </a:defRPr>
            </a:lvl1pPr>
          </a:lstStyle>
          <a:p>
            <a:pPr lvl="0"/>
            <a:r>
              <a:rPr lang="en-US" dirty="0"/>
              <a:t>Click to edit subtitle here</a:t>
            </a:r>
          </a:p>
        </p:txBody>
      </p:sp>
      <p:sp>
        <p:nvSpPr>
          <p:cNvPr id="5" name="Freeform 25"/>
          <p:cNvSpPr>
            <a:spLocks/>
          </p:cNvSpPr>
          <p:nvPr userDrawn="1"/>
        </p:nvSpPr>
        <p:spPr bwMode="auto">
          <a:xfrm>
            <a:off x="8071116" y="4673599"/>
            <a:ext cx="192759" cy="469899"/>
          </a:xfrm>
          <a:custGeom>
            <a:avLst/>
            <a:gdLst>
              <a:gd name="T0" fmla="*/ 1080 w 1229"/>
              <a:gd name="T1" fmla="*/ 0 h 2996"/>
              <a:gd name="T2" fmla="*/ 0 w 1229"/>
              <a:gd name="T3" fmla="*/ 2996 h 2996"/>
              <a:gd name="T4" fmla="*/ 149 w 1229"/>
              <a:gd name="T5" fmla="*/ 2996 h 2996"/>
              <a:gd name="T6" fmla="*/ 1229 w 1229"/>
              <a:gd name="T7" fmla="*/ 0 h 2996"/>
              <a:gd name="T8" fmla="*/ 1080 w 1229"/>
              <a:gd name="T9" fmla="*/ 0 h 2996"/>
            </a:gdLst>
            <a:ahLst/>
            <a:cxnLst>
              <a:cxn ang="0">
                <a:pos x="T0" y="T1"/>
              </a:cxn>
              <a:cxn ang="0">
                <a:pos x="T2" y="T3"/>
              </a:cxn>
              <a:cxn ang="0">
                <a:pos x="T4" y="T5"/>
              </a:cxn>
              <a:cxn ang="0">
                <a:pos x="T6" y="T7"/>
              </a:cxn>
              <a:cxn ang="0">
                <a:pos x="T8" y="T9"/>
              </a:cxn>
            </a:cxnLst>
            <a:rect l="0" t="0" r="r" b="b"/>
            <a:pathLst>
              <a:path w="1229" h="2996">
                <a:moveTo>
                  <a:pt x="1080" y="0"/>
                </a:moveTo>
                <a:lnTo>
                  <a:pt x="0" y="2996"/>
                </a:lnTo>
                <a:lnTo>
                  <a:pt x="149" y="2996"/>
                </a:lnTo>
                <a:lnTo>
                  <a:pt x="1229" y="0"/>
                </a:lnTo>
                <a:lnTo>
                  <a:pt x="1080" y="0"/>
                </a:lnTo>
                <a:close/>
              </a:path>
            </a:pathLst>
          </a:custGeom>
          <a:solidFill>
            <a:schemeClr val="accent1">
              <a:lumMod val="60000"/>
              <a:lumOff val="40000"/>
            </a:schemeClr>
          </a:solid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8" name="TextBox 7"/>
          <p:cNvSpPr txBox="1"/>
          <p:nvPr userDrawn="1"/>
        </p:nvSpPr>
        <p:spPr>
          <a:xfrm>
            <a:off x="8273619" y="4758089"/>
            <a:ext cx="227444" cy="123111"/>
          </a:xfrm>
          <a:prstGeom prst="rect">
            <a:avLst/>
          </a:prstGeom>
          <a:noFill/>
        </p:spPr>
        <p:txBody>
          <a:bodyPr wrap="square" lIns="0" tIns="0" rIns="0" bIns="0" rtlCol="0">
            <a:spAutoFit/>
          </a:bodyPr>
          <a:lstStyle/>
          <a:p>
            <a:pPr algn="r"/>
            <a:fld id="{B5D67274-A358-4A3D-B8D0-184382E74259}" type="slidenum">
              <a:rPr lang="en-US" sz="800" smtClean="0">
                <a:solidFill>
                  <a:schemeClr val="accent4"/>
                </a:solidFill>
                <a:latin typeface="Lato" panose="020F0502020204030203" pitchFamily="34" charset="0"/>
              </a:rPr>
              <a:pPr algn="r"/>
              <a:t>‹#›</a:t>
            </a:fld>
            <a:endParaRPr lang="en-US" sz="800" dirty="0">
              <a:solidFill>
                <a:schemeClr val="accent4"/>
              </a:solidFill>
              <a:latin typeface="Lato" panose="020F0502020204030203" pitchFamily="34" charset="0"/>
            </a:endParaRPr>
          </a:p>
        </p:txBody>
      </p:sp>
      <p:sp>
        <p:nvSpPr>
          <p:cNvPr id="10" name="TextBox 9"/>
          <p:cNvSpPr txBox="1"/>
          <p:nvPr userDrawn="1"/>
        </p:nvSpPr>
        <p:spPr>
          <a:xfrm>
            <a:off x="6226542" y="4758089"/>
            <a:ext cx="1741169" cy="123111"/>
          </a:xfrm>
          <a:prstGeom prst="rect">
            <a:avLst/>
          </a:prstGeom>
          <a:noFill/>
        </p:spPr>
        <p:txBody>
          <a:bodyPr wrap="square" lIns="0" tIns="0" rIns="0" bIns="0" rtlCol="0">
            <a:spAutoFit/>
          </a:bodyPr>
          <a:lstStyle/>
          <a:p>
            <a:pPr algn="r"/>
            <a:r>
              <a:rPr lang="en-US" sz="800" dirty="0">
                <a:solidFill>
                  <a:schemeClr val="accent5"/>
                </a:solidFill>
                <a:latin typeface="Lato" panose="020F0502020204030203" pitchFamily="34" charset="0"/>
              </a:rPr>
              <a:t>Presented By: </a:t>
            </a:r>
            <a:r>
              <a:rPr lang="en-US" sz="800" b="1" dirty="0">
                <a:solidFill>
                  <a:schemeClr val="accent1"/>
                </a:solidFill>
                <a:latin typeface="Lato" panose="020F0502020204030203" pitchFamily="34" charset="0"/>
              </a:rPr>
              <a:t>MDG ASSOCIATES, INC</a:t>
            </a:r>
          </a:p>
        </p:txBody>
      </p:sp>
      <p:sp>
        <p:nvSpPr>
          <p:cNvPr id="11" name="Picture Placeholder 6"/>
          <p:cNvSpPr>
            <a:spLocks noGrp="1"/>
          </p:cNvSpPr>
          <p:nvPr>
            <p:ph type="pic" sz="quarter" idx="14"/>
          </p:nvPr>
        </p:nvSpPr>
        <p:spPr>
          <a:xfrm>
            <a:off x="4795838" y="1524530"/>
            <a:ext cx="3705225" cy="2857500"/>
          </a:xfrm>
          <a:prstGeom prst="rect">
            <a:avLst/>
          </a:prstGeom>
        </p:spPr>
        <p:txBody>
          <a:bodyPr/>
          <a:lstStyle>
            <a:lvl1pPr>
              <a:defRPr sz="1200">
                <a:solidFill>
                  <a:schemeClr val="accent4"/>
                </a:solidFill>
                <a:latin typeface="Lato" panose="020F0502020204030203" pitchFamily="34" charset="0"/>
              </a:defRPr>
            </a:lvl1pPr>
          </a:lstStyle>
          <a:p>
            <a:endParaRPr lang="en-US" dirty="0"/>
          </a:p>
        </p:txBody>
      </p:sp>
    </p:spTree>
    <p:extLst>
      <p:ext uri="{BB962C8B-B14F-4D97-AF65-F5344CB8AC3E}">
        <p14:creationId xmlns:p14="http://schemas.microsoft.com/office/powerpoint/2010/main" val="1188522502"/>
      </p:ext>
    </p:extLst>
  </p:cSld>
  <p:clrMapOvr>
    <a:masterClrMapping/>
  </p:clrMapOvr>
  <p:transition spd="slow" advClick="0" advTm="1000">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left)">
                                      <p:cBhvr>
                                        <p:cTn id="7" dur="750"/>
                                        <p:tgtEl>
                                          <p:spTgt spid="2">
                                            <p:txEl>
                                              <p:pRg st="0" end="0"/>
                                            </p:txEl>
                                          </p:spTgt>
                                        </p:tgtEl>
                                      </p:cBhvr>
                                    </p:animEffect>
                                  </p:childTnLst>
                                </p:cTn>
                              </p:par>
                            </p:childTnLst>
                          </p:cTn>
                        </p:par>
                        <p:par>
                          <p:cTn id="8" fill="hold">
                            <p:stCondLst>
                              <p:cond delay="750"/>
                            </p:stCondLst>
                            <p:childTnLst>
                              <p:par>
                                <p:cTn id="9" presetID="22" presetClass="entr" presetSubtype="8" fill="hold" grpId="0" nodeType="after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Effect transition="in" filter="wipe(left)">
                                      <p:cBhvr>
                                        <p:cTn id="11" dur="500"/>
                                        <p:tgtEl>
                                          <p:spTgt spid="4">
                                            <p:txEl>
                                              <p:pRg st="0" end="0"/>
                                            </p:txEl>
                                          </p:spTgt>
                                        </p:tgtEl>
                                      </p:cBhvr>
                                    </p:animEffect>
                                  </p:childTnLst>
                                </p:cTn>
                              </p:par>
                            </p:childTnLst>
                          </p:cTn>
                        </p:par>
                        <p:par>
                          <p:cTn id="12" fill="hold">
                            <p:stCondLst>
                              <p:cond delay="1250"/>
                            </p:stCondLst>
                            <p:childTnLst>
                              <p:par>
                                <p:cTn id="13" presetID="10"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2" presetClass="entr" presetSubtype="8" fill="hold" nodeType="afterEffect">
                  <p:stCondLst>
                    <p:cond delay="0"/>
                  </p:stCondLst>
                  <p:childTnLst>
                    <p:set>
                      <p:cBhvr>
                        <p:cTn dur="1" fill="hold">
                          <p:stCondLst>
                            <p:cond delay="0"/>
                          </p:stCondLst>
                        </p:cTn>
                        <p:tgtEl>
                          <p:spTgt spid="2"/>
                        </p:tgtEl>
                        <p:attrNameLst>
                          <p:attrName>style.visibility</p:attrName>
                        </p:attrNameLst>
                      </p:cBhvr>
                      <p:to>
                        <p:strVal val="visible"/>
                      </p:to>
                    </p:set>
                    <p:animEffect transition="in" filter="wipe(left)">
                      <p:cBhvr>
                        <p:cTn dur="750"/>
                        <p:tgtEl>
                          <p:spTgt spid="2"/>
                        </p:tgtEl>
                      </p:cBhvr>
                    </p:animEffect>
                  </p:childTnLst>
                </p:cTn>
              </p:par>
            </p:tnLst>
          </p:tmpl>
        </p:tmplLst>
      </p:bldP>
      <p:bldP spid="4" grpId="0" build="p">
        <p:tmplLst>
          <p:tmpl lvl="1">
            <p:tnLst>
              <p:par>
                <p:cTn presetID="22" presetClass="entr" presetSubtype="8" fill="hold" nodeType="after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wipe(left)">
                      <p:cBhvr>
                        <p:cTn dur="500"/>
                        <p:tgtEl>
                          <p:spTgt spid="4"/>
                        </p:tgtEl>
                      </p:cBhvr>
                    </p:animEffect>
                  </p:childTnLst>
                </p:cTn>
              </p:par>
            </p:tnLst>
          </p:tmpl>
        </p:tmplLst>
      </p:bldP>
    </p:bldLst>
  </p:timing>
  <p:extLst>
    <p:ext uri="{DCECCB84-F9BA-43D5-87BE-67443E8EF086}">
      <p15:sldGuideLst xmlns:p15="http://schemas.microsoft.com/office/powerpoint/2012/main">
        <p15:guide id="1" orient="horz" pos="324">
          <p15:clr>
            <a:srgbClr val="FBAE40"/>
          </p15:clr>
        </p15:guide>
        <p15:guide id="2" pos="402">
          <p15:clr>
            <a:srgbClr val="FBAE40"/>
          </p15:clr>
        </p15:guide>
        <p15:guide id="3" pos="5355">
          <p15:clr>
            <a:srgbClr val="FBAE40"/>
          </p15:clr>
        </p15:guide>
        <p15:guide id="4" orient="horz" pos="2916">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Portfolio Showcase (3 Pictures)">
    <p:spTree>
      <p:nvGrpSpPr>
        <p:cNvPr id="1" name=""/>
        <p:cNvGrpSpPr/>
        <p:nvPr/>
      </p:nvGrpSpPr>
      <p:grpSpPr>
        <a:xfrm>
          <a:off x="0" y="0"/>
          <a:ext cx="0" cy="0"/>
          <a:chOff x="0" y="0"/>
          <a:chExt cx="0" cy="0"/>
        </a:xfrm>
      </p:grpSpPr>
      <p:sp>
        <p:nvSpPr>
          <p:cNvPr id="7" name="Picture Placeholder 6"/>
          <p:cNvSpPr>
            <a:spLocks noGrp="1"/>
          </p:cNvSpPr>
          <p:nvPr>
            <p:ph type="pic" sz="quarter" idx="13"/>
          </p:nvPr>
        </p:nvSpPr>
        <p:spPr>
          <a:xfrm>
            <a:off x="638176" y="1524530"/>
            <a:ext cx="2328738" cy="2857500"/>
          </a:xfrm>
          <a:prstGeom prst="rect">
            <a:avLst/>
          </a:prstGeom>
        </p:spPr>
        <p:txBody>
          <a:bodyPr/>
          <a:lstStyle>
            <a:lvl1pPr>
              <a:defRPr sz="1200">
                <a:solidFill>
                  <a:schemeClr val="accent4"/>
                </a:solidFill>
                <a:latin typeface="Lato" panose="020F0502020204030203" pitchFamily="34" charset="0"/>
              </a:defRPr>
            </a:lvl1pPr>
          </a:lstStyle>
          <a:p>
            <a:endParaRPr lang="en-US" dirty="0"/>
          </a:p>
        </p:txBody>
      </p:sp>
      <p:sp>
        <p:nvSpPr>
          <p:cNvPr id="2" name="Text Placeholder 6"/>
          <p:cNvSpPr>
            <a:spLocks noGrp="1"/>
          </p:cNvSpPr>
          <p:nvPr>
            <p:ph type="body" sz="quarter" idx="11" hasCustomPrompt="1"/>
          </p:nvPr>
        </p:nvSpPr>
        <p:spPr>
          <a:xfrm>
            <a:off x="638175" y="514350"/>
            <a:ext cx="7862888" cy="283633"/>
          </a:xfrm>
          <a:prstGeom prst="rect">
            <a:avLst/>
          </a:prstGeom>
        </p:spPr>
        <p:txBody>
          <a:bodyPr lIns="0" tIns="0" rIns="0" bIns="0">
            <a:noAutofit/>
          </a:bodyPr>
          <a:lstStyle>
            <a:lvl1pPr marL="0" indent="0">
              <a:spcBef>
                <a:spcPts val="0"/>
              </a:spcBef>
              <a:buFontTx/>
              <a:buNone/>
              <a:defRPr sz="2400" cap="all" spc="50" baseline="0">
                <a:solidFill>
                  <a:schemeClr val="accent1"/>
                </a:solidFill>
                <a:latin typeface="Lato Black" panose="020F0A02020204030203" pitchFamily="34" charset="0"/>
              </a:defRPr>
            </a:lvl1pPr>
          </a:lstStyle>
          <a:p>
            <a:pPr lvl="0"/>
            <a:r>
              <a:rPr lang="en-US" dirty="0"/>
              <a:t>Click to edit title</a:t>
            </a:r>
          </a:p>
        </p:txBody>
      </p:sp>
      <p:cxnSp>
        <p:nvCxnSpPr>
          <p:cNvPr id="3" name="Straight Connector 2"/>
          <p:cNvCxnSpPr/>
          <p:nvPr userDrawn="1"/>
        </p:nvCxnSpPr>
        <p:spPr>
          <a:xfrm>
            <a:off x="639798" y="1058463"/>
            <a:ext cx="457200"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Text Placeholder 6"/>
          <p:cNvSpPr>
            <a:spLocks noGrp="1"/>
          </p:cNvSpPr>
          <p:nvPr>
            <p:ph type="body" sz="quarter" idx="12" hasCustomPrompt="1"/>
          </p:nvPr>
        </p:nvSpPr>
        <p:spPr>
          <a:xfrm>
            <a:off x="638175" y="857739"/>
            <a:ext cx="7862888" cy="124650"/>
          </a:xfrm>
          <a:prstGeom prst="rect">
            <a:avLst/>
          </a:prstGeom>
        </p:spPr>
        <p:txBody>
          <a:bodyPr lIns="0" tIns="0" rIns="0" bIns="0">
            <a:noAutofit/>
          </a:bodyPr>
          <a:lstStyle>
            <a:lvl1pPr marL="0" indent="0">
              <a:spcBef>
                <a:spcPts val="0"/>
              </a:spcBef>
              <a:buFontTx/>
              <a:buNone/>
              <a:defRPr sz="900" cap="none" spc="0" baseline="0">
                <a:solidFill>
                  <a:schemeClr val="accent4"/>
                </a:solidFill>
                <a:latin typeface="Lato" panose="020F0502020204030203" pitchFamily="34" charset="0"/>
              </a:defRPr>
            </a:lvl1pPr>
          </a:lstStyle>
          <a:p>
            <a:pPr lvl="0"/>
            <a:r>
              <a:rPr lang="en-US" dirty="0"/>
              <a:t>Click to edit subtitle here</a:t>
            </a:r>
          </a:p>
        </p:txBody>
      </p:sp>
      <p:sp>
        <p:nvSpPr>
          <p:cNvPr id="5" name="Freeform 25"/>
          <p:cNvSpPr>
            <a:spLocks/>
          </p:cNvSpPr>
          <p:nvPr userDrawn="1"/>
        </p:nvSpPr>
        <p:spPr bwMode="auto">
          <a:xfrm>
            <a:off x="8071116" y="4673599"/>
            <a:ext cx="192759" cy="469899"/>
          </a:xfrm>
          <a:custGeom>
            <a:avLst/>
            <a:gdLst>
              <a:gd name="T0" fmla="*/ 1080 w 1229"/>
              <a:gd name="T1" fmla="*/ 0 h 2996"/>
              <a:gd name="T2" fmla="*/ 0 w 1229"/>
              <a:gd name="T3" fmla="*/ 2996 h 2996"/>
              <a:gd name="T4" fmla="*/ 149 w 1229"/>
              <a:gd name="T5" fmla="*/ 2996 h 2996"/>
              <a:gd name="T6" fmla="*/ 1229 w 1229"/>
              <a:gd name="T7" fmla="*/ 0 h 2996"/>
              <a:gd name="T8" fmla="*/ 1080 w 1229"/>
              <a:gd name="T9" fmla="*/ 0 h 2996"/>
            </a:gdLst>
            <a:ahLst/>
            <a:cxnLst>
              <a:cxn ang="0">
                <a:pos x="T0" y="T1"/>
              </a:cxn>
              <a:cxn ang="0">
                <a:pos x="T2" y="T3"/>
              </a:cxn>
              <a:cxn ang="0">
                <a:pos x="T4" y="T5"/>
              </a:cxn>
              <a:cxn ang="0">
                <a:pos x="T6" y="T7"/>
              </a:cxn>
              <a:cxn ang="0">
                <a:pos x="T8" y="T9"/>
              </a:cxn>
            </a:cxnLst>
            <a:rect l="0" t="0" r="r" b="b"/>
            <a:pathLst>
              <a:path w="1229" h="2996">
                <a:moveTo>
                  <a:pt x="1080" y="0"/>
                </a:moveTo>
                <a:lnTo>
                  <a:pt x="0" y="2996"/>
                </a:lnTo>
                <a:lnTo>
                  <a:pt x="149" y="2996"/>
                </a:lnTo>
                <a:lnTo>
                  <a:pt x="1229" y="0"/>
                </a:lnTo>
                <a:lnTo>
                  <a:pt x="1080" y="0"/>
                </a:lnTo>
                <a:close/>
              </a:path>
            </a:pathLst>
          </a:custGeom>
          <a:solidFill>
            <a:schemeClr val="accent1">
              <a:lumMod val="60000"/>
              <a:lumOff val="40000"/>
            </a:schemeClr>
          </a:solid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8" name="TextBox 7"/>
          <p:cNvSpPr txBox="1"/>
          <p:nvPr userDrawn="1"/>
        </p:nvSpPr>
        <p:spPr>
          <a:xfrm>
            <a:off x="8273619" y="4758089"/>
            <a:ext cx="227444" cy="123111"/>
          </a:xfrm>
          <a:prstGeom prst="rect">
            <a:avLst/>
          </a:prstGeom>
          <a:noFill/>
        </p:spPr>
        <p:txBody>
          <a:bodyPr wrap="square" lIns="0" tIns="0" rIns="0" bIns="0" rtlCol="0">
            <a:spAutoFit/>
          </a:bodyPr>
          <a:lstStyle/>
          <a:p>
            <a:pPr algn="r"/>
            <a:fld id="{B5D67274-A358-4A3D-B8D0-184382E74259}" type="slidenum">
              <a:rPr lang="en-US" sz="800" smtClean="0">
                <a:solidFill>
                  <a:schemeClr val="accent4"/>
                </a:solidFill>
                <a:latin typeface="Lato" panose="020F0502020204030203" pitchFamily="34" charset="0"/>
              </a:rPr>
              <a:pPr algn="r"/>
              <a:t>‹#›</a:t>
            </a:fld>
            <a:endParaRPr lang="en-US" sz="800" dirty="0">
              <a:solidFill>
                <a:schemeClr val="accent4"/>
              </a:solidFill>
              <a:latin typeface="Lato" panose="020F0502020204030203" pitchFamily="34" charset="0"/>
            </a:endParaRPr>
          </a:p>
        </p:txBody>
      </p:sp>
      <p:sp>
        <p:nvSpPr>
          <p:cNvPr id="10" name="TextBox 9"/>
          <p:cNvSpPr txBox="1"/>
          <p:nvPr userDrawn="1"/>
        </p:nvSpPr>
        <p:spPr>
          <a:xfrm>
            <a:off x="6226542" y="4758089"/>
            <a:ext cx="1741169" cy="123111"/>
          </a:xfrm>
          <a:prstGeom prst="rect">
            <a:avLst/>
          </a:prstGeom>
          <a:noFill/>
        </p:spPr>
        <p:txBody>
          <a:bodyPr wrap="square" lIns="0" tIns="0" rIns="0" bIns="0" rtlCol="0">
            <a:spAutoFit/>
          </a:bodyPr>
          <a:lstStyle/>
          <a:p>
            <a:pPr algn="r"/>
            <a:r>
              <a:rPr lang="en-US" sz="800" dirty="0">
                <a:solidFill>
                  <a:schemeClr val="accent5"/>
                </a:solidFill>
                <a:latin typeface="Lato" panose="020F0502020204030203" pitchFamily="34" charset="0"/>
              </a:rPr>
              <a:t>Presented By: </a:t>
            </a:r>
            <a:r>
              <a:rPr lang="en-US" sz="800" b="1" dirty="0">
                <a:solidFill>
                  <a:schemeClr val="accent1"/>
                </a:solidFill>
                <a:latin typeface="Lato" panose="020F0502020204030203" pitchFamily="34" charset="0"/>
              </a:rPr>
              <a:t>MDG ASSOCIATES, INC</a:t>
            </a:r>
          </a:p>
        </p:txBody>
      </p:sp>
      <p:sp>
        <p:nvSpPr>
          <p:cNvPr id="13" name="Picture Placeholder 6"/>
          <p:cNvSpPr>
            <a:spLocks noGrp="1"/>
          </p:cNvSpPr>
          <p:nvPr>
            <p:ph type="pic" sz="quarter" idx="14"/>
          </p:nvPr>
        </p:nvSpPr>
        <p:spPr>
          <a:xfrm>
            <a:off x="3407631" y="1524530"/>
            <a:ext cx="2328738" cy="2857500"/>
          </a:xfrm>
          <a:prstGeom prst="rect">
            <a:avLst/>
          </a:prstGeom>
        </p:spPr>
        <p:txBody>
          <a:bodyPr/>
          <a:lstStyle>
            <a:lvl1pPr>
              <a:defRPr sz="1200">
                <a:solidFill>
                  <a:schemeClr val="accent4"/>
                </a:solidFill>
                <a:latin typeface="Lato" panose="020F0502020204030203" pitchFamily="34" charset="0"/>
              </a:defRPr>
            </a:lvl1pPr>
          </a:lstStyle>
          <a:p>
            <a:endParaRPr lang="en-US" dirty="0"/>
          </a:p>
        </p:txBody>
      </p:sp>
      <p:sp>
        <p:nvSpPr>
          <p:cNvPr id="14" name="Picture Placeholder 6"/>
          <p:cNvSpPr>
            <a:spLocks noGrp="1"/>
          </p:cNvSpPr>
          <p:nvPr>
            <p:ph type="pic" sz="quarter" idx="15"/>
          </p:nvPr>
        </p:nvSpPr>
        <p:spPr>
          <a:xfrm>
            <a:off x="6172325" y="1524530"/>
            <a:ext cx="2328738" cy="2857500"/>
          </a:xfrm>
          <a:prstGeom prst="rect">
            <a:avLst/>
          </a:prstGeom>
        </p:spPr>
        <p:txBody>
          <a:bodyPr/>
          <a:lstStyle>
            <a:lvl1pPr>
              <a:defRPr sz="1200">
                <a:solidFill>
                  <a:schemeClr val="accent4"/>
                </a:solidFill>
                <a:latin typeface="Lato" panose="020F0502020204030203" pitchFamily="34" charset="0"/>
              </a:defRPr>
            </a:lvl1pPr>
          </a:lstStyle>
          <a:p>
            <a:endParaRPr lang="en-US" dirty="0"/>
          </a:p>
        </p:txBody>
      </p:sp>
    </p:spTree>
    <p:extLst>
      <p:ext uri="{BB962C8B-B14F-4D97-AF65-F5344CB8AC3E}">
        <p14:creationId xmlns:p14="http://schemas.microsoft.com/office/powerpoint/2010/main" val="361382895"/>
      </p:ext>
    </p:extLst>
  </p:cSld>
  <p:clrMapOvr>
    <a:masterClrMapping/>
  </p:clrMapOvr>
  <p:transition spd="slow" advClick="0" advTm="1000">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left)">
                                      <p:cBhvr>
                                        <p:cTn id="7" dur="750"/>
                                        <p:tgtEl>
                                          <p:spTgt spid="2">
                                            <p:txEl>
                                              <p:pRg st="0" end="0"/>
                                            </p:txEl>
                                          </p:spTgt>
                                        </p:tgtEl>
                                      </p:cBhvr>
                                    </p:animEffect>
                                  </p:childTnLst>
                                </p:cTn>
                              </p:par>
                            </p:childTnLst>
                          </p:cTn>
                        </p:par>
                        <p:par>
                          <p:cTn id="8" fill="hold">
                            <p:stCondLst>
                              <p:cond delay="750"/>
                            </p:stCondLst>
                            <p:childTnLst>
                              <p:par>
                                <p:cTn id="9" presetID="22" presetClass="entr" presetSubtype="8" fill="hold" grpId="0" nodeType="after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Effect transition="in" filter="wipe(left)">
                                      <p:cBhvr>
                                        <p:cTn id="11" dur="500"/>
                                        <p:tgtEl>
                                          <p:spTgt spid="4">
                                            <p:txEl>
                                              <p:pRg st="0" end="0"/>
                                            </p:txEl>
                                          </p:spTgt>
                                        </p:tgtEl>
                                      </p:cBhvr>
                                    </p:animEffect>
                                  </p:childTnLst>
                                </p:cTn>
                              </p:par>
                            </p:childTnLst>
                          </p:cTn>
                        </p:par>
                        <p:par>
                          <p:cTn id="12" fill="hold">
                            <p:stCondLst>
                              <p:cond delay="1250"/>
                            </p:stCondLst>
                            <p:childTnLst>
                              <p:par>
                                <p:cTn id="13" presetID="10"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2" presetClass="entr" presetSubtype="8" fill="hold" nodeType="afterEffect">
                  <p:stCondLst>
                    <p:cond delay="0"/>
                  </p:stCondLst>
                  <p:childTnLst>
                    <p:set>
                      <p:cBhvr>
                        <p:cTn dur="1" fill="hold">
                          <p:stCondLst>
                            <p:cond delay="0"/>
                          </p:stCondLst>
                        </p:cTn>
                        <p:tgtEl>
                          <p:spTgt spid="2"/>
                        </p:tgtEl>
                        <p:attrNameLst>
                          <p:attrName>style.visibility</p:attrName>
                        </p:attrNameLst>
                      </p:cBhvr>
                      <p:to>
                        <p:strVal val="visible"/>
                      </p:to>
                    </p:set>
                    <p:animEffect transition="in" filter="wipe(left)">
                      <p:cBhvr>
                        <p:cTn dur="750"/>
                        <p:tgtEl>
                          <p:spTgt spid="2"/>
                        </p:tgtEl>
                      </p:cBhvr>
                    </p:animEffect>
                  </p:childTnLst>
                </p:cTn>
              </p:par>
            </p:tnLst>
          </p:tmpl>
        </p:tmplLst>
      </p:bldP>
      <p:bldP spid="4" grpId="0" build="p">
        <p:tmplLst>
          <p:tmpl lvl="1">
            <p:tnLst>
              <p:par>
                <p:cTn presetID="22" presetClass="entr" presetSubtype="8" fill="hold" nodeType="after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wipe(left)">
                      <p:cBhvr>
                        <p:cTn dur="500"/>
                        <p:tgtEl>
                          <p:spTgt spid="4"/>
                        </p:tgtEl>
                      </p:cBhvr>
                    </p:animEffect>
                  </p:childTnLst>
                </p:cTn>
              </p:par>
            </p:tnLst>
          </p:tmpl>
        </p:tmplLst>
      </p:bldP>
    </p:bldLst>
  </p:timing>
  <p:extLst>
    <p:ext uri="{DCECCB84-F9BA-43D5-87BE-67443E8EF086}">
      <p15:sldGuideLst xmlns:p15="http://schemas.microsoft.com/office/powerpoint/2012/main">
        <p15:guide id="1" orient="horz" pos="324">
          <p15:clr>
            <a:srgbClr val="FBAE40"/>
          </p15:clr>
        </p15:guide>
        <p15:guide id="2" pos="402">
          <p15:clr>
            <a:srgbClr val="FBAE40"/>
          </p15:clr>
        </p15:guide>
        <p15:guide id="3" pos="5355">
          <p15:clr>
            <a:srgbClr val="FBAE40"/>
          </p15:clr>
        </p15:guide>
        <p15:guide id="4" orient="horz" pos="2916">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Full Pictur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0"/>
            <a:ext cx="9144000" cy="5143500"/>
          </a:xfrm>
          <a:prstGeom prst="rect">
            <a:avLst/>
          </a:prstGeom>
        </p:spPr>
        <p:txBody>
          <a:bodyPr/>
          <a:lstStyle>
            <a:lvl1pPr>
              <a:defRPr sz="2000">
                <a:solidFill>
                  <a:schemeClr val="accent4"/>
                </a:solidFill>
                <a:latin typeface="Lato" panose="020F0502020204030203" pitchFamily="34" charset="0"/>
              </a:defRPr>
            </a:lvl1pPr>
          </a:lstStyle>
          <a:p>
            <a:endParaRPr lang="en-US" dirty="0"/>
          </a:p>
        </p:txBody>
      </p:sp>
    </p:spTree>
    <p:extLst>
      <p:ext uri="{BB962C8B-B14F-4D97-AF65-F5344CB8AC3E}">
        <p14:creationId xmlns:p14="http://schemas.microsoft.com/office/powerpoint/2010/main" val="3351171725"/>
      </p:ext>
    </p:extLst>
  </p:cSld>
  <p:clrMapOvr>
    <a:masterClrMapping/>
  </p:clrMapOvr>
  <p:transition spd="slow" advClick="0" advTm="1000">
    <p:push dir="r"/>
  </p:transition>
  <p:extLst>
    <p:ext uri="{DCECCB84-F9BA-43D5-87BE-67443E8EF086}">
      <p15:sldGuideLst xmlns:p15="http://schemas.microsoft.com/office/powerpoint/2012/main">
        <p15:guide id="1" orient="horz" pos="324">
          <p15:clr>
            <a:srgbClr val="FBAE40"/>
          </p15:clr>
        </p15:guide>
        <p15:guide id="2" pos="402">
          <p15:clr>
            <a:srgbClr val="FBAE40"/>
          </p15:clr>
        </p15:guide>
        <p15:guide id="3" pos="5355">
          <p15:clr>
            <a:srgbClr val="FBAE40"/>
          </p15:clr>
        </p15:guide>
        <p15:guide id="4" orient="horz" pos="2916">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ver Slide">
    <p:spTree>
      <p:nvGrpSpPr>
        <p:cNvPr id="1" name=""/>
        <p:cNvGrpSpPr/>
        <p:nvPr/>
      </p:nvGrpSpPr>
      <p:grpSpPr>
        <a:xfrm>
          <a:off x="0" y="0"/>
          <a:ext cx="0" cy="0"/>
          <a:chOff x="0" y="0"/>
          <a:chExt cx="0" cy="0"/>
        </a:xfrm>
      </p:grpSpPr>
      <p:sp>
        <p:nvSpPr>
          <p:cNvPr id="11" name="Picture Placeholder 6"/>
          <p:cNvSpPr>
            <a:spLocks noGrp="1"/>
          </p:cNvSpPr>
          <p:nvPr>
            <p:ph type="pic" sz="quarter" idx="10"/>
          </p:nvPr>
        </p:nvSpPr>
        <p:spPr>
          <a:xfrm>
            <a:off x="965678" y="1073150"/>
            <a:ext cx="2157334" cy="150812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21 h 10021"/>
              <a:gd name="connsiteX1" fmla="*/ 2522 w 10000"/>
              <a:gd name="connsiteY1" fmla="*/ 0 h 10021"/>
              <a:gd name="connsiteX2" fmla="*/ 10000 w 10000"/>
              <a:gd name="connsiteY2" fmla="*/ 21 h 10021"/>
              <a:gd name="connsiteX3" fmla="*/ 8000 w 10000"/>
              <a:gd name="connsiteY3" fmla="*/ 10021 h 10021"/>
              <a:gd name="connsiteX4" fmla="*/ 0 w 10000"/>
              <a:gd name="connsiteY4" fmla="*/ 10021 h 10021"/>
              <a:gd name="connsiteX0" fmla="*/ 0 w 10000"/>
              <a:gd name="connsiteY0" fmla="*/ 10021 h 10021"/>
              <a:gd name="connsiteX1" fmla="*/ 2522 w 10000"/>
              <a:gd name="connsiteY1" fmla="*/ 0 h 10021"/>
              <a:gd name="connsiteX2" fmla="*/ 10000 w 10000"/>
              <a:gd name="connsiteY2" fmla="*/ 21 h 10021"/>
              <a:gd name="connsiteX3" fmla="*/ 7492 w 10000"/>
              <a:gd name="connsiteY3" fmla="*/ 9989 h 10021"/>
              <a:gd name="connsiteX4" fmla="*/ 0 w 10000"/>
              <a:gd name="connsiteY4" fmla="*/ 10021 h 10021"/>
              <a:gd name="connsiteX0" fmla="*/ 0 w 10000"/>
              <a:gd name="connsiteY0" fmla="*/ 10000 h 10000"/>
              <a:gd name="connsiteX1" fmla="*/ 2522 w 10000"/>
              <a:gd name="connsiteY1" fmla="*/ 0 h 10000"/>
              <a:gd name="connsiteX2" fmla="*/ 10000 w 10000"/>
              <a:gd name="connsiteY2" fmla="*/ 0 h 10000"/>
              <a:gd name="connsiteX3" fmla="*/ 7492 w 10000"/>
              <a:gd name="connsiteY3" fmla="*/ 9968 h 10000"/>
              <a:gd name="connsiteX4" fmla="*/ 0 w 10000"/>
              <a:gd name="connsiteY4" fmla="*/ 10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0000"/>
                </a:moveTo>
                <a:lnTo>
                  <a:pt x="2522" y="0"/>
                </a:lnTo>
                <a:lnTo>
                  <a:pt x="10000" y="0"/>
                </a:lnTo>
                <a:lnTo>
                  <a:pt x="7492" y="9968"/>
                </a:lnTo>
                <a:lnTo>
                  <a:pt x="0" y="10000"/>
                </a:lnTo>
                <a:close/>
              </a:path>
            </a:pathLst>
          </a:custGeom>
        </p:spPr>
        <p:txBody>
          <a:bodyPr/>
          <a:lstStyle>
            <a:lvl1pPr>
              <a:defRPr sz="1000">
                <a:solidFill>
                  <a:schemeClr val="accent4"/>
                </a:solidFill>
                <a:latin typeface="Lato" panose="020F0502020204030203" pitchFamily="34" charset="0"/>
              </a:defRPr>
            </a:lvl1pPr>
          </a:lstStyle>
          <a:p>
            <a:endParaRPr lang="en-US" dirty="0"/>
          </a:p>
        </p:txBody>
      </p:sp>
      <p:sp>
        <p:nvSpPr>
          <p:cNvPr id="12" name="Picture Placeholder 6"/>
          <p:cNvSpPr>
            <a:spLocks noGrp="1"/>
          </p:cNvSpPr>
          <p:nvPr>
            <p:ph type="pic" sz="quarter" idx="11"/>
          </p:nvPr>
        </p:nvSpPr>
        <p:spPr>
          <a:xfrm>
            <a:off x="2759949" y="1073150"/>
            <a:ext cx="2157334" cy="150812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21 h 10021"/>
              <a:gd name="connsiteX1" fmla="*/ 2522 w 10000"/>
              <a:gd name="connsiteY1" fmla="*/ 0 h 10021"/>
              <a:gd name="connsiteX2" fmla="*/ 10000 w 10000"/>
              <a:gd name="connsiteY2" fmla="*/ 21 h 10021"/>
              <a:gd name="connsiteX3" fmla="*/ 8000 w 10000"/>
              <a:gd name="connsiteY3" fmla="*/ 10021 h 10021"/>
              <a:gd name="connsiteX4" fmla="*/ 0 w 10000"/>
              <a:gd name="connsiteY4" fmla="*/ 10021 h 10021"/>
              <a:gd name="connsiteX0" fmla="*/ 0 w 10000"/>
              <a:gd name="connsiteY0" fmla="*/ 10021 h 10021"/>
              <a:gd name="connsiteX1" fmla="*/ 2522 w 10000"/>
              <a:gd name="connsiteY1" fmla="*/ 0 h 10021"/>
              <a:gd name="connsiteX2" fmla="*/ 10000 w 10000"/>
              <a:gd name="connsiteY2" fmla="*/ 21 h 10021"/>
              <a:gd name="connsiteX3" fmla="*/ 7492 w 10000"/>
              <a:gd name="connsiteY3" fmla="*/ 9989 h 10021"/>
              <a:gd name="connsiteX4" fmla="*/ 0 w 10000"/>
              <a:gd name="connsiteY4" fmla="*/ 10021 h 10021"/>
              <a:gd name="connsiteX0" fmla="*/ 0 w 10000"/>
              <a:gd name="connsiteY0" fmla="*/ 10000 h 10000"/>
              <a:gd name="connsiteX1" fmla="*/ 2522 w 10000"/>
              <a:gd name="connsiteY1" fmla="*/ 0 h 10000"/>
              <a:gd name="connsiteX2" fmla="*/ 10000 w 10000"/>
              <a:gd name="connsiteY2" fmla="*/ 0 h 10000"/>
              <a:gd name="connsiteX3" fmla="*/ 7492 w 10000"/>
              <a:gd name="connsiteY3" fmla="*/ 9968 h 10000"/>
              <a:gd name="connsiteX4" fmla="*/ 0 w 10000"/>
              <a:gd name="connsiteY4" fmla="*/ 10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0000"/>
                </a:moveTo>
                <a:lnTo>
                  <a:pt x="2522" y="0"/>
                </a:lnTo>
                <a:lnTo>
                  <a:pt x="10000" y="0"/>
                </a:lnTo>
                <a:lnTo>
                  <a:pt x="7492" y="9968"/>
                </a:lnTo>
                <a:lnTo>
                  <a:pt x="0" y="10000"/>
                </a:lnTo>
                <a:close/>
              </a:path>
            </a:pathLst>
          </a:custGeom>
        </p:spPr>
        <p:txBody>
          <a:bodyPr/>
          <a:lstStyle>
            <a:lvl1pPr>
              <a:defRPr sz="1000">
                <a:solidFill>
                  <a:schemeClr val="accent4"/>
                </a:solidFill>
                <a:latin typeface="Lato" panose="020F0502020204030203" pitchFamily="34" charset="0"/>
              </a:defRPr>
            </a:lvl1pPr>
          </a:lstStyle>
          <a:p>
            <a:endParaRPr lang="en-US" dirty="0"/>
          </a:p>
        </p:txBody>
      </p:sp>
      <p:sp>
        <p:nvSpPr>
          <p:cNvPr id="13" name="Picture Placeholder 6"/>
          <p:cNvSpPr>
            <a:spLocks noGrp="1"/>
          </p:cNvSpPr>
          <p:nvPr>
            <p:ph type="pic" sz="quarter" idx="12"/>
          </p:nvPr>
        </p:nvSpPr>
        <p:spPr>
          <a:xfrm>
            <a:off x="4554220" y="1073150"/>
            <a:ext cx="2157334" cy="150812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21 h 10021"/>
              <a:gd name="connsiteX1" fmla="*/ 2522 w 10000"/>
              <a:gd name="connsiteY1" fmla="*/ 0 h 10021"/>
              <a:gd name="connsiteX2" fmla="*/ 10000 w 10000"/>
              <a:gd name="connsiteY2" fmla="*/ 21 h 10021"/>
              <a:gd name="connsiteX3" fmla="*/ 8000 w 10000"/>
              <a:gd name="connsiteY3" fmla="*/ 10021 h 10021"/>
              <a:gd name="connsiteX4" fmla="*/ 0 w 10000"/>
              <a:gd name="connsiteY4" fmla="*/ 10021 h 10021"/>
              <a:gd name="connsiteX0" fmla="*/ 0 w 10000"/>
              <a:gd name="connsiteY0" fmla="*/ 10021 h 10021"/>
              <a:gd name="connsiteX1" fmla="*/ 2522 w 10000"/>
              <a:gd name="connsiteY1" fmla="*/ 0 h 10021"/>
              <a:gd name="connsiteX2" fmla="*/ 10000 w 10000"/>
              <a:gd name="connsiteY2" fmla="*/ 21 h 10021"/>
              <a:gd name="connsiteX3" fmla="*/ 7492 w 10000"/>
              <a:gd name="connsiteY3" fmla="*/ 9989 h 10021"/>
              <a:gd name="connsiteX4" fmla="*/ 0 w 10000"/>
              <a:gd name="connsiteY4" fmla="*/ 10021 h 10021"/>
              <a:gd name="connsiteX0" fmla="*/ 0 w 10000"/>
              <a:gd name="connsiteY0" fmla="*/ 10000 h 10000"/>
              <a:gd name="connsiteX1" fmla="*/ 2522 w 10000"/>
              <a:gd name="connsiteY1" fmla="*/ 0 h 10000"/>
              <a:gd name="connsiteX2" fmla="*/ 10000 w 10000"/>
              <a:gd name="connsiteY2" fmla="*/ 0 h 10000"/>
              <a:gd name="connsiteX3" fmla="*/ 7492 w 10000"/>
              <a:gd name="connsiteY3" fmla="*/ 9968 h 10000"/>
              <a:gd name="connsiteX4" fmla="*/ 0 w 10000"/>
              <a:gd name="connsiteY4" fmla="*/ 10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0000"/>
                </a:moveTo>
                <a:lnTo>
                  <a:pt x="2522" y="0"/>
                </a:lnTo>
                <a:lnTo>
                  <a:pt x="10000" y="0"/>
                </a:lnTo>
                <a:lnTo>
                  <a:pt x="7492" y="9968"/>
                </a:lnTo>
                <a:lnTo>
                  <a:pt x="0" y="10000"/>
                </a:lnTo>
                <a:close/>
              </a:path>
            </a:pathLst>
          </a:custGeom>
        </p:spPr>
        <p:txBody>
          <a:bodyPr/>
          <a:lstStyle>
            <a:lvl1pPr>
              <a:defRPr sz="1000">
                <a:solidFill>
                  <a:schemeClr val="accent4"/>
                </a:solidFill>
                <a:latin typeface="Lato" panose="020F0502020204030203" pitchFamily="34" charset="0"/>
              </a:defRPr>
            </a:lvl1pPr>
          </a:lstStyle>
          <a:p>
            <a:endParaRPr lang="en-US" dirty="0"/>
          </a:p>
        </p:txBody>
      </p:sp>
      <p:sp>
        <p:nvSpPr>
          <p:cNvPr id="14" name="Picture Placeholder 6"/>
          <p:cNvSpPr>
            <a:spLocks noGrp="1"/>
          </p:cNvSpPr>
          <p:nvPr>
            <p:ph type="pic" sz="quarter" idx="13"/>
          </p:nvPr>
        </p:nvSpPr>
        <p:spPr>
          <a:xfrm>
            <a:off x="6343729" y="1073150"/>
            <a:ext cx="2157334" cy="150812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21 h 10021"/>
              <a:gd name="connsiteX1" fmla="*/ 2522 w 10000"/>
              <a:gd name="connsiteY1" fmla="*/ 0 h 10021"/>
              <a:gd name="connsiteX2" fmla="*/ 10000 w 10000"/>
              <a:gd name="connsiteY2" fmla="*/ 21 h 10021"/>
              <a:gd name="connsiteX3" fmla="*/ 8000 w 10000"/>
              <a:gd name="connsiteY3" fmla="*/ 10021 h 10021"/>
              <a:gd name="connsiteX4" fmla="*/ 0 w 10000"/>
              <a:gd name="connsiteY4" fmla="*/ 10021 h 10021"/>
              <a:gd name="connsiteX0" fmla="*/ 0 w 10000"/>
              <a:gd name="connsiteY0" fmla="*/ 10021 h 10021"/>
              <a:gd name="connsiteX1" fmla="*/ 2522 w 10000"/>
              <a:gd name="connsiteY1" fmla="*/ 0 h 10021"/>
              <a:gd name="connsiteX2" fmla="*/ 10000 w 10000"/>
              <a:gd name="connsiteY2" fmla="*/ 21 h 10021"/>
              <a:gd name="connsiteX3" fmla="*/ 7492 w 10000"/>
              <a:gd name="connsiteY3" fmla="*/ 9989 h 10021"/>
              <a:gd name="connsiteX4" fmla="*/ 0 w 10000"/>
              <a:gd name="connsiteY4" fmla="*/ 10021 h 10021"/>
              <a:gd name="connsiteX0" fmla="*/ 0 w 10000"/>
              <a:gd name="connsiteY0" fmla="*/ 10000 h 10000"/>
              <a:gd name="connsiteX1" fmla="*/ 2522 w 10000"/>
              <a:gd name="connsiteY1" fmla="*/ 0 h 10000"/>
              <a:gd name="connsiteX2" fmla="*/ 10000 w 10000"/>
              <a:gd name="connsiteY2" fmla="*/ 0 h 10000"/>
              <a:gd name="connsiteX3" fmla="*/ 7492 w 10000"/>
              <a:gd name="connsiteY3" fmla="*/ 9968 h 10000"/>
              <a:gd name="connsiteX4" fmla="*/ 0 w 10000"/>
              <a:gd name="connsiteY4" fmla="*/ 10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0000"/>
                </a:moveTo>
                <a:lnTo>
                  <a:pt x="2522" y="0"/>
                </a:lnTo>
                <a:lnTo>
                  <a:pt x="10000" y="0"/>
                </a:lnTo>
                <a:lnTo>
                  <a:pt x="7492" y="9968"/>
                </a:lnTo>
                <a:lnTo>
                  <a:pt x="0" y="10000"/>
                </a:lnTo>
                <a:close/>
              </a:path>
            </a:pathLst>
          </a:custGeom>
        </p:spPr>
        <p:txBody>
          <a:bodyPr/>
          <a:lstStyle>
            <a:lvl1pPr>
              <a:defRPr sz="1000">
                <a:solidFill>
                  <a:schemeClr val="accent4"/>
                </a:solidFill>
                <a:latin typeface="Lato" panose="020F0502020204030203" pitchFamily="34" charset="0"/>
              </a:defRPr>
            </a:lvl1pPr>
          </a:lstStyle>
          <a:p>
            <a:endParaRPr lang="en-US" dirty="0"/>
          </a:p>
        </p:txBody>
      </p:sp>
    </p:spTree>
    <p:extLst>
      <p:ext uri="{BB962C8B-B14F-4D97-AF65-F5344CB8AC3E}">
        <p14:creationId xmlns:p14="http://schemas.microsoft.com/office/powerpoint/2010/main" val="2601272353"/>
      </p:ext>
    </p:extLst>
  </p:cSld>
  <p:clrMapOvr>
    <a:masterClrMapping/>
  </p:clrMapOvr>
  <p:transition spd="slow" advClick="0" advTm="1000">
    <p:push dir="r"/>
  </p:transition>
  <p:extLst>
    <p:ext uri="{DCECCB84-F9BA-43D5-87BE-67443E8EF086}">
      <p15:sldGuideLst xmlns:p15="http://schemas.microsoft.com/office/powerpoint/2012/main">
        <p15:guide id="1" orient="horz" pos="324">
          <p15:clr>
            <a:srgbClr val="FBAE40"/>
          </p15:clr>
        </p15:guide>
        <p15:guide id="2" pos="402">
          <p15:clr>
            <a:srgbClr val="FBAE40"/>
          </p15:clr>
        </p15:guide>
        <p15:guide id="3" pos="5355">
          <p15:clr>
            <a:srgbClr val="FBAE40"/>
          </p15:clr>
        </p15:guide>
        <p15:guide id="4" orient="horz" pos="2916">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s Slide">
    <p:spTree>
      <p:nvGrpSpPr>
        <p:cNvPr id="1" name=""/>
        <p:cNvGrpSpPr/>
        <p:nvPr/>
      </p:nvGrpSpPr>
      <p:grpSpPr>
        <a:xfrm>
          <a:off x="0" y="0"/>
          <a:ext cx="0" cy="0"/>
          <a:chOff x="0" y="0"/>
          <a:chExt cx="0" cy="0"/>
        </a:xfrm>
      </p:grpSpPr>
      <p:sp>
        <p:nvSpPr>
          <p:cNvPr id="9" name="Picture Placeholder 6"/>
          <p:cNvSpPr>
            <a:spLocks noGrp="1"/>
          </p:cNvSpPr>
          <p:nvPr>
            <p:ph type="pic" sz="quarter" idx="10"/>
          </p:nvPr>
        </p:nvSpPr>
        <p:spPr>
          <a:xfrm>
            <a:off x="1548132" y="1565851"/>
            <a:ext cx="1324474" cy="925899"/>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21 h 10021"/>
              <a:gd name="connsiteX1" fmla="*/ 2522 w 10000"/>
              <a:gd name="connsiteY1" fmla="*/ 0 h 10021"/>
              <a:gd name="connsiteX2" fmla="*/ 10000 w 10000"/>
              <a:gd name="connsiteY2" fmla="*/ 21 h 10021"/>
              <a:gd name="connsiteX3" fmla="*/ 8000 w 10000"/>
              <a:gd name="connsiteY3" fmla="*/ 10021 h 10021"/>
              <a:gd name="connsiteX4" fmla="*/ 0 w 10000"/>
              <a:gd name="connsiteY4" fmla="*/ 10021 h 10021"/>
              <a:gd name="connsiteX0" fmla="*/ 0 w 10000"/>
              <a:gd name="connsiteY0" fmla="*/ 10021 h 10021"/>
              <a:gd name="connsiteX1" fmla="*/ 2522 w 10000"/>
              <a:gd name="connsiteY1" fmla="*/ 0 h 10021"/>
              <a:gd name="connsiteX2" fmla="*/ 10000 w 10000"/>
              <a:gd name="connsiteY2" fmla="*/ 21 h 10021"/>
              <a:gd name="connsiteX3" fmla="*/ 7492 w 10000"/>
              <a:gd name="connsiteY3" fmla="*/ 9989 h 10021"/>
              <a:gd name="connsiteX4" fmla="*/ 0 w 10000"/>
              <a:gd name="connsiteY4" fmla="*/ 10021 h 10021"/>
              <a:gd name="connsiteX0" fmla="*/ 0 w 10000"/>
              <a:gd name="connsiteY0" fmla="*/ 10000 h 10000"/>
              <a:gd name="connsiteX1" fmla="*/ 2522 w 10000"/>
              <a:gd name="connsiteY1" fmla="*/ 0 h 10000"/>
              <a:gd name="connsiteX2" fmla="*/ 10000 w 10000"/>
              <a:gd name="connsiteY2" fmla="*/ 0 h 10000"/>
              <a:gd name="connsiteX3" fmla="*/ 7492 w 10000"/>
              <a:gd name="connsiteY3" fmla="*/ 9968 h 10000"/>
              <a:gd name="connsiteX4" fmla="*/ 0 w 10000"/>
              <a:gd name="connsiteY4" fmla="*/ 10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0000"/>
                </a:moveTo>
                <a:lnTo>
                  <a:pt x="2522" y="0"/>
                </a:lnTo>
                <a:lnTo>
                  <a:pt x="10000" y="0"/>
                </a:lnTo>
                <a:lnTo>
                  <a:pt x="7492" y="9968"/>
                </a:lnTo>
                <a:lnTo>
                  <a:pt x="0" y="10000"/>
                </a:lnTo>
                <a:close/>
              </a:path>
            </a:pathLst>
          </a:custGeom>
        </p:spPr>
        <p:txBody>
          <a:bodyPr/>
          <a:lstStyle>
            <a:lvl1pPr>
              <a:defRPr sz="1000">
                <a:solidFill>
                  <a:schemeClr val="bg1"/>
                </a:solidFill>
                <a:latin typeface="Lato" panose="020F0502020204030203" pitchFamily="34" charset="0"/>
              </a:defRPr>
            </a:lvl1pPr>
          </a:lstStyle>
          <a:p>
            <a:endParaRPr lang="en-US" dirty="0"/>
          </a:p>
        </p:txBody>
      </p:sp>
      <p:sp>
        <p:nvSpPr>
          <p:cNvPr id="10" name="Picture Placeholder 6"/>
          <p:cNvSpPr>
            <a:spLocks noGrp="1"/>
          </p:cNvSpPr>
          <p:nvPr>
            <p:ph type="pic" sz="quarter" idx="11"/>
          </p:nvPr>
        </p:nvSpPr>
        <p:spPr>
          <a:xfrm>
            <a:off x="2652755" y="1565851"/>
            <a:ext cx="1324474" cy="925899"/>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21 h 10021"/>
              <a:gd name="connsiteX1" fmla="*/ 2522 w 10000"/>
              <a:gd name="connsiteY1" fmla="*/ 0 h 10021"/>
              <a:gd name="connsiteX2" fmla="*/ 10000 w 10000"/>
              <a:gd name="connsiteY2" fmla="*/ 21 h 10021"/>
              <a:gd name="connsiteX3" fmla="*/ 8000 w 10000"/>
              <a:gd name="connsiteY3" fmla="*/ 10021 h 10021"/>
              <a:gd name="connsiteX4" fmla="*/ 0 w 10000"/>
              <a:gd name="connsiteY4" fmla="*/ 10021 h 10021"/>
              <a:gd name="connsiteX0" fmla="*/ 0 w 10000"/>
              <a:gd name="connsiteY0" fmla="*/ 10021 h 10021"/>
              <a:gd name="connsiteX1" fmla="*/ 2522 w 10000"/>
              <a:gd name="connsiteY1" fmla="*/ 0 h 10021"/>
              <a:gd name="connsiteX2" fmla="*/ 10000 w 10000"/>
              <a:gd name="connsiteY2" fmla="*/ 21 h 10021"/>
              <a:gd name="connsiteX3" fmla="*/ 7492 w 10000"/>
              <a:gd name="connsiteY3" fmla="*/ 9989 h 10021"/>
              <a:gd name="connsiteX4" fmla="*/ 0 w 10000"/>
              <a:gd name="connsiteY4" fmla="*/ 10021 h 10021"/>
              <a:gd name="connsiteX0" fmla="*/ 0 w 10000"/>
              <a:gd name="connsiteY0" fmla="*/ 10000 h 10000"/>
              <a:gd name="connsiteX1" fmla="*/ 2522 w 10000"/>
              <a:gd name="connsiteY1" fmla="*/ 0 h 10000"/>
              <a:gd name="connsiteX2" fmla="*/ 10000 w 10000"/>
              <a:gd name="connsiteY2" fmla="*/ 0 h 10000"/>
              <a:gd name="connsiteX3" fmla="*/ 7492 w 10000"/>
              <a:gd name="connsiteY3" fmla="*/ 9968 h 10000"/>
              <a:gd name="connsiteX4" fmla="*/ 0 w 10000"/>
              <a:gd name="connsiteY4" fmla="*/ 10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0000"/>
                </a:moveTo>
                <a:lnTo>
                  <a:pt x="2522" y="0"/>
                </a:lnTo>
                <a:lnTo>
                  <a:pt x="10000" y="0"/>
                </a:lnTo>
                <a:lnTo>
                  <a:pt x="7492" y="9968"/>
                </a:lnTo>
                <a:lnTo>
                  <a:pt x="0" y="10000"/>
                </a:lnTo>
                <a:close/>
              </a:path>
            </a:pathLst>
          </a:custGeom>
        </p:spPr>
        <p:txBody>
          <a:bodyPr/>
          <a:lstStyle>
            <a:lvl1pPr>
              <a:defRPr sz="1000">
                <a:solidFill>
                  <a:schemeClr val="bg1"/>
                </a:solidFill>
                <a:latin typeface="Lato" panose="020F0502020204030203" pitchFamily="34" charset="0"/>
              </a:defRPr>
            </a:lvl1pPr>
          </a:lstStyle>
          <a:p>
            <a:endParaRPr lang="en-US" dirty="0"/>
          </a:p>
        </p:txBody>
      </p:sp>
      <p:sp>
        <p:nvSpPr>
          <p:cNvPr id="11" name="Picture Placeholder 6"/>
          <p:cNvSpPr>
            <a:spLocks noGrp="1"/>
          </p:cNvSpPr>
          <p:nvPr>
            <p:ph type="pic" sz="quarter" idx="12"/>
          </p:nvPr>
        </p:nvSpPr>
        <p:spPr>
          <a:xfrm>
            <a:off x="2466556" y="551968"/>
            <a:ext cx="1324474" cy="925899"/>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21 h 10021"/>
              <a:gd name="connsiteX1" fmla="*/ 2522 w 10000"/>
              <a:gd name="connsiteY1" fmla="*/ 0 h 10021"/>
              <a:gd name="connsiteX2" fmla="*/ 10000 w 10000"/>
              <a:gd name="connsiteY2" fmla="*/ 21 h 10021"/>
              <a:gd name="connsiteX3" fmla="*/ 8000 w 10000"/>
              <a:gd name="connsiteY3" fmla="*/ 10021 h 10021"/>
              <a:gd name="connsiteX4" fmla="*/ 0 w 10000"/>
              <a:gd name="connsiteY4" fmla="*/ 10021 h 10021"/>
              <a:gd name="connsiteX0" fmla="*/ 0 w 10000"/>
              <a:gd name="connsiteY0" fmla="*/ 10021 h 10021"/>
              <a:gd name="connsiteX1" fmla="*/ 2522 w 10000"/>
              <a:gd name="connsiteY1" fmla="*/ 0 h 10021"/>
              <a:gd name="connsiteX2" fmla="*/ 10000 w 10000"/>
              <a:gd name="connsiteY2" fmla="*/ 21 h 10021"/>
              <a:gd name="connsiteX3" fmla="*/ 7492 w 10000"/>
              <a:gd name="connsiteY3" fmla="*/ 9989 h 10021"/>
              <a:gd name="connsiteX4" fmla="*/ 0 w 10000"/>
              <a:gd name="connsiteY4" fmla="*/ 10021 h 10021"/>
              <a:gd name="connsiteX0" fmla="*/ 0 w 10000"/>
              <a:gd name="connsiteY0" fmla="*/ 10000 h 10000"/>
              <a:gd name="connsiteX1" fmla="*/ 2522 w 10000"/>
              <a:gd name="connsiteY1" fmla="*/ 0 h 10000"/>
              <a:gd name="connsiteX2" fmla="*/ 10000 w 10000"/>
              <a:gd name="connsiteY2" fmla="*/ 0 h 10000"/>
              <a:gd name="connsiteX3" fmla="*/ 7492 w 10000"/>
              <a:gd name="connsiteY3" fmla="*/ 9968 h 10000"/>
              <a:gd name="connsiteX4" fmla="*/ 0 w 10000"/>
              <a:gd name="connsiteY4" fmla="*/ 10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0000"/>
                </a:moveTo>
                <a:lnTo>
                  <a:pt x="2522" y="0"/>
                </a:lnTo>
                <a:lnTo>
                  <a:pt x="10000" y="0"/>
                </a:lnTo>
                <a:lnTo>
                  <a:pt x="7492" y="9968"/>
                </a:lnTo>
                <a:lnTo>
                  <a:pt x="0" y="10000"/>
                </a:lnTo>
                <a:close/>
              </a:path>
            </a:pathLst>
          </a:custGeom>
        </p:spPr>
        <p:txBody>
          <a:bodyPr/>
          <a:lstStyle>
            <a:lvl1pPr>
              <a:defRPr sz="1000">
                <a:solidFill>
                  <a:schemeClr val="bg1"/>
                </a:solidFill>
                <a:latin typeface="Lato" panose="020F0502020204030203" pitchFamily="34" charset="0"/>
              </a:defRPr>
            </a:lvl1pPr>
          </a:lstStyle>
          <a:p>
            <a:endParaRPr lang="en-US" dirty="0"/>
          </a:p>
        </p:txBody>
      </p:sp>
      <p:sp>
        <p:nvSpPr>
          <p:cNvPr id="12" name="Picture Placeholder 6"/>
          <p:cNvSpPr>
            <a:spLocks noGrp="1"/>
          </p:cNvSpPr>
          <p:nvPr>
            <p:ph type="pic" sz="quarter" idx="13"/>
          </p:nvPr>
        </p:nvSpPr>
        <p:spPr>
          <a:xfrm>
            <a:off x="1804319" y="2598125"/>
            <a:ext cx="1324474" cy="925899"/>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21 h 10021"/>
              <a:gd name="connsiteX1" fmla="*/ 2522 w 10000"/>
              <a:gd name="connsiteY1" fmla="*/ 0 h 10021"/>
              <a:gd name="connsiteX2" fmla="*/ 10000 w 10000"/>
              <a:gd name="connsiteY2" fmla="*/ 21 h 10021"/>
              <a:gd name="connsiteX3" fmla="*/ 8000 w 10000"/>
              <a:gd name="connsiteY3" fmla="*/ 10021 h 10021"/>
              <a:gd name="connsiteX4" fmla="*/ 0 w 10000"/>
              <a:gd name="connsiteY4" fmla="*/ 10021 h 10021"/>
              <a:gd name="connsiteX0" fmla="*/ 0 w 10000"/>
              <a:gd name="connsiteY0" fmla="*/ 10021 h 10021"/>
              <a:gd name="connsiteX1" fmla="*/ 2522 w 10000"/>
              <a:gd name="connsiteY1" fmla="*/ 0 h 10021"/>
              <a:gd name="connsiteX2" fmla="*/ 10000 w 10000"/>
              <a:gd name="connsiteY2" fmla="*/ 21 h 10021"/>
              <a:gd name="connsiteX3" fmla="*/ 7492 w 10000"/>
              <a:gd name="connsiteY3" fmla="*/ 9989 h 10021"/>
              <a:gd name="connsiteX4" fmla="*/ 0 w 10000"/>
              <a:gd name="connsiteY4" fmla="*/ 10021 h 10021"/>
              <a:gd name="connsiteX0" fmla="*/ 0 w 10000"/>
              <a:gd name="connsiteY0" fmla="*/ 10000 h 10000"/>
              <a:gd name="connsiteX1" fmla="*/ 2522 w 10000"/>
              <a:gd name="connsiteY1" fmla="*/ 0 h 10000"/>
              <a:gd name="connsiteX2" fmla="*/ 10000 w 10000"/>
              <a:gd name="connsiteY2" fmla="*/ 0 h 10000"/>
              <a:gd name="connsiteX3" fmla="*/ 7492 w 10000"/>
              <a:gd name="connsiteY3" fmla="*/ 9968 h 10000"/>
              <a:gd name="connsiteX4" fmla="*/ 0 w 10000"/>
              <a:gd name="connsiteY4" fmla="*/ 10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0000"/>
                </a:moveTo>
                <a:lnTo>
                  <a:pt x="2522" y="0"/>
                </a:lnTo>
                <a:lnTo>
                  <a:pt x="10000" y="0"/>
                </a:lnTo>
                <a:lnTo>
                  <a:pt x="7492" y="9968"/>
                </a:lnTo>
                <a:lnTo>
                  <a:pt x="0" y="10000"/>
                </a:lnTo>
                <a:close/>
              </a:path>
            </a:pathLst>
          </a:custGeom>
        </p:spPr>
        <p:txBody>
          <a:bodyPr/>
          <a:lstStyle>
            <a:lvl1pPr>
              <a:defRPr sz="1000">
                <a:solidFill>
                  <a:schemeClr val="bg1"/>
                </a:solidFill>
                <a:latin typeface="Lato" panose="020F0502020204030203" pitchFamily="34" charset="0"/>
              </a:defRPr>
            </a:lvl1pPr>
          </a:lstStyle>
          <a:p>
            <a:endParaRPr lang="en-US" dirty="0"/>
          </a:p>
        </p:txBody>
      </p:sp>
    </p:spTree>
    <p:extLst>
      <p:ext uri="{BB962C8B-B14F-4D97-AF65-F5344CB8AC3E}">
        <p14:creationId xmlns:p14="http://schemas.microsoft.com/office/powerpoint/2010/main" val="938292755"/>
      </p:ext>
    </p:extLst>
  </p:cSld>
  <p:clrMapOvr>
    <a:masterClrMapping/>
  </p:clrMapOvr>
  <p:transition spd="slow" advClick="0" advTm="1000">
    <p:push dir="r"/>
  </p:transition>
  <p:extLst>
    <p:ext uri="{DCECCB84-F9BA-43D5-87BE-67443E8EF086}">
      <p15:sldGuideLst xmlns:p15="http://schemas.microsoft.com/office/powerpoint/2012/main">
        <p15:guide id="1" orient="horz" pos="324">
          <p15:clr>
            <a:srgbClr val="FBAE40"/>
          </p15:clr>
        </p15:guide>
        <p15:guide id="2" pos="402">
          <p15:clr>
            <a:srgbClr val="FBAE40"/>
          </p15:clr>
        </p15:guide>
        <p15:guide id="3" pos="5355">
          <p15:clr>
            <a:srgbClr val="FBAE40"/>
          </p15:clr>
        </p15:guide>
        <p15:guide id="4" orient="horz" pos="291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Welcome Page Slide">
    <p:spTree>
      <p:nvGrpSpPr>
        <p:cNvPr id="1" name=""/>
        <p:cNvGrpSpPr/>
        <p:nvPr/>
      </p:nvGrpSpPr>
      <p:grpSpPr>
        <a:xfrm>
          <a:off x="0" y="0"/>
          <a:ext cx="0" cy="0"/>
          <a:chOff x="0" y="0"/>
          <a:chExt cx="0" cy="0"/>
        </a:xfrm>
      </p:grpSpPr>
      <p:sp>
        <p:nvSpPr>
          <p:cNvPr id="5" name="Picture Placeholder 6"/>
          <p:cNvSpPr>
            <a:spLocks noGrp="1"/>
          </p:cNvSpPr>
          <p:nvPr>
            <p:ph type="pic" sz="quarter" idx="10"/>
          </p:nvPr>
        </p:nvSpPr>
        <p:spPr>
          <a:xfrm>
            <a:off x="1261246" y="1120258"/>
            <a:ext cx="2565937" cy="1793767"/>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21 h 10021"/>
              <a:gd name="connsiteX1" fmla="*/ 2522 w 10000"/>
              <a:gd name="connsiteY1" fmla="*/ 0 h 10021"/>
              <a:gd name="connsiteX2" fmla="*/ 10000 w 10000"/>
              <a:gd name="connsiteY2" fmla="*/ 21 h 10021"/>
              <a:gd name="connsiteX3" fmla="*/ 8000 w 10000"/>
              <a:gd name="connsiteY3" fmla="*/ 10021 h 10021"/>
              <a:gd name="connsiteX4" fmla="*/ 0 w 10000"/>
              <a:gd name="connsiteY4" fmla="*/ 10021 h 10021"/>
              <a:gd name="connsiteX0" fmla="*/ 0 w 10000"/>
              <a:gd name="connsiteY0" fmla="*/ 10021 h 10021"/>
              <a:gd name="connsiteX1" fmla="*/ 2522 w 10000"/>
              <a:gd name="connsiteY1" fmla="*/ 0 h 10021"/>
              <a:gd name="connsiteX2" fmla="*/ 10000 w 10000"/>
              <a:gd name="connsiteY2" fmla="*/ 21 h 10021"/>
              <a:gd name="connsiteX3" fmla="*/ 7492 w 10000"/>
              <a:gd name="connsiteY3" fmla="*/ 9989 h 10021"/>
              <a:gd name="connsiteX4" fmla="*/ 0 w 10000"/>
              <a:gd name="connsiteY4" fmla="*/ 10021 h 10021"/>
              <a:gd name="connsiteX0" fmla="*/ 0 w 10000"/>
              <a:gd name="connsiteY0" fmla="*/ 10000 h 10000"/>
              <a:gd name="connsiteX1" fmla="*/ 2522 w 10000"/>
              <a:gd name="connsiteY1" fmla="*/ 0 h 10000"/>
              <a:gd name="connsiteX2" fmla="*/ 10000 w 10000"/>
              <a:gd name="connsiteY2" fmla="*/ 0 h 10000"/>
              <a:gd name="connsiteX3" fmla="*/ 7492 w 10000"/>
              <a:gd name="connsiteY3" fmla="*/ 9968 h 10000"/>
              <a:gd name="connsiteX4" fmla="*/ 0 w 10000"/>
              <a:gd name="connsiteY4" fmla="*/ 10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0000"/>
                </a:moveTo>
                <a:lnTo>
                  <a:pt x="2522" y="0"/>
                </a:lnTo>
                <a:lnTo>
                  <a:pt x="10000" y="0"/>
                </a:lnTo>
                <a:lnTo>
                  <a:pt x="7492" y="9968"/>
                </a:lnTo>
                <a:lnTo>
                  <a:pt x="0" y="10000"/>
                </a:lnTo>
                <a:close/>
              </a:path>
            </a:pathLst>
          </a:custGeom>
        </p:spPr>
        <p:txBody>
          <a:bodyPr/>
          <a:lstStyle>
            <a:lvl1pPr>
              <a:defRPr sz="1000">
                <a:solidFill>
                  <a:schemeClr val="accent4"/>
                </a:solidFill>
                <a:latin typeface="Lato" panose="020F0502020204030203" pitchFamily="34" charset="0"/>
              </a:defRPr>
            </a:lvl1pPr>
          </a:lstStyle>
          <a:p>
            <a:endParaRPr lang="en-US" dirty="0"/>
          </a:p>
        </p:txBody>
      </p:sp>
    </p:spTree>
    <p:extLst>
      <p:ext uri="{BB962C8B-B14F-4D97-AF65-F5344CB8AC3E}">
        <p14:creationId xmlns:p14="http://schemas.microsoft.com/office/powerpoint/2010/main" val="4204741683"/>
      </p:ext>
    </p:extLst>
  </p:cSld>
  <p:clrMapOvr>
    <a:masterClrMapping/>
  </p:clrMapOvr>
  <p:transition spd="slow" advClick="0" advTm="1000">
    <p:push dir="r"/>
  </p:transition>
  <p:extLst>
    <p:ext uri="{DCECCB84-F9BA-43D5-87BE-67443E8EF086}">
      <p15:sldGuideLst xmlns:p15="http://schemas.microsoft.com/office/powerpoint/2012/main">
        <p15:guide id="1" orient="horz" pos="324">
          <p15:clr>
            <a:srgbClr val="FBAE40"/>
          </p15:clr>
        </p15:guide>
        <p15:guide id="2" pos="402">
          <p15:clr>
            <a:srgbClr val="FBAE40"/>
          </p15:clr>
        </p15:guide>
        <p15:guide id="3" pos="5355">
          <p15:clr>
            <a:srgbClr val="FBAE40"/>
          </p15:clr>
        </p15:guide>
        <p15:guide id="4" orient="horz" pos="2916">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bout Us Section Slide">
    <p:spTree>
      <p:nvGrpSpPr>
        <p:cNvPr id="1" name=""/>
        <p:cNvGrpSpPr/>
        <p:nvPr/>
      </p:nvGrpSpPr>
      <p:grpSpPr>
        <a:xfrm>
          <a:off x="0" y="0"/>
          <a:ext cx="0" cy="0"/>
          <a:chOff x="0" y="0"/>
          <a:chExt cx="0" cy="0"/>
        </a:xfrm>
      </p:grpSpPr>
      <p:sp>
        <p:nvSpPr>
          <p:cNvPr id="96" name="Picture Placeholder 95"/>
          <p:cNvSpPr>
            <a:spLocks noGrp="1"/>
          </p:cNvSpPr>
          <p:nvPr>
            <p:ph type="pic" sz="quarter" idx="13"/>
          </p:nvPr>
        </p:nvSpPr>
        <p:spPr>
          <a:xfrm>
            <a:off x="5037602" y="558800"/>
            <a:ext cx="3801861" cy="3846207"/>
          </a:xfrm>
          <a:custGeom>
            <a:avLst/>
            <a:gdLst>
              <a:gd name="connsiteX0" fmla="*/ 2715847 w 3801861"/>
              <a:gd name="connsiteY0" fmla="*/ 999408 h 3846207"/>
              <a:gd name="connsiteX1" fmla="*/ 3004433 w 3801861"/>
              <a:gd name="connsiteY1" fmla="*/ 999408 h 3846207"/>
              <a:gd name="connsiteX2" fmla="*/ 1977716 w 3801861"/>
              <a:gd name="connsiteY2" fmla="*/ 3845344 h 3846207"/>
              <a:gd name="connsiteX3" fmla="*/ 1688819 w 3801861"/>
              <a:gd name="connsiteY3" fmla="*/ 3846207 h 3846207"/>
              <a:gd name="connsiteX4" fmla="*/ 375075 w 3801861"/>
              <a:gd name="connsiteY4" fmla="*/ 968397 h 3846207"/>
              <a:gd name="connsiteX5" fmla="*/ 663661 w 3801861"/>
              <a:gd name="connsiteY5" fmla="*/ 968397 h 3846207"/>
              <a:gd name="connsiteX6" fmla="*/ 288586 w 3801861"/>
              <a:gd name="connsiteY6" fmla="*/ 2008061 h 3846207"/>
              <a:gd name="connsiteX7" fmla="*/ 0 w 3801861"/>
              <a:gd name="connsiteY7" fmla="*/ 2008061 h 3846207"/>
              <a:gd name="connsiteX8" fmla="*/ 3513275 w 3801861"/>
              <a:gd name="connsiteY8" fmla="*/ 699169 h 3846207"/>
              <a:gd name="connsiteX9" fmla="*/ 3801861 w 3801861"/>
              <a:gd name="connsiteY9" fmla="*/ 699169 h 3846207"/>
              <a:gd name="connsiteX10" fmla="*/ 3291462 w 3801861"/>
              <a:gd name="connsiteY10" fmla="*/ 2113935 h 3846207"/>
              <a:gd name="connsiteX11" fmla="*/ 3002877 w 3801861"/>
              <a:gd name="connsiteY11" fmla="*/ 2113935 h 3846207"/>
              <a:gd name="connsiteX12" fmla="*/ 814957 w 3801861"/>
              <a:gd name="connsiteY12" fmla="*/ 685709 h 3846207"/>
              <a:gd name="connsiteX13" fmla="*/ 1103543 w 3801861"/>
              <a:gd name="connsiteY13" fmla="*/ 685709 h 3846207"/>
              <a:gd name="connsiteX14" fmla="*/ 513100 w 3801861"/>
              <a:gd name="connsiteY14" fmla="*/ 2322344 h 3846207"/>
              <a:gd name="connsiteX15" fmla="*/ 224515 w 3801861"/>
              <a:gd name="connsiteY15" fmla="*/ 2322344 h 3846207"/>
              <a:gd name="connsiteX16" fmla="*/ 2152597 w 3801861"/>
              <a:gd name="connsiteY16" fmla="*/ 685564 h 3846207"/>
              <a:gd name="connsiteX17" fmla="*/ 2441183 w 3801861"/>
              <a:gd name="connsiteY17" fmla="*/ 685564 h 3846207"/>
              <a:gd name="connsiteX18" fmla="*/ 1414466 w 3801861"/>
              <a:gd name="connsiteY18" fmla="*/ 3531500 h 3846207"/>
              <a:gd name="connsiteX19" fmla="*/ 1125569 w 3801861"/>
              <a:gd name="connsiteY19" fmla="*/ 3532363 h 3846207"/>
              <a:gd name="connsiteX20" fmla="*/ 1594584 w 3801861"/>
              <a:gd name="connsiteY20" fmla="*/ 406402 h 3846207"/>
              <a:gd name="connsiteX21" fmla="*/ 1883170 w 3801861"/>
              <a:gd name="connsiteY21" fmla="*/ 406402 h 3846207"/>
              <a:gd name="connsiteX22" fmla="*/ 1778805 w 3801861"/>
              <a:gd name="connsiteY22" fmla="*/ 695692 h 3846207"/>
              <a:gd name="connsiteX23" fmla="*/ 1779337 w 3801861"/>
              <a:gd name="connsiteY23" fmla="*/ 695692 h 3846207"/>
              <a:gd name="connsiteX24" fmla="*/ 680132 w 3801861"/>
              <a:gd name="connsiteY24" fmla="*/ 3742555 h 3846207"/>
              <a:gd name="connsiteX25" fmla="*/ 391235 w 3801861"/>
              <a:gd name="connsiteY25" fmla="*/ 3743418 h 3846207"/>
              <a:gd name="connsiteX26" fmla="*/ 1428027 w 3801861"/>
              <a:gd name="connsiteY26" fmla="*/ 869560 h 3846207"/>
              <a:gd name="connsiteX27" fmla="*/ 1427493 w 3801861"/>
              <a:gd name="connsiteY27" fmla="*/ 869561 h 3846207"/>
              <a:gd name="connsiteX28" fmla="*/ 3290048 w 3801861"/>
              <a:gd name="connsiteY28" fmla="*/ 381325 h 3846207"/>
              <a:gd name="connsiteX29" fmla="*/ 3578634 w 3801861"/>
              <a:gd name="connsiteY29" fmla="*/ 381325 h 3846207"/>
              <a:gd name="connsiteX30" fmla="*/ 2616998 w 3801861"/>
              <a:gd name="connsiteY30" fmla="*/ 3046863 h 3846207"/>
              <a:gd name="connsiteX31" fmla="*/ 2328101 w 3801861"/>
              <a:gd name="connsiteY31" fmla="*/ 3047726 h 3846207"/>
              <a:gd name="connsiteX32" fmla="*/ 1962856 w 3801861"/>
              <a:gd name="connsiteY32" fmla="*/ 313699 h 3846207"/>
              <a:gd name="connsiteX33" fmla="*/ 2251441 w 3801861"/>
              <a:gd name="connsiteY33" fmla="*/ 313699 h 3846207"/>
              <a:gd name="connsiteX34" fmla="*/ 1265408 w 3801861"/>
              <a:gd name="connsiteY34" fmla="*/ 3046863 h 3846207"/>
              <a:gd name="connsiteX35" fmla="*/ 976511 w 3801861"/>
              <a:gd name="connsiteY35" fmla="*/ 3047726 h 3846207"/>
              <a:gd name="connsiteX36" fmla="*/ 1400233 w 3801861"/>
              <a:gd name="connsiteY36" fmla="*/ 1 h 3846207"/>
              <a:gd name="connsiteX37" fmla="*/ 1688819 w 3801861"/>
              <a:gd name="connsiteY37" fmla="*/ 1 h 3846207"/>
              <a:gd name="connsiteX38" fmla="*/ 589614 w 3801861"/>
              <a:gd name="connsiteY38" fmla="*/ 3046863 h 3846207"/>
              <a:gd name="connsiteX39" fmla="*/ 300717 w 3801861"/>
              <a:gd name="connsiteY39" fmla="*/ 3047726 h 3846207"/>
              <a:gd name="connsiteX40" fmla="*/ 2751822 w 3801861"/>
              <a:gd name="connsiteY40" fmla="*/ 0 h 3846207"/>
              <a:gd name="connsiteX41" fmla="*/ 3040408 w 3801861"/>
              <a:gd name="connsiteY41" fmla="*/ 0 h 3846207"/>
              <a:gd name="connsiteX42" fmla="*/ 2019976 w 3801861"/>
              <a:gd name="connsiteY42" fmla="*/ 2828515 h 3846207"/>
              <a:gd name="connsiteX43" fmla="*/ 2020557 w 3801861"/>
              <a:gd name="connsiteY43" fmla="*/ 2828515 h 3846207"/>
              <a:gd name="connsiteX44" fmla="*/ 1877951 w 3801861"/>
              <a:gd name="connsiteY44" fmla="*/ 3223803 h 3846207"/>
              <a:gd name="connsiteX45" fmla="*/ 1878406 w 3801861"/>
              <a:gd name="connsiteY45" fmla="*/ 3223803 h 3846207"/>
              <a:gd name="connsiteX46" fmla="*/ 1711626 w 3801861"/>
              <a:gd name="connsiteY46" fmla="*/ 3686099 h 3846207"/>
              <a:gd name="connsiteX47" fmla="*/ 1422729 w 3801861"/>
              <a:gd name="connsiteY47" fmla="*/ 3686962 h 3846207"/>
              <a:gd name="connsiteX48" fmla="*/ 1565335 w 3801861"/>
              <a:gd name="connsiteY48" fmla="*/ 3291673 h 3846207"/>
              <a:gd name="connsiteX49" fmla="*/ 1564880 w 3801861"/>
              <a:gd name="connsiteY49" fmla="*/ 3291674 h 3846207"/>
              <a:gd name="connsiteX50" fmla="*/ 1652888 w 3801861"/>
              <a:gd name="connsiteY50" fmla="*/ 3047724 h 3846207"/>
              <a:gd name="connsiteX51" fmla="*/ 1652306 w 3801861"/>
              <a:gd name="connsiteY51" fmla="*/ 3047726 h 3846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801861" h="3846207">
                <a:moveTo>
                  <a:pt x="2715847" y="999408"/>
                </a:moveTo>
                <a:lnTo>
                  <a:pt x="3004433" y="999408"/>
                </a:lnTo>
                <a:lnTo>
                  <a:pt x="1977716" y="3845344"/>
                </a:lnTo>
                <a:lnTo>
                  <a:pt x="1688819" y="3846207"/>
                </a:lnTo>
                <a:close/>
                <a:moveTo>
                  <a:pt x="375075" y="968397"/>
                </a:moveTo>
                <a:lnTo>
                  <a:pt x="663661" y="968397"/>
                </a:lnTo>
                <a:lnTo>
                  <a:pt x="288586" y="2008061"/>
                </a:lnTo>
                <a:lnTo>
                  <a:pt x="0" y="2008061"/>
                </a:lnTo>
                <a:close/>
                <a:moveTo>
                  <a:pt x="3513275" y="699169"/>
                </a:moveTo>
                <a:lnTo>
                  <a:pt x="3801861" y="699169"/>
                </a:lnTo>
                <a:lnTo>
                  <a:pt x="3291462" y="2113935"/>
                </a:lnTo>
                <a:lnTo>
                  <a:pt x="3002877" y="2113935"/>
                </a:lnTo>
                <a:close/>
                <a:moveTo>
                  <a:pt x="814957" y="685709"/>
                </a:moveTo>
                <a:lnTo>
                  <a:pt x="1103543" y="685709"/>
                </a:lnTo>
                <a:lnTo>
                  <a:pt x="513100" y="2322344"/>
                </a:lnTo>
                <a:lnTo>
                  <a:pt x="224515" y="2322344"/>
                </a:lnTo>
                <a:close/>
                <a:moveTo>
                  <a:pt x="2152597" y="685564"/>
                </a:moveTo>
                <a:lnTo>
                  <a:pt x="2441183" y="685564"/>
                </a:lnTo>
                <a:lnTo>
                  <a:pt x="1414466" y="3531500"/>
                </a:lnTo>
                <a:lnTo>
                  <a:pt x="1125569" y="3532363"/>
                </a:lnTo>
                <a:close/>
                <a:moveTo>
                  <a:pt x="1594584" y="406402"/>
                </a:moveTo>
                <a:lnTo>
                  <a:pt x="1883170" y="406402"/>
                </a:lnTo>
                <a:lnTo>
                  <a:pt x="1778805" y="695692"/>
                </a:lnTo>
                <a:lnTo>
                  <a:pt x="1779337" y="695692"/>
                </a:lnTo>
                <a:lnTo>
                  <a:pt x="680132" y="3742555"/>
                </a:lnTo>
                <a:lnTo>
                  <a:pt x="391235" y="3743418"/>
                </a:lnTo>
                <a:lnTo>
                  <a:pt x="1428027" y="869560"/>
                </a:lnTo>
                <a:lnTo>
                  <a:pt x="1427493" y="869561"/>
                </a:lnTo>
                <a:close/>
                <a:moveTo>
                  <a:pt x="3290048" y="381325"/>
                </a:moveTo>
                <a:lnTo>
                  <a:pt x="3578634" y="381325"/>
                </a:lnTo>
                <a:lnTo>
                  <a:pt x="2616998" y="3046863"/>
                </a:lnTo>
                <a:lnTo>
                  <a:pt x="2328101" y="3047726"/>
                </a:lnTo>
                <a:close/>
                <a:moveTo>
                  <a:pt x="1962856" y="313699"/>
                </a:moveTo>
                <a:lnTo>
                  <a:pt x="2251441" y="313699"/>
                </a:lnTo>
                <a:lnTo>
                  <a:pt x="1265408" y="3046863"/>
                </a:lnTo>
                <a:lnTo>
                  <a:pt x="976511" y="3047726"/>
                </a:lnTo>
                <a:close/>
                <a:moveTo>
                  <a:pt x="1400233" y="1"/>
                </a:moveTo>
                <a:lnTo>
                  <a:pt x="1688819" y="1"/>
                </a:lnTo>
                <a:lnTo>
                  <a:pt x="589614" y="3046863"/>
                </a:lnTo>
                <a:lnTo>
                  <a:pt x="300717" y="3047726"/>
                </a:lnTo>
                <a:close/>
                <a:moveTo>
                  <a:pt x="2751822" y="0"/>
                </a:moveTo>
                <a:lnTo>
                  <a:pt x="3040408" y="0"/>
                </a:lnTo>
                <a:lnTo>
                  <a:pt x="2019976" y="2828515"/>
                </a:lnTo>
                <a:lnTo>
                  <a:pt x="2020557" y="2828515"/>
                </a:lnTo>
                <a:lnTo>
                  <a:pt x="1877951" y="3223803"/>
                </a:lnTo>
                <a:lnTo>
                  <a:pt x="1878406" y="3223803"/>
                </a:lnTo>
                <a:lnTo>
                  <a:pt x="1711626" y="3686099"/>
                </a:lnTo>
                <a:lnTo>
                  <a:pt x="1422729" y="3686962"/>
                </a:lnTo>
                <a:lnTo>
                  <a:pt x="1565335" y="3291673"/>
                </a:lnTo>
                <a:lnTo>
                  <a:pt x="1564880" y="3291674"/>
                </a:lnTo>
                <a:lnTo>
                  <a:pt x="1652888" y="3047724"/>
                </a:lnTo>
                <a:lnTo>
                  <a:pt x="1652306" y="3047726"/>
                </a:lnTo>
                <a:close/>
              </a:path>
            </a:pathLst>
          </a:custGeom>
          <a:noFill/>
        </p:spPr>
        <p:txBody>
          <a:bodyPr wrap="square">
            <a:noAutofit/>
          </a:bodyPr>
          <a:lstStyle>
            <a:lvl1pPr>
              <a:defRPr sz="1200">
                <a:solidFill>
                  <a:schemeClr val="bg1"/>
                </a:solidFill>
                <a:latin typeface="Lato" panose="020F0502020204030203" pitchFamily="34" charset="0"/>
              </a:defRPr>
            </a:lvl1pPr>
          </a:lstStyle>
          <a:p>
            <a:endParaRPr lang="en-US" dirty="0"/>
          </a:p>
        </p:txBody>
      </p:sp>
    </p:spTree>
    <p:extLst>
      <p:ext uri="{BB962C8B-B14F-4D97-AF65-F5344CB8AC3E}">
        <p14:creationId xmlns:p14="http://schemas.microsoft.com/office/powerpoint/2010/main" val="482268089"/>
      </p:ext>
    </p:extLst>
  </p:cSld>
  <p:clrMapOvr>
    <a:masterClrMapping/>
  </p:clrMapOvr>
  <p:transition spd="slow" advClick="0" advTm="1000">
    <p:push dir="r"/>
  </p:transition>
  <p:extLst>
    <p:ext uri="{DCECCB84-F9BA-43D5-87BE-67443E8EF086}">
      <p15:sldGuideLst xmlns:p15="http://schemas.microsoft.com/office/powerpoint/2012/main">
        <p15:guide id="1" orient="horz" pos="324">
          <p15:clr>
            <a:srgbClr val="FBAE40"/>
          </p15:clr>
        </p15:guide>
        <p15:guide id="2" pos="402">
          <p15:clr>
            <a:srgbClr val="FBAE40"/>
          </p15:clr>
        </p15:guide>
        <p15:guide id="3" pos="5355">
          <p15:clr>
            <a:srgbClr val="FBAE40"/>
          </p15:clr>
        </p15:guide>
        <p15:guide id="4" orient="horz" pos="291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am Section Slide 1">
    <p:spTree>
      <p:nvGrpSpPr>
        <p:cNvPr id="1" name=""/>
        <p:cNvGrpSpPr/>
        <p:nvPr/>
      </p:nvGrpSpPr>
      <p:grpSpPr>
        <a:xfrm>
          <a:off x="0" y="0"/>
          <a:ext cx="0" cy="0"/>
          <a:chOff x="0" y="0"/>
          <a:chExt cx="0" cy="0"/>
        </a:xfrm>
      </p:grpSpPr>
      <p:sp>
        <p:nvSpPr>
          <p:cNvPr id="35" name="Picture Placeholder 6"/>
          <p:cNvSpPr>
            <a:spLocks noGrp="1"/>
          </p:cNvSpPr>
          <p:nvPr>
            <p:ph type="pic" sz="quarter" idx="11"/>
          </p:nvPr>
        </p:nvSpPr>
        <p:spPr>
          <a:xfrm>
            <a:off x="2793991" y="635001"/>
            <a:ext cx="1280774" cy="895349"/>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21 h 10021"/>
              <a:gd name="connsiteX1" fmla="*/ 2522 w 10000"/>
              <a:gd name="connsiteY1" fmla="*/ 0 h 10021"/>
              <a:gd name="connsiteX2" fmla="*/ 10000 w 10000"/>
              <a:gd name="connsiteY2" fmla="*/ 21 h 10021"/>
              <a:gd name="connsiteX3" fmla="*/ 8000 w 10000"/>
              <a:gd name="connsiteY3" fmla="*/ 10021 h 10021"/>
              <a:gd name="connsiteX4" fmla="*/ 0 w 10000"/>
              <a:gd name="connsiteY4" fmla="*/ 10021 h 10021"/>
              <a:gd name="connsiteX0" fmla="*/ 0 w 10000"/>
              <a:gd name="connsiteY0" fmla="*/ 10021 h 10021"/>
              <a:gd name="connsiteX1" fmla="*/ 2522 w 10000"/>
              <a:gd name="connsiteY1" fmla="*/ 0 h 10021"/>
              <a:gd name="connsiteX2" fmla="*/ 10000 w 10000"/>
              <a:gd name="connsiteY2" fmla="*/ 21 h 10021"/>
              <a:gd name="connsiteX3" fmla="*/ 7492 w 10000"/>
              <a:gd name="connsiteY3" fmla="*/ 9989 h 10021"/>
              <a:gd name="connsiteX4" fmla="*/ 0 w 10000"/>
              <a:gd name="connsiteY4" fmla="*/ 10021 h 10021"/>
              <a:gd name="connsiteX0" fmla="*/ 0 w 10000"/>
              <a:gd name="connsiteY0" fmla="*/ 10000 h 10000"/>
              <a:gd name="connsiteX1" fmla="*/ 2522 w 10000"/>
              <a:gd name="connsiteY1" fmla="*/ 0 h 10000"/>
              <a:gd name="connsiteX2" fmla="*/ 10000 w 10000"/>
              <a:gd name="connsiteY2" fmla="*/ 0 h 10000"/>
              <a:gd name="connsiteX3" fmla="*/ 7492 w 10000"/>
              <a:gd name="connsiteY3" fmla="*/ 9968 h 10000"/>
              <a:gd name="connsiteX4" fmla="*/ 0 w 10000"/>
              <a:gd name="connsiteY4" fmla="*/ 10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0000"/>
                </a:moveTo>
                <a:lnTo>
                  <a:pt x="2522" y="0"/>
                </a:lnTo>
                <a:lnTo>
                  <a:pt x="10000" y="0"/>
                </a:lnTo>
                <a:lnTo>
                  <a:pt x="7492" y="9968"/>
                </a:lnTo>
                <a:lnTo>
                  <a:pt x="0" y="10000"/>
                </a:lnTo>
                <a:close/>
              </a:path>
            </a:pathLst>
          </a:custGeom>
          <a:noFill/>
        </p:spPr>
        <p:txBody>
          <a:bodyPr/>
          <a:lstStyle>
            <a:lvl1pPr>
              <a:defRPr sz="900">
                <a:solidFill>
                  <a:schemeClr val="bg1"/>
                </a:solidFill>
                <a:latin typeface="Lato" panose="020F0502020204030203" pitchFamily="34" charset="0"/>
              </a:defRPr>
            </a:lvl1pPr>
          </a:lstStyle>
          <a:p>
            <a:endParaRPr lang="en-US" dirty="0"/>
          </a:p>
        </p:txBody>
      </p:sp>
      <p:sp>
        <p:nvSpPr>
          <p:cNvPr id="36" name="Picture Placeholder 6"/>
          <p:cNvSpPr>
            <a:spLocks noGrp="1"/>
          </p:cNvSpPr>
          <p:nvPr>
            <p:ph type="pic" sz="quarter" idx="12"/>
          </p:nvPr>
        </p:nvSpPr>
        <p:spPr>
          <a:xfrm>
            <a:off x="3858073" y="635001"/>
            <a:ext cx="1280774" cy="895349"/>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21 h 10021"/>
              <a:gd name="connsiteX1" fmla="*/ 2522 w 10000"/>
              <a:gd name="connsiteY1" fmla="*/ 0 h 10021"/>
              <a:gd name="connsiteX2" fmla="*/ 10000 w 10000"/>
              <a:gd name="connsiteY2" fmla="*/ 21 h 10021"/>
              <a:gd name="connsiteX3" fmla="*/ 8000 w 10000"/>
              <a:gd name="connsiteY3" fmla="*/ 10021 h 10021"/>
              <a:gd name="connsiteX4" fmla="*/ 0 w 10000"/>
              <a:gd name="connsiteY4" fmla="*/ 10021 h 10021"/>
              <a:gd name="connsiteX0" fmla="*/ 0 w 10000"/>
              <a:gd name="connsiteY0" fmla="*/ 10021 h 10021"/>
              <a:gd name="connsiteX1" fmla="*/ 2522 w 10000"/>
              <a:gd name="connsiteY1" fmla="*/ 0 h 10021"/>
              <a:gd name="connsiteX2" fmla="*/ 10000 w 10000"/>
              <a:gd name="connsiteY2" fmla="*/ 21 h 10021"/>
              <a:gd name="connsiteX3" fmla="*/ 7492 w 10000"/>
              <a:gd name="connsiteY3" fmla="*/ 9989 h 10021"/>
              <a:gd name="connsiteX4" fmla="*/ 0 w 10000"/>
              <a:gd name="connsiteY4" fmla="*/ 10021 h 10021"/>
              <a:gd name="connsiteX0" fmla="*/ 0 w 10000"/>
              <a:gd name="connsiteY0" fmla="*/ 10000 h 10000"/>
              <a:gd name="connsiteX1" fmla="*/ 2522 w 10000"/>
              <a:gd name="connsiteY1" fmla="*/ 0 h 10000"/>
              <a:gd name="connsiteX2" fmla="*/ 10000 w 10000"/>
              <a:gd name="connsiteY2" fmla="*/ 0 h 10000"/>
              <a:gd name="connsiteX3" fmla="*/ 7492 w 10000"/>
              <a:gd name="connsiteY3" fmla="*/ 9968 h 10000"/>
              <a:gd name="connsiteX4" fmla="*/ 0 w 10000"/>
              <a:gd name="connsiteY4" fmla="*/ 10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0000"/>
                </a:moveTo>
                <a:lnTo>
                  <a:pt x="2522" y="0"/>
                </a:lnTo>
                <a:lnTo>
                  <a:pt x="10000" y="0"/>
                </a:lnTo>
                <a:lnTo>
                  <a:pt x="7492" y="9968"/>
                </a:lnTo>
                <a:lnTo>
                  <a:pt x="0" y="10000"/>
                </a:lnTo>
                <a:close/>
              </a:path>
            </a:pathLst>
          </a:custGeom>
          <a:noFill/>
        </p:spPr>
        <p:txBody>
          <a:bodyPr/>
          <a:lstStyle>
            <a:lvl1pPr>
              <a:defRPr sz="900">
                <a:solidFill>
                  <a:schemeClr val="bg1"/>
                </a:solidFill>
                <a:latin typeface="Lato" panose="020F0502020204030203" pitchFamily="34" charset="0"/>
              </a:defRPr>
            </a:lvl1pPr>
          </a:lstStyle>
          <a:p>
            <a:endParaRPr lang="en-US" dirty="0"/>
          </a:p>
        </p:txBody>
      </p:sp>
      <p:sp>
        <p:nvSpPr>
          <p:cNvPr id="37" name="Picture Placeholder 6"/>
          <p:cNvSpPr>
            <a:spLocks noGrp="1"/>
          </p:cNvSpPr>
          <p:nvPr>
            <p:ph type="pic" sz="quarter" idx="13"/>
          </p:nvPr>
        </p:nvSpPr>
        <p:spPr>
          <a:xfrm>
            <a:off x="2427279" y="1627188"/>
            <a:ext cx="1280774" cy="895349"/>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21 h 10021"/>
              <a:gd name="connsiteX1" fmla="*/ 2522 w 10000"/>
              <a:gd name="connsiteY1" fmla="*/ 0 h 10021"/>
              <a:gd name="connsiteX2" fmla="*/ 10000 w 10000"/>
              <a:gd name="connsiteY2" fmla="*/ 21 h 10021"/>
              <a:gd name="connsiteX3" fmla="*/ 8000 w 10000"/>
              <a:gd name="connsiteY3" fmla="*/ 10021 h 10021"/>
              <a:gd name="connsiteX4" fmla="*/ 0 w 10000"/>
              <a:gd name="connsiteY4" fmla="*/ 10021 h 10021"/>
              <a:gd name="connsiteX0" fmla="*/ 0 w 10000"/>
              <a:gd name="connsiteY0" fmla="*/ 10021 h 10021"/>
              <a:gd name="connsiteX1" fmla="*/ 2522 w 10000"/>
              <a:gd name="connsiteY1" fmla="*/ 0 h 10021"/>
              <a:gd name="connsiteX2" fmla="*/ 10000 w 10000"/>
              <a:gd name="connsiteY2" fmla="*/ 21 h 10021"/>
              <a:gd name="connsiteX3" fmla="*/ 7492 w 10000"/>
              <a:gd name="connsiteY3" fmla="*/ 9989 h 10021"/>
              <a:gd name="connsiteX4" fmla="*/ 0 w 10000"/>
              <a:gd name="connsiteY4" fmla="*/ 10021 h 10021"/>
              <a:gd name="connsiteX0" fmla="*/ 0 w 10000"/>
              <a:gd name="connsiteY0" fmla="*/ 10000 h 10000"/>
              <a:gd name="connsiteX1" fmla="*/ 2522 w 10000"/>
              <a:gd name="connsiteY1" fmla="*/ 0 h 10000"/>
              <a:gd name="connsiteX2" fmla="*/ 10000 w 10000"/>
              <a:gd name="connsiteY2" fmla="*/ 0 h 10000"/>
              <a:gd name="connsiteX3" fmla="*/ 7492 w 10000"/>
              <a:gd name="connsiteY3" fmla="*/ 9968 h 10000"/>
              <a:gd name="connsiteX4" fmla="*/ 0 w 10000"/>
              <a:gd name="connsiteY4" fmla="*/ 10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0000"/>
                </a:moveTo>
                <a:lnTo>
                  <a:pt x="2522" y="0"/>
                </a:lnTo>
                <a:lnTo>
                  <a:pt x="10000" y="0"/>
                </a:lnTo>
                <a:lnTo>
                  <a:pt x="7492" y="9968"/>
                </a:lnTo>
                <a:lnTo>
                  <a:pt x="0" y="10000"/>
                </a:lnTo>
                <a:close/>
              </a:path>
            </a:pathLst>
          </a:custGeom>
          <a:noFill/>
        </p:spPr>
        <p:txBody>
          <a:bodyPr/>
          <a:lstStyle>
            <a:lvl1pPr>
              <a:defRPr sz="900">
                <a:solidFill>
                  <a:schemeClr val="bg1"/>
                </a:solidFill>
                <a:latin typeface="Lato" panose="020F0502020204030203" pitchFamily="34" charset="0"/>
              </a:defRPr>
            </a:lvl1pPr>
          </a:lstStyle>
          <a:p>
            <a:endParaRPr lang="en-US" dirty="0"/>
          </a:p>
        </p:txBody>
      </p:sp>
      <p:sp>
        <p:nvSpPr>
          <p:cNvPr id="38" name="Picture Placeholder 6"/>
          <p:cNvSpPr>
            <a:spLocks noGrp="1"/>
          </p:cNvSpPr>
          <p:nvPr>
            <p:ph type="pic" sz="quarter" idx="14"/>
          </p:nvPr>
        </p:nvSpPr>
        <p:spPr>
          <a:xfrm>
            <a:off x="3491361" y="1627188"/>
            <a:ext cx="1280774" cy="895349"/>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21 h 10021"/>
              <a:gd name="connsiteX1" fmla="*/ 2522 w 10000"/>
              <a:gd name="connsiteY1" fmla="*/ 0 h 10021"/>
              <a:gd name="connsiteX2" fmla="*/ 10000 w 10000"/>
              <a:gd name="connsiteY2" fmla="*/ 21 h 10021"/>
              <a:gd name="connsiteX3" fmla="*/ 8000 w 10000"/>
              <a:gd name="connsiteY3" fmla="*/ 10021 h 10021"/>
              <a:gd name="connsiteX4" fmla="*/ 0 w 10000"/>
              <a:gd name="connsiteY4" fmla="*/ 10021 h 10021"/>
              <a:gd name="connsiteX0" fmla="*/ 0 w 10000"/>
              <a:gd name="connsiteY0" fmla="*/ 10021 h 10021"/>
              <a:gd name="connsiteX1" fmla="*/ 2522 w 10000"/>
              <a:gd name="connsiteY1" fmla="*/ 0 h 10021"/>
              <a:gd name="connsiteX2" fmla="*/ 10000 w 10000"/>
              <a:gd name="connsiteY2" fmla="*/ 21 h 10021"/>
              <a:gd name="connsiteX3" fmla="*/ 7492 w 10000"/>
              <a:gd name="connsiteY3" fmla="*/ 9989 h 10021"/>
              <a:gd name="connsiteX4" fmla="*/ 0 w 10000"/>
              <a:gd name="connsiteY4" fmla="*/ 10021 h 10021"/>
              <a:gd name="connsiteX0" fmla="*/ 0 w 10000"/>
              <a:gd name="connsiteY0" fmla="*/ 10000 h 10000"/>
              <a:gd name="connsiteX1" fmla="*/ 2522 w 10000"/>
              <a:gd name="connsiteY1" fmla="*/ 0 h 10000"/>
              <a:gd name="connsiteX2" fmla="*/ 10000 w 10000"/>
              <a:gd name="connsiteY2" fmla="*/ 0 h 10000"/>
              <a:gd name="connsiteX3" fmla="*/ 7492 w 10000"/>
              <a:gd name="connsiteY3" fmla="*/ 9968 h 10000"/>
              <a:gd name="connsiteX4" fmla="*/ 0 w 10000"/>
              <a:gd name="connsiteY4" fmla="*/ 10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0000"/>
                </a:moveTo>
                <a:lnTo>
                  <a:pt x="2522" y="0"/>
                </a:lnTo>
                <a:lnTo>
                  <a:pt x="10000" y="0"/>
                </a:lnTo>
                <a:lnTo>
                  <a:pt x="7492" y="9968"/>
                </a:lnTo>
                <a:lnTo>
                  <a:pt x="0" y="10000"/>
                </a:lnTo>
                <a:close/>
              </a:path>
            </a:pathLst>
          </a:custGeom>
          <a:noFill/>
        </p:spPr>
        <p:txBody>
          <a:bodyPr/>
          <a:lstStyle>
            <a:lvl1pPr>
              <a:defRPr sz="900">
                <a:solidFill>
                  <a:schemeClr val="bg1"/>
                </a:solidFill>
                <a:latin typeface="Lato" panose="020F0502020204030203" pitchFamily="34" charset="0"/>
              </a:defRPr>
            </a:lvl1pPr>
          </a:lstStyle>
          <a:p>
            <a:endParaRPr lang="en-US" dirty="0"/>
          </a:p>
        </p:txBody>
      </p:sp>
      <p:sp>
        <p:nvSpPr>
          <p:cNvPr id="39" name="Picture Placeholder 6"/>
          <p:cNvSpPr>
            <a:spLocks noGrp="1"/>
          </p:cNvSpPr>
          <p:nvPr>
            <p:ph type="pic" sz="quarter" idx="15"/>
          </p:nvPr>
        </p:nvSpPr>
        <p:spPr>
          <a:xfrm>
            <a:off x="4555443" y="1627188"/>
            <a:ext cx="1280774" cy="895349"/>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21 h 10021"/>
              <a:gd name="connsiteX1" fmla="*/ 2522 w 10000"/>
              <a:gd name="connsiteY1" fmla="*/ 0 h 10021"/>
              <a:gd name="connsiteX2" fmla="*/ 10000 w 10000"/>
              <a:gd name="connsiteY2" fmla="*/ 21 h 10021"/>
              <a:gd name="connsiteX3" fmla="*/ 8000 w 10000"/>
              <a:gd name="connsiteY3" fmla="*/ 10021 h 10021"/>
              <a:gd name="connsiteX4" fmla="*/ 0 w 10000"/>
              <a:gd name="connsiteY4" fmla="*/ 10021 h 10021"/>
              <a:gd name="connsiteX0" fmla="*/ 0 w 10000"/>
              <a:gd name="connsiteY0" fmla="*/ 10021 h 10021"/>
              <a:gd name="connsiteX1" fmla="*/ 2522 w 10000"/>
              <a:gd name="connsiteY1" fmla="*/ 0 h 10021"/>
              <a:gd name="connsiteX2" fmla="*/ 10000 w 10000"/>
              <a:gd name="connsiteY2" fmla="*/ 21 h 10021"/>
              <a:gd name="connsiteX3" fmla="*/ 7492 w 10000"/>
              <a:gd name="connsiteY3" fmla="*/ 9989 h 10021"/>
              <a:gd name="connsiteX4" fmla="*/ 0 w 10000"/>
              <a:gd name="connsiteY4" fmla="*/ 10021 h 10021"/>
              <a:gd name="connsiteX0" fmla="*/ 0 w 10000"/>
              <a:gd name="connsiteY0" fmla="*/ 10000 h 10000"/>
              <a:gd name="connsiteX1" fmla="*/ 2522 w 10000"/>
              <a:gd name="connsiteY1" fmla="*/ 0 h 10000"/>
              <a:gd name="connsiteX2" fmla="*/ 10000 w 10000"/>
              <a:gd name="connsiteY2" fmla="*/ 0 h 10000"/>
              <a:gd name="connsiteX3" fmla="*/ 7492 w 10000"/>
              <a:gd name="connsiteY3" fmla="*/ 9968 h 10000"/>
              <a:gd name="connsiteX4" fmla="*/ 0 w 10000"/>
              <a:gd name="connsiteY4" fmla="*/ 10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0000"/>
                </a:moveTo>
                <a:lnTo>
                  <a:pt x="2522" y="0"/>
                </a:lnTo>
                <a:lnTo>
                  <a:pt x="10000" y="0"/>
                </a:lnTo>
                <a:lnTo>
                  <a:pt x="7492" y="9968"/>
                </a:lnTo>
                <a:lnTo>
                  <a:pt x="0" y="10000"/>
                </a:lnTo>
                <a:close/>
              </a:path>
            </a:pathLst>
          </a:custGeom>
          <a:noFill/>
        </p:spPr>
        <p:txBody>
          <a:bodyPr/>
          <a:lstStyle>
            <a:lvl1pPr>
              <a:defRPr sz="900">
                <a:solidFill>
                  <a:schemeClr val="bg1"/>
                </a:solidFill>
                <a:latin typeface="Lato" panose="020F0502020204030203" pitchFamily="34" charset="0"/>
              </a:defRPr>
            </a:lvl1pPr>
          </a:lstStyle>
          <a:p>
            <a:endParaRPr lang="en-US" dirty="0"/>
          </a:p>
        </p:txBody>
      </p:sp>
      <p:sp>
        <p:nvSpPr>
          <p:cNvPr id="40" name="Picture Placeholder 6"/>
          <p:cNvSpPr>
            <a:spLocks noGrp="1"/>
          </p:cNvSpPr>
          <p:nvPr>
            <p:ph type="pic" sz="quarter" idx="16"/>
          </p:nvPr>
        </p:nvSpPr>
        <p:spPr>
          <a:xfrm>
            <a:off x="1006457" y="2619374"/>
            <a:ext cx="1280774" cy="895349"/>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21 h 10021"/>
              <a:gd name="connsiteX1" fmla="*/ 2522 w 10000"/>
              <a:gd name="connsiteY1" fmla="*/ 0 h 10021"/>
              <a:gd name="connsiteX2" fmla="*/ 10000 w 10000"/>
              <a:gd name="connsiteY2" fmla="*/ 21 h 10021"/>
              <a:gd name="connsiteX3" fmla="*/ 8000 w 10000"/>
              <a:gd name="connsiteY3" fmla="*/ 10021 h 10021"/>
              <a:gd name="connsiteX4" fmla="*/ 0 w 10000"/>
              <a:gd name="connsiteY4" fmla="*/ 10021 h 10021"/>
              <a:gd name="connsiteX0" fmla="*/ 0 w 10000"/>
              <a:gd name="connsiteY0" fmla="*/ 10021 h 10021"/>
              <a:gd name="connsiteX1" fmla="*/ 2522 w 10000"/>
              <a:gd name="connsiteY1" fmla="*/ 0 h 10021"/>
              <a:gd name="connsiteX2" fmla="*/ 10000 w 10000"/>
              <a:gd name="connsiteY2" fmla="*/ 21 h 10021"/>
              <a:gd name="connsiteX3" fmla="*/ 7492 w 10000"/>
              <a:gd name="connsiteY3" fmla="*/ 9989 h 10021"/>
              <a:gd name="connsiteX4" fmla="*/ 0 w 10000"/>
              <a:gd name="connsiteY4" fmla="*/ 10021 h 10021"/>
              <a:gd name="connsiteX0" fmla="*/ 0 w 10000"/>
              <a:gd name="connsiteY0" fmla="*/ 10000 h 10000"/>
              <a:gd name="connsiteX1" fmla="*/ 2522 w 10000"/>
              <a:gd name="connsiteY1" fmla="*/ 0 h 10000"/>
              <a:gd name="connsiteX2" fmla="*/ 10000 w 10000"/>
              <a:gd name="connsiteY2" fmla="*/ 0 h 10000"/>
              <a:gd name="connsiteX3" fmla="*/ 7492 w 10000"/>
              <a:gd name="connsiteY3" fmla="*/ 9968 h 10000"/>
              <a:gd name="connsiteX4" fmla="*/ 0 w 10000"/>
              <a:gd name="connsiteY4" fmla="*/ 10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0000"/>
                </a:moveTo>
                <a:lnTo>
                  <a:pt x="2522" y="0"/>
                </a:lnTo>
                <a:lnTo>
                  <a:pt x="10000" y="0"/>
                </a:lnTo>
                <a:lnTo>
                  <a:pt x="7492" y="9968"/>
                </a:lnTo>
                <a:lnTo>
                  <a:pt x="0" y="10000"/>
                </a:lnTo>
                <a:close/>
              </a:path>
            </a:pathLst>
          </a:custGeom>
          <a:noFill/>
        </p:spPr>
        <p:txBody>
          <a:bodyPr/>
          <a:lstStyle>
            <a:lvl1pPr>
              <a:defRPr sz="900">
                <a:solidFill>
                  <a:schemeClr val="bg1"/>
                </a:solidFill>
                <a:latin typeface="Lato" panose="020F0502020204030203" pitchFamily="34" charset="0"/>
              </a:defRPr>
            </a:lvl1pPr>
          </a:lstStyle>
          <a:p>
            <a:endParaRPr lang="en-US" dirty="0"/>
          </a:p>
        </p:txBody>
      </p:sp>
      <p:sp>
        <p:nvSpPr>
          <p:cNvPr id="41" name="Picture Placeholder 6"/>
          <p:cNvSpPr>
            <a:spLocks noGrp="1"/>
          </p:cNvSpPr>
          <p:nvPr>
            <p:ph type="pic" sz="quarter" idx="17"/>
          </p:nvPr>
        </p:nvSpPr>
        <p:spPr>
          <a:xfrm>
            <a:off x="2070539" y="2619374"/>
            <a:ext cx="1280774" cy="895349"/>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21 h 10021"/>
              <a:gd name="connsiteX1" fmla="*/ 2522 w 10000"/>
              <a:gd name="connsiteY1" fmla="*/ 0 h 10021"/>
              <a:gd name="connsiteX2" fmla="*/ 10000 w 10000"/>
              <a:gd name="connsiteY2" fmla="*/ 21 h 10021"/>
              <a:gd name="connsiteX3" fmla="*/ 8000 w 10000"/>
              <a:gd name="connsiteY3" fmla="*/ 10021 h 10021"/>
              <a:gd name="connsiteX4" fmla="*/ 0 w 10000"/>
              <a:gd name="connsiteY4" fmla="*/ 10021 h 10021"/>
              <a:gd name="connsiteX0" fmla="*/ 0 w 10000"/>
              <a:gd name="connsiteY0" fmla="*/ 10021 h 10021"/>
              <a:gd name="connsiteX1" fmla="*/ 2522 w 10000"/>
              <a:gd name="connsiteY1" fmla="*/ 0 h 10021"/>
              <a:gd name="connsiteX2" fmla="*/ 10000 w 10000"/>
              <a:gd name="connsiteY2" fmla="*/ 21 h 10021"/>
              <a:gd name="connsiteX3" fmla="*/ 7492 w 10000"/>
              <a:gd name="connsiteY3" fmla="*/ 9989 h 10021"/>
              <a:gd name="connsiteX4" fmla="*/ 0 w 10000"/>
              <a:gd name="connsiteY4" fmla="*/ 10021 h 10021"/>
              <a:gd name="connsiteX0" fmla="*/ 0 w 10000"/>
              <a:gd name="connsiteY0" fmla="*/ 10000 h 10000"/>
              <a:gd name="connsiteX1" fmla="*/ 2522 w 10000"/>
              <a:gd name="connsiteY1" fmla="*/ 0 h 10000"/>
              <a:gd name="connsiteX2" fmla="*/ 10000 w 10000"/>
              <a:gd name="connsiteY2" fmla="*/ 0 h 10000"/>
              <a:gd name="connsiteX3" fmla="*/ 7492 w 10000"/>
              <a:gd name="connsiteY3" fmla="*/ 9968 h 10000"/>
              <a:gd name="connsiteX4" fmla="*/ 0 w 10000"/>
              <a:gd name="connsiteY4" fmla="*/ 10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0000"/>
                </a:moveTo>
                <a:lnTo>
                  <a:pt x="2522" y="0"/>
                </a:lnTo>
                <a:lnTo>
                  <a:pt x="10000" y="0"/>
                </a:lnTo>
                <a:lnTo>
                  <a:pt x="7492" y="9968"/>
                </a:lnTo>
                <a:lnTo>
                  <a:pt x="0" y="10000"/>
                </a:lnTo>
                <a:close/>
              </a:path>
            </a:pathLst>
          </a:custGeom>
          <a:noFill/>
        </p:spPr>
        <p:txBody>
          <a:bodyPr/>
          <a:lstStyle>
            <a:lvl1pPr>
              <a:defRPr sz="900">
                <a:solidFill>
                  <a:schemeClr val="bg1"/>
                </a:solidFill>
                <a:latin typeface="Lato" panose="020F0502020204030203" pitchFamily="34" charset="0"/>
              </a:defRPr>
            </a:lvl1pPr>
          </a:lstStyle>
          <a:p>
            <a:endParaRPr lang="en-US" dirty="0"/>
          </a:p>
        </p:txBody>
      </p:sp>
      <p:sp>
        <p:nvSpPr>
          <p:cNvPr id="42" name="Picture Placeholder 6"/>
          <p:cNvSpPr>
            <a:spLocks noGrp="1"/>
          </p:cNvSpPr>
          <p:nvPr>
            <p:ph type="pic" sz="quarter" idx="18"/>
          </p:nvPr>
        </p:nvSpPr>
        <p:spPr>
          <a:xfrm>
            <a:off x="3134621" y="2619374"/>
            <a:ext cx="1280774" cy="895349"/>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21 h 10021"/>
              <a:gd name="connsiteX1" fmla="*/ 2522 w 10000"/>
              <a:gd name="connsiteY1" fmla="*/ 0 h 10021"/>
              <a:gd name="connsiteX2" fmla="*/ 10000 w 10000"/>
              <a:gd name="connsiteY2" fmla="*/ 21 h 10021"/>
              <a:gd name="connsiteX3" fmla="*/ 8000 w 10000"/>
              <a:gd name="connsiteY3" fmla="*/ 10021 h 10021"/>
              <a:gd name="connsiteX4" fmla="*/ 0 w 10000"/>
              <a:gd name="connsiteY4" fmla="*/ 10021 h 10021"/>
              <a:gd name="connsiteX0" fmla="*/ 0 w 10000"/>
              <a:gd name="connsiteY0" fmla="*/ 10021 h 10021"/>
              <a:gd name="connsiteX1" fmla="*/ 2522 w 10000"/>
              <a:gd name="connsiteY1" fmla="*/ 0 h 10021"/>
              <a:gd name="connsiteX2" fmla="*/ 10000 w 10000"/>
              <a:gd name="connsiteY2" fmla="*/ 21 h 10021"/>
              <a:gd name="connsiteX3" fmla="*/ 7492 w 10000"/>
              <a:gd name="connsiteY3" fmla="*/ 9989 h 10021"/>
              <a:gd name="connsiteX4" fmla="*/ 0 w 10000"/>
              <a:gd name="connsiteY4" fmla="*/ 10021 h 10021"/>
              <a:gd name="connsiteX0" fmla="*/ 0 w 10000"/>
              <a:gd name="connsiteY0" fmla="*/ 10000 h 10000"/>
              <a:gd name="connsiteX1" fmla="*/ 2522 w 10000"/>
              <a:gd name="connsiteY1" fmla="*/ 0 h 10000"/>
              <a:gd name="connsiteX2" fmla="*/ 10000 w 10000"/>
              <a:gd name="connsiteY2" fmla="*/ 0 h 10000"/>
              <a:gd name="connsiteX3" fmla="*/ 7492 w 10000"/>
              <a:gd name="connsiteY3" fmla="*/ 9968 h 10000"/>
              <a:gd name="connsiteX4" fmla="*/ 0 w 10000"/>
              <a:gd name="connsiteY4" fmla="*/ 10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0000"/>
                </a:moveTo>
                <a:lnTo>
                  <a:pt x="2522" y="0"/>
                </a:lnTo>
                <a:lnTo>
                  <a:pt x="10000" y="0"/>
                </a:lnTo>
                <a:lnTo>
                  <a:pt x="7492" y="9968"/>
                </a:lnTo>
                <a:lnTo>
                  <a:pt x="0" y="10000"/>
                </a:lnTo>
                <a:close/>
              </a:path>
            </a:pathLst>
          </a:custGeom>
          <a:noFill/>
        </p:spPr>
        <p:txBody>
          <a:bodyPr/>
          <a:lstStyle>
            <a:lvl1pPr>
              <a:defRPr sz="900">
                <a:solidFill>
                  <a:schemeClr val="bg1"/>
                </a:solidFill>
                <a:latin typeface="Lato" panose="020F0502020204030203" pitchFamily="34" charset="0"/>
              </a:defRPr>
            </a:lvl1pPr>
          </a:lstStyle>
          <a:p>
            <a:endParaRPr lang="en-US" dirty="0"/>
          </a:p>
        </p:txBody>
      </p:sp>
      <p:sp>
        <p:nvSpPr>
          <p:cNvPr id="43" name="Picture Placeholder 6"/>
          <p:cNvSpPr>
            <a:spLocks noGrp="1"/>
          </p:cNvSpPr>
          <p:nvPr>
            <p:ph type="pic" sz="quarter" idx="19"/>
          </p:nvPr>
        </p:nvSpPr>
        <p:spPr>
          <a:xfrm>
            <a:off x="1690679" y="3613152"/>
            <a:ext cx="1280774" cy="895349"/>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21 h 10021"/>
              <a:gd name="connsiteX1" fmla="*/ 2522 w 10000"/>
              <a:gd name="connsiteY1" fmla="*/ 0 h 10021"/>
              <a:gd name="connsiteX2" fmla="*/ 10000 w 10000"/>
              <a:gd name="connsiteY2" fmla="*/ 21 h 10021"/>
              <a:gd name="connsiteX3" fmla="*/ 8000 w 10000"/>
              <a:gd name="connsiteY3" fmla="*/ 10021 h 10021"/>
              <a:gd name="connsiteX4" fmla="*/ 0 w 10000"/>
              <a:gd name="connsiteY4" fmla="*/ 10021 h 10021"/>
              <a:gd name="connsiteX0" fmla="*/ 0 w 10000"/>
              <a:gd name="connsiteY0" fmla="*/ 10021 h 10021"/>
              <a:gd name="connsiteX1" fmla="*/ 2522 w 10000"/>
              <a:gd name="connsiteY1" fmla="*/ 0 h 10021"/>
              <a:gd name="connsiteX2" fmla="*/ 10000 w 10000"/>
              <a:gd name="connsiteY2" fmla="*/ 21 h 10021"/>
              <a:gd name="connsiteX3" fmla="*/ 7492 w 10000"/>
              <a:gd name="connsiteY3" fmla="*/ 9989 h 10021"/>
              <a:gd name="connsiteX4" fmla="*/ 0 w 10000"/>
              <a:gd name="connsiteY4" fmla="*/ 10021 h 10021"/>
              <a:gd name="connsiteX0" fmla="*/ 0 w 10000"/>
              <a:gd name="connsiteY0" fmla="*/ 10000 h 10000"/>
              <a:gd name="connsiteX1" fmla="*/ 2522 w 10000"/>
              <a:gd name="connsiteY1" fmla="*/ 0 h 10000"/>
              <a:gd name="connsiteX2" fmla="*/ 10000 w 10000"/>
              <a:gd name="connsiteY2" fmla="*/ 0 h 10000"/>
              <a:gd name="connsiteX3" fmla="*/ 7492 w 10000"/>
              <a:gd name="connsiteY3" fmla="*/ 9968 h 10000"/>
              <a:gd name="connsiteX4" fmla="*/ 0 w 10000"/>
              <a:gd name="connsiteY4" fmla="*/ 10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0000"/>
                </a:moveTo>
                <a:lnTo>
                  <a:pt x="2522" y="0"/>
                </a:lnTo>
                <a:lnTo>
                  <a:pt x="10000" y="0"/>
                </a:lnTo>
                <a:lnTo>
                  <a:pt x="7492" y="9968"/>
                </a:lnTo>
                <a:lnTo>
                  <a:pt x="0" y="10000"/>
                </a:lnTo>
                <a:close/>
              </a:path>
            </a:pathLst>
          </a:custGeom>
          <a:noFill/>
        </p:spPr>
        <p:txBody>
          <a:bodyPr/>
          <a:lstStyle>
            <a:lvl1pPr>
              <a:defRPr sz="900">
                <a:solidFill>
                  <a:schemeClr val="bg1"/>
                </a:solidFill>
                <a:latin typeface="Lato" panose="020F0502020204030203" pitchFamily="34" charset="0"/>
              </a:defRPr>
            </a:lvl1pPr>
          </a:lstStyle>
          <a:p>
            <a:endParaRPr lang="en-US" dirty="0"/>
          </a:p>
        </p:txBody>
      </p:sp>
    </p:spTree>
    <p:extLst>
      <p:ext uri="{BB962C8B-B14F-4D97-AF65-F5344CB8AC3E}">
        <p14:creationId xmlns:p14="http://schemas.microsoft.com/office/powerpoint/2010/main" val="838970128"/>
      </p:ext>
    </p:extLst>
  </p:cSld>
  <p:clrMapOvr>
    <a:masterClrMapping/>
  </p:clrMapOvr>
  <p:transition spd="slow" advClick="0" advTm="1000">
    <p:push dir="r"/>
  </p:transition>
  <p:extLst>
    <p:ext uri="{DCECCB84-F9BA-43D5-87BE-67443E8EF086}">
      <p15:sldGuideLst xmlns:p15="http://schemas.microsoft.com/office/powerpoint/2012/main">
        <p15:guide id="1" orient="horz" pos="324">
          <p15:clr>
            <a:srgbClr val="FBAE40"/>
          </p15:clr>
        </p15:guide>
        <p15:guide id="2" pos="402">
          <p15:clr>
            <a:srgbClr val="FBAE40"/>
          </p15:clr>
        </p15:guide>
        <p15:guide id="3" pos="5355">
          <p15:clr>
            <a:srgbClr val="FBAE40"/>
          </p15:clr>
        </p15:guide>
        <p15:guide id="4" orient="horz" pos="2916">
          <p15:clr>
            <a:srgbClr val="FBAE40"/>
          </p15:clr>
        </p15:guide>
      </p15:sldGuideLst>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23168694"/>
      </p:ext>
    </p:extLst>
  </p:cSld>
  <p:clrMap bg1="lt1" tx1="dk1" bg2="lt2" tx2="dk2" accent1="accent1" accent2="accent2" accent3="accent3" accent4="accent4" accent5="accent5" accent6="accent6" hlink="hlink" folHlink="folHlink"/>
  <p:sldLayoutIdLst>
    <p:sldLayoutId id="2147483666" r:id="rId1"/>
    <p:sldLayoutId id="2147483684" r:id="rId2"/>
    <p:sldLayoutId id="2147483661" r:id="rId3"/>
    <p:sldLayoutId id="2147483663" r:id="rId4"/>
    <p:sldLayoutId id="2147483662" r:id="rId5"/>
    <p:sldLayoutId id="2147483680" r:id="rId6"/>
    <p:sldLayoutId id="2147483679" r:id="rId7"/>
    <p:sldLayoutId id="2147483686" r:id="rId8"/>
    <p:sldLayoutId id="2147483669" r:id="rId9"/>
    <p:sldLayoutId id="2147483670" r:id="rId10"/>
    <p:sldLayoutId id="2147483675" r:id="rId11"/>
    <p:sldLayoutId id="2147483682" r:id="rId12"/>
    <p:sldLayoutId id="2147483683" r:id="rId13"/>
    <p:sldLayoutId id="2147483673" r:id="rId14"/>
    <p:sldLayoutId id="2147483674" r:id="rId15"/>
    <p:sldLayoutId id="2147483685" r:id="rId16"/>
    <p:sldLayoutId id="2147483668" r:id="rId17"/>
    <p:sldLayoutId id="2147483672" r:id="rId18"/>
    <p:sldLayoutId id="2147483664" r:id="rId19"/>
    <p:sldLayoutId id="2147483677" r:id="rId20"/>
    <p:sldLayoutId id="2147483665" r:id="rId21"/>
    <p:sldLayoutId id="2147483676" r:id="rId22"/>
    <p:sldLayoutId id="2147483681" r:id="rId23"/>
    <p:sldLayoutId id="2147483667" r:id="rId24"/>
    <p:sldLayoutId id="2147483678" r:id="rId25"/>
    <p:sldLayoutId id="2147483695" r:id="rId26"/>
    <p:sldLayoutId id="2147483688" r:id="rId27"/>
    <p:sldLayoutId id="2147483689" r:id="rId28"/>
    <p:sldLayoutId id="2147483690" r:id="rId29"/>
    <p:sldLayoutId id="2147483693" r:id="rId30"/>
    <p:sldLayoutId id="2147483694" r:id="rId31"/>
    <p:sldLayoutId id="2147483691" r:id="rId32"/>
    <p:sldLayoutId id="2147483692" r:id="rId33"/>
  </p:sldLayoutIdLst>
  <p:transition spd="slow" advClick="0" advTm="1000">
    <p:push dir="r"/>
  </p:transition>
  <p:hf sldNum="0" hd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3.svg"/></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11.svg"/></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13.svg"/></Relationships>
</file>

<file path=ppt/slides/_rels/slide7.xml.rels><?xml version="1.0" encoding="UTF-8" standalone="yes"?>
<Relationships xmlns="http://schemas.openxmlformats.org/package/2006/relationships"><Relationship Id="rId8" Type="http://schemas.openxmlformats.org/officeDocument/2006/relationships/diagramData" Target="../diagrams/data4.xml"/><Relationship Id="rId3" Type="http://schemas.openxmlformats.org/officeDocument/2006/relationships/diagramData" Target="../diagrams/data3.xml"/><Relationship Id="rId7" Type="http://schemas.microsoft.com/office/2007/relationships/diagramDrawing" Target="../diagrams/drawing3.xml"/><Relationship Id="rId12" Type="http://schemas.microsoft.com/office/2007/relationships/diagramDrawing" Target="../diagrams/drawing4.xml"/><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diagramColors" Target="../diagrams/colors3.xml"/><Relationship Id="rId11" Type="http://schemas.openxmlformats.org/officeDocument/2006/relationships/diagramColors" Target="../diagrams/colors4.xml"/><Relationship Id="rId5" Type="http://schemas.openxmlformats.org/officeDocument/2006/relationships/diagramQuickStyle" Target="../diagrams/quickStyle3.xml"/><Relationship Id="rId10" Type="http://schemas.openxmlformats.org/officeDocument/2006/relationships/diagramQuickStyle" Target="../diagrams/quickStyle4.xml"/><Relationship Id="rId4" Type="http://schemas.openxmlformats.org/officeDocument/2006/relationships/diagramLayout" Target="../diagrams/layout3.xml"/><Relationship Id="rId9" Type="http://schemas.openxmlformats.org/officeDocument/2006/relationships/diagramLayout" Target="../diagrams/layout4.xml"/></Relationships>
</file>

<file path=ppt/slides/_rels/slide8.xml.rels><?xml version="1.0" encoding="UTF-8" standalone="yes"?>
<Relationships xmlns="http://schemas.openxmlformats.org/package/2006/relationships"><Relationship Id="rId8" Type="http://schemas.openxmlformats.org/officeDocument/2006/relationships/diagramData" Target="../diagrams/data6.xml"/><Relationship Id="rId3" Type="http://schemas.openxmlformats.org/officeDocument/2006/relationships/diagramData" Target="../diagrams/data5.xml"/><Relationship Id="rId7" Type="http://schemas.microsoft.com/office/2007/relationships/diagramDrawing" Target="../diagrams/drawing5.xml"/><Relationship Id="rId12" Type="http://schemas.microsoft.com/office/2007/relationships/diagramDrawing" Target="../diagrams/drawing6.xml"/><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diagramColors" Target="../diagrams/colors5.xml"/><Relationship Id="rId11" Type="http://schemas.openxmlformats.org/officeDocument/2006/relationships/diagramColors" Target="../diagrams/colors6.xml"/><Relationship Id="rId5" Type="http://schemas.openxmlformats.org/officeDocument/2006/relationships/diagramQuickStyle" Target="../diagrams/quickStyle5.xml"/><Relationship Id="rId10" Type="http://schemas.openxmlformats.org/officeDocument/2006/relationships/diagramQuickStyle" Target="../diagrams/quickStyle6.xml"/><Relationship Id="rId4" Type="http://schemas.openxmlformats.org/officeDocument/2006/relationships/diagramLayout" Target="../diagrams/layout5.xml"/><Relationship Id="rId9" Type="http://schemas.openxmlformats.org/officeDocument/2006/relationships/diagramLayout" Target="../diagrams/layout6.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Freeform 23"/>
          <p:cNvSpPr>
            <a:spLocks/>
          </p:cNvSpPr>
          <p:nvPr/>
        </p:nvSpPr>
        <p:spPr bwMode="auto">
          <a:xfrm>
            <a:off x="4474334" y="0"/>
            <a:ext cx="4669666" cy="5143500"/>
          </a:xfrm>
          <a:custGeom>
            <a:avLst/>
            <a:gdLst>
              <a:gd name="T0" fmla="*/ 0 w 2720"/>
              <a:gd name="T1" fmla="*/ 2996 h 2996"/>
              <a:gd name="T2" fmla="*/ 2720 w 2720"/>
              <a:gd name="T3" fmla="*/ 2996 h 2996"/>
              <a:gd name="T4" fmla="*/ 2720 w 2720"/>
              <a:gd name="T5" fmla="*/ 0 h 2996"/>
              <a:gd name="T6" fmla="*/ 1080 w 2720"/>
              <a:gd name="T7" fmla="*/ 0 h 2996"/>
              <a:gd name="T8" fmla="*/ 0 w 2720"/>
              <a:gd name="T9" fmla="*/ 2996 h 2996"/>
            </a:gdLst>
            <a:ahLst/>
            <a:cxnLst>
              <a:cxn ang="0">
                <a:pos x="T0" y="T1"/>
              </a:cxn>
              <a:cxn ang="0">
                <a:pos x="T2" y="T3"/>
              </a:cxn>
              <a:cxn ang="0">
                <a:pos x="T4" y="T5"/>
              </a:cxn>
              <a:cxn ang="0">
                <a:pos x="T6" y="T7"/>
              </a:cxn>
              <a:cxn ang="0">
                <a:pos x="T8" y="T9"/>
              </a:cxn>
            </a:cxnLst>
            <a:rect l="0" t="0" r="r" b="b"/>
            <a:pathLst>
              <a:path w="2720" h="2996">
                <a:moveTo>
                  <a:pt x="0" y="2996"/>
                </a:moveTo>
                <a:lnTo>
                  <a:pt x="2720" y="2996"/>
                </a:lnTo>
                <a:lnTo>
                  <a:pt x="2720" y="0"/>
                </a:lnTo>
                <a:lnTo>
                  <a:pt x="1080" y="0"/>
                </a:lnTo>
                <a:lnTo>
                  <a:pt x="0" y="2996"/>
                </a:lnTo>
                <a:close/>
              </a:path>
            </a:pathLst>
          </a:custGeom>
          <a:solidFill>
            <a:srgbClr val="203864"/>
          </a:solid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4" name="Freeform 25"/>
          <p:cNvSpPr>
            <a:spLocks/>
          </p:cNvSpPr>
          <p:nvPr/>
        </p:nvSpPr>
        <p:spPr bwMode="auto">
          <a:xfrm>
            <a:off x="4474174" y="0"/>
            <a:ext cx="2109934" cy="5143500"/>
          </a:xfrm>
          <a:custGeom>
            <a:avLst/>
            <a:gdLst>
              <a:gd name="T0" fmla="*/ 1080 w 1229"/>
              <a:gd name="T1" fmla="*/ 0 h 2996"/>
              <a:gd name="T2" fmla="*/ 0 w 1229"/>
              <a:gd name="T3" fmla="*/ 2996 h 2996"/>
              <a:gd name="T4" fmla="*/ 149 w 1229"/>
              <a:gd name="T5" fmla="*/ 2996 h 2996"/>
              <a:gd name="T6" fmla="*/ 1229 w 1229"/>
              <a:gd name="T7" fmla="*/ 0 h 2996"/>
              <a:gd name="T8" fmla="*/ 1080 w 1229"/>
              <a:gd name="T9" fmla="*/ 0 h 2996"/>
            </a:gdLst>
            <a:ahLst/>
            <a:cxnLst>
              <a:cxn ang="0">
                <a:pos x="T0" y="T1"/>
              </a:cxn>
              <a:cxn ang="0">
                <a:pos x="T2" y="T3"/>
              </a:cxn>
              <a:cxn ang="0">
                <a:pos x="T4" y="T5"/>
              </a:cxn>
              <a:cxn ang="0">
                <a:pos x="T6" y="T7"/>
              </a:cxn>
              <a:cxn ang="0">
                <a:pos x="T8" y="T9"/>
              </a:cxn>
            </a:cxnLst>
            <a:rect l="0" t="0" r="r" b="b"/>
            <a:pathLst>
              <a:path w="1229" h="2996">
                <a:moveTo>
                  <a:pt x="1080" y="0"/>
                </a:moveTo>
                <a:lnTo>
                  <a:pt x="0" y="2996"/>
                </a:lnTo>
                <a:lnTo>
                  <a:pt x="149" y="2996"/>
                </a:lnTo>
                <a:lnTo>
                  <a:pt x="1229" y="0"/>
                </a:lnTo>
                <a:lnTo>
                  <a:pt x="1080" y="0"/>
                </a:lnTo>
                <a:close/>
              </a:path>
            </a:pathLst>
          </a:custGeom>
          <a:solidFill>
            <a:srgbClr val="8FAADC"/>
          </a:solid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5" name="TextBox 14"/>
          <p:cNvSpPr txBox="1"/>
          <p:nvPr/>
        </p:nvSpPr>
        <p:spPr>
          <a:xfrm>
            <a:off x="0" y="1500931"/>
            <a:ext cx="5784851" cy="1415772"/>
          </a:xfrm>
          <a:prstGeom prst="rect">
            <a:avLst/>
          </a:prstGeom>
          <a:noFill/>
        </p:spPr>
        <p:txBody>
          <a:bodyPr wrap="square" lIns="0" tIns="0" rIns="0" bIns="0" rtlCol="0">
            <a:spAutoFit/>
          </a:bodyPr>
          <a:lstStyle/>
          <a:p>
            <a:pPr algn="ctr"/>
            <a:endParaRPr lang="en-US" sz="2200" cap="all" spc="70" dirty="0">
              <a:solidFill>
                <a:srgbClr val="203864"/>
              </a:solidFill>
              <a:latin typeface="Eurostile Extended" pitchFamily="2" charset="0"/>
            </a:endParaRPr>
          </a:p>
          <a:p>
            <a:pPr algn="ctr"/>
            <a:r>
              <a:rPr lang="en-US" sz="2200" cap="all" spc="70" dirty="0">
                <a:solidFill>
                  <a:srgbClr val="203864"/>
                </a:solidFill>
                <a:latin typeface="Arial" panose="020B0604020202020204" pitchFamily="34" charset="0"/>
                <a:cs typeface="Arial" panose="020B0604020202020204" pitchFamily="34" charset="0"/>
              </a:rPr>
              <a:t>Community Development Block Grant (CDBG) </a:t>
            </a:r>
          </a:p>
          <a:p>
            <a:pPr algn="ctr"/>
            <a:endParaRPr lang="en-US" sz="1200" cap="all" spc="70" dirty="0">
              <a:latin typeface="Gill Sans Nova Light" panose="020B0302020104020203" pitchFamily="34" charset="0"/>
            </a:endParaRPr>
          </a:p>
          <a:p>
            <a:pPr algn="ctr"/>
            <a:r>
              <a:rPr lang="en-US" sz="1400" b="1" cap="all" spc="70" dirty="0">
                <a:solidFill>
                  <a:schemeClr val="tx2"/>
                </a:solidFill>
                <a:latin typeface="Gill Sans Nova Light" panose="020B0302020104020203" pitchFamily="34" charset="0"/>
              </a:rPr>
              <a:t>Eligible activities &amp; national objectives</a:t>
            </a:r>
          </a:p>
        </p:txBody>
      </p:sp>
      <p:sp>
        <p:nvSpPr>
          <p:cNvPr id="24" name="TextBox 23"/>
          <p:cNvSpPr txBox="1"/>
          <p:nvPr/>
        </p:nvSpPr>
        <p:spPr>
          <a:xfrm>
            <a:off x="4607051" y="3046723"/>
            <a:ext cx="4052306" cy="663964"/>
          </a:xfrm>
          <a:prstGeom prst="rect">
            <a:avLst/>
          </a:prstGeom>
          <a:noFill/>
        </p:spPr>
        <p:txBody>
          <a:bodyPr wrap="square" lIns="0" tIns="0" rIns="0" bIns="0" rtlCol="0">
            <a:spAutoFit/>
          </a:bodyPr>
          <a:lstStyle/>
          <a:p>
            <a:pPr algn="r">
              <a:lnSpc>
                <a:spcPts val="1800"/>
              </a:lnSpc>
            </a:pPr>
            <a:r>
              <a:rPr lang="en-US" sz="1000" cap="all" spc="20" dirty="0">
                <a:solidFill>
                  <a:schemeClr val="bg1"/>
                </a:solidFill>
                <a:latin typeface="Arial" panose="020B0604020202020204" pitchFamily="34" charset="0"/>
                <a:cs typeface="Arial" panose="020B0604020202020204" pitchFamily="34" charset="0"/>
              </a:rPr>
              <a:t>Community development department</a:t>
            </a:r>
          </a:p>
          <a:p>
            <a:pPr algn="r">
              <a:lnSpc>
                <a:spcPts val="1800"/>
              </a:lnSpc>
            </a:pPr>
            <a:r>
              <a:rPr lang="en-US" sz="1000" cap="all" spc="20" dirty="0">
                <a:solidFill>
                  <a:schemeClr val="bg1"/>
                </a:solidFill>
                <a:latin typeface="Arial" panose="020B0604020202020204" pitchFamily="34" charset="0"/>
                <a:cs typeface="Arial" panose="020B0604020202020204" pitchFamily="34" charset="0"/>
              </a:rPr>
              <a:t>Prepared by: </a:t>
            </a:r>
            <a:r>
              <a:rPr lang="en-US" sz="1000" cap="all" spc="20" dirty="0" err="1">
                <a:solidFill>
                  <a:schemeClr val="bg1"/>
                </a:solidFill>
                <a:latin typeface="Arial" panose="020B0604020202020204" pitchFamily="34" charset="0"/>
                <a:cs typeface="Arial" panose="020B0604020202020204" pitchFamily="34" charset="0"/>
              </a:rPr>
              <a:t>mdg</a:t>
            </a:r>
            <a:r>
              <a:rPr lang="en-US" sz="1000" cap="all" spc="20" dirty="0">
                <a:solidFill>
                  <a:schemeClr val="bg1"/>
                </a:solidFill>
                <a:latin typeface="Arial" panose="020B0604020202020204" pitchFamily="34" charset="0"/>
                <a:cs typeface="Arial" panose="020B0604020202020204" pitchFamily="34" charset="0"/>
              </a:rPr>
              <a:t>/</a:t>
            </a:r>
            <a:r>
              <a:rPr lang="en-US" sz="1000" cap="all" spc="20" dirty="0" err="1">
                <a:solidFill>
                  <a:schemeClr val="bg1"/>
                </a:solidFill>
                <a:latin typeface="Arial" panose="020B0604020202020204" pitchFamily="34" charset="0"/>
                <a:cs typeface="Arial" panose="020B0604020202020204" pitchFamily="34" charset="0"/>
              </a:rPr>
              <a:t>ldm</a:t>
            </a:r>
            <a:r>
              <a:rPr lang="en-US" sz="1000" cap="all" spc="20" dirty="0">
                <a:solidFill>
                  <a:schemeClr val="bg1"/>
                </a:solidFill>
                <a:latin typeface="Arial" panose="020B0604020202020204" pitchFamily="34" charset="0"/>
                <a:cs typeface="Arial" panose="020B0604020202020204" pitchFamily="34" charset="0"/>
              </a:rPr>
              <a:t> associates</a:t>
            </a:r>
          </a:p>
          <a:p>
            <a:pPr algn="r">
              <a:lnSpc>
                <a:spcPts val="1800"/>
              </a:lnSpc>
            </a:pPr>
            <a:r>
              <a:rPr lang="en-US" sz="1000" cap="all" spc="20" dirty="0">
                <a:solidFill>
                  <a:schemeClr val="bg1"/>
                </a:solidFill>
                <a:latin typeface="Arial" panose="020B0604020202020204" pitchFamily="34" charset="0"/>
                <a:cs typeface="Arial" panose="020B0604020202020204" pitchFamily="34" charset="0"/>
              </a:rPr>
              <a:t>October 24, 2023, </a:t>
            </a:r>
          </a:p>
        </p:txBody>
      </p:sp>
      <p:sp>
        <p:nvSpPr>
          <p:cNvPr id="25" name="Freeform 5"/>
          <p:cNvSpPr>
            <a:spLocks/>
          </p:cNvSpPr>
          <p:nvPr/>
        </p:nvSpPr>
        <p:spPr bwMode="auto">
          <a:xfrm>
            <a:off x="5241117" y="1120258"/>
            <a:ext cx="810762" cy="1800870"/>
          </a:xfrm>
          <a:custGeom>
            <a:avLst/>
            <a:gdLst>
              <a:gd name="T0" fmla="*/ 438 w 547"/>
              <a:gd name="T1" fmla="*/ 0 h 1215"/>
              <a:gd name="T2" fmla="*/ 0 w 547"/>
              <a:gd name="T3" fmla="*/ 1215 h 1215"/>
              <a:gd name="T4" fmla="*/ 108 w 547"/>
              <a:gd name="T5" fmla="*/ 1215 h 1215"/>
              <a:gd name="T6" fmla="*/ 547 w 547"/>
              <a:gd name="T7" fmla="*/ 0 h 1215"/>
              <a:gd name="T8" fmla="*/ 438 w 547"/>
              <a:gd name="T9" fmla="*/ 0 h 1215"/>
            </a:gdLst>
            <a:ahLst/>
            <a:cxnLst>
              <a:cxn ang="0">
                <a:pos x="T0" y="T1"/>
              </a:cxn>
              <a:cxn ang="0">
                <a:pos x="T2" y="T3"/>
              </a:cxn>
              <a:cxn ang="0">
                <a:pos x="T4" y="T5"/>
              </a:cxn>
              <a:cxn ang="0">
                <a:pos x="T6" y="T7"/>
              </a:cxn>
              <a:cxn ang="0">
                <a:pos x="T8" y="T9"/>
              </a:cxn>
            </a:cxnLst>
            <a:rect l="0" t="0" r="r" b="b"/>
            <a:pathLst>
              <a:path w="547" h="1215">
                <a:moveTo>
                  <a:pt x="438" y="0"/>
                </a:moveTo>
                <a:lnTo>
                  <a:pt x="0" y="1215"/>
                </a:lnTo>
                <a:lnTo>
                  <a:pt x="108" y="1215"/>
                </a:lnTo>
                <a:lnTo>
                  <a:pt x="547" y="0"/>
                </a:lnTo>
                <a:lnTo>
                  <a:pt x="438" y="0"/>
                </a:lnTo>
                <a:close/>
              </a:path>
            </a:pathLst>
          </a:custGeom>
          <a:solidFill>
            <a:srgbClr val="203864"/>
          </a:solidFill>
          <a:ln>
            <a:noFill/>
          </a:ln>
        </p:spPr>
        <p:txBody>
          <a:bodyPr vert="horz" wrap="square" lIns="91440" tIns="45720" rIns="91440" bIns="45720" numCol="1" anchor="t" anchorCtr="0" compatLnSpc="1">
            <a:prstTxWarp prst="textNoShape">
              <a:avLst/>
            </a:prstTxWarp>
          </a:bodyPr>
          <a:lstStyle/>
          <a:p>
            <a:endParaRPr lang="en-US" dirty="0">
              <a:latin typeface="Optimum" pitchFamily="2" charset="0"/>
            </a:endParaRPr>
          </a:p>
        </p:txBody>
      </p:sp>
      <p:pic>
        <p:nvPicPr>
          <p:cNvPr id="9" name="Picture 8">
            <a:extLst>
              <a:ext uri="{FF2B5EF4-FFF2-40B4-BE49-F238E27FC236}">
                <a16:creationId xmlns:a16="http://schemas.microsoft.com/office/drawing/2014/main" id="{64DD39D8-9400-4641-B164-164F06D51138}"/>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353846" y="325062"/>
            <a:ext cx="1002293" cy="1002293"/>
          </a:xfrm>
          <a:prstGeom prst="rect">
            <a:avLst/>
          </a:prstGeom>
        </p:spPr>
      </p:pic>
    </p:spTree>
    <p:extLst>
      <p:ext uri="{BB962C8B-B14F-4D97-AF65-F5344CB8AC3E}">
        <p14:creationId xmlns:p14="http://schemas.microsoft.com/office/powerpoint/2010/main" val="2412044320"/>
      </p:ext>
    </p:extLst>
  </p:cSld>
  <p:clrMapOvr>
    <a:masterClrMapping/>
  </p:clrMapOvr>
  <p:transition spd="slow" advClick="0" advTm="1000">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up)">
                                      <p:cBhvr>
                                        <p:cTn id="7" dur="750"/>
                                        <p:tgtEl>
                                          <p:spTgt spid="40"/>
                                        </p:tgtEl>
                                      </p:cBhvr>
                                    </p:animEffect>
                                  </p:childTnLst>
                                </p:cTn>
                              </p:par>
                            </p:childTnLst>
                          </p:cTn>
                        </p:par>
                        <p:par>
                          <p:cTn id="8" fill="hold">
                            <p:stCondLst>
                              <p:cond delay="750"/>
                            </p:stCondLst>
                            <p:childTnLst>
                              <p:par>
                                <p:cTn id="9" presetID="22" presetClass="entr" presetSubtype="4"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down)">
                                      <p:cBhvr>
                                        <p:cTn id="11" dur="500"/>
                                        <p:tgtEl>
                                          <p:spTgt spid="14"/>
                                        </p:tgtEl>
                                      </p:cBhvr>
                                    </p:animEffect>
                                  </p:childTnLst>
                                </p:cTn>
                              </p:par>
                            </p:childTnLst>
                          </p:cTn>
                        </p:par>
                        <p:par>
                          <p:cTn id="12" fill="hold">
                            <p:stCondLst>
                              <p:cond delay="1250"/>
                            </p:stCondLst>
                            <p:childTnLst>
                              <p:par>
                                <p:cTn id="13" presetID="22" presetClass="entr" presetSubtype="1" fill="hold" grpId="0"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wipe(up)">
                                      <p:cBhvr>
                                        <p:cTn id="15" dur="500"/>
                                        <p:tgtEl>
                                          <p:spTgt spid="25"/>
                                        </p:tgtEl>
                                      </p:cBhvr>
                                    </p:animEffect>
                                  </p:childTnLst>
                                </p:cTn>
                              </p:par>
                            </p:childTnLst>
                          </p:cTn>
                        </p:par>
                        <p:par>
                          <p:cTn id="16" fill="hold">
                            <p:stCondLst>
                              <p:cond delay="1750"/>
                            </p:stCondLst>
                            <p:childTnLst>
                              <p:par>
                                <p:cTn id="17" presetID="22" presetClass="entr" presetSubtype="8"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left)">
                                      <p:cBhvr>
                                        <p:cTn id="19" dur="750"/>
                                        <p:tgtEl>
                                          <p:spTgt spid="15"/>
                                        </p:tgtEl>
                                      </p:cBhvr>
                                    </p:animEffect>
                                  </p:childTnLst>
                                </p:cTn>
                              </p:par>
                            </p:childTnLst>
                          </p:cTn>
                        </p:par>
                        <p:par>
                          <p:cTn id="20" fill="hold">
                            <p:stCondLst>
                              <p:cond delay="2500"/>
                            </p:stCondLst>
                            <p:childTnLst>
                              <p:par>
                                <p:cTn id="21" presetID="10" presetClass="entr" presetSubtype="0" fill="hold" grpId="0"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500"/>
                                        <p:tgtEl>
                                          <p:spTgt spid="24"/>
                                        </p:tgtEl>
                                      </p:cBhvr>
                                    </p:animEffect>
                                  </p:childTnLst>
                                </p:cTn>
                              </p:par>
                            </p:childTnLst>
                          </p:cTn>
                        </p:par>
                        <p:par>
                          <p:cTn id="24" fill="hold">
                            <p:stCondLst>
                              <p:cond delay="3000"/>
                            </p:stCondLst>
                            <p:childTnLst>
                              <p:par>
                                <p:cTn id="25" presetID="42" presetClass="entr" presetSubtype="0"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anim calcmode="lin" valueType="num">
                                      <p:cBhvr>
                                        <p:cTn id="28" dur="1000" fill="hold"/>
                                        <p:tgtEl>
                                          <p:spTgt spid="9"/>
                                        </p:tgtEl>
                                        <p:attrNameLst>
                                          <p:attrName>ppt_x</p:attrName>
                                        </p:attrNameLst>
                                      </p:cBhvr>
                                      <p:tavLst>
                                        <p:tav tm="0">
                                          <p:val>
                                            <p:strVal val="#ppt_x"/>
                                          </p:val>
                                        </p:tav>
                                        <p:tav tm="100000">
                                          <p:val>
                                            <p:strVal val="#ppt_x"/>
                                          </p:val>
                                        </p:tav>
                                      </p:tavLst>
                                    </p:anim>
                                    <p:anim calcmode="lin" valueType="num">
                                      <p:cBhvr>
                                        <p:cTn id="2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14" grpId="0" animBg="1"/>
      <p:bldP spid="15" grpId="0"/>
      <p:bldP spid="24" grpId="0"/>
      <p:bldP spid="25"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640556" y="499110"/>
            <a:ext cx="7862888" cy="283633"/>
          </a:xfrm>
        </p:spPr>
        <p:txBody>
          <a:bodyPr/>
          <a:lstStyle/>
          <a:p>
            <a:pPr algn="ctr"/>
            <a:r>
              <a:rPr lang="en-US" b="1" dirty="0" err="1">
                <a:solidFill>
                  <a:srgbClr val="203864"/>
                </a:solidFill>
                <a:latin typeface="Arial" panose="020B0604020202020204" pitchFamily="34" charset="0"/>
                <a:cs typeface="Arial" panose="020B0604020202020204" pitchFamily="34" charset="0"/>
              </a:rPr>
              <a:t>Lmi</a:t>
            </a:r>
            <a:r>
              <a:rPr lang="en-US" b="1" dirty="0">
                <a:solidFill>
                  <a:srgbClr val="203864"/>
                </a:solidFill>
                <a:latin typeface="Arial" panose="020B0604020202020204" pitchFamily="34" charset="0"/>
                <a:cs typeface="Arial" panose="020B0604020202020204" pitchFamily="34" charset="0"/>
              </a:rPr>
              <a:t> benefit</a:t>
            </a:r>
          </a:p>
        </p:txBody>
      </p:sp>
      <p:sp>
        <p:nvSpPr>
          <p:cNvPr id="5" name="TextBox 4">
            <a:extLst>
              <a:ext uri="{FF2B5EF4-FFF2-40B4-BE49-F238E27FC236}">
                <a16:creationId xmlns:a16="http://schemas.microsoft.com/office/drawing/2014/main" id="{A70E9AC8-861E-4298-A843-B134AB1CBC35}"/>
              </a:ext>
            </a:extLst>
          </p:cNvPr>
          <p:cNvSpPr txBox="1"/>
          <p:nvPr/>
        </p:nvSpPr>
        <p:spPr>
          <a:xfrm>
            <a:off x="638175" y="1302327"/>
            <a:ext cx="7862887" cy="507831"/>
          </a:xfrm>
          <a:prstGeom prst="rect">
            <a:avLst/>
          </a:prstGeom>
          <a:noFill/>
        </p:spPr>
        <p:txBody>
          <a:bodyPr wrap="square" rtlCol="0">
            <a:spAutoFit/>
          </a:bodyPr>
          <a:lstStyle/>
          <a:p>
            <a:endParaRPr lang="en-US" dirty="0"/>
          </a:p>
          <a:p>
            <a:endParaRPr lang="en-US" dirty="0"/>
          </a:p>
        </p:txBody>
      </p:sp>
      <p:graphicFrame>
        <p:nvGraphicFramePr>
          <p:cNvPr id="6" name="Diagram 5">
            <a:extLst>
              <a:ext uri="{FF2B5EF4-FFF2-40B4-BE49-F238E27FC236}">
                <a16:creationId xmlns:a16="http://schemas.microsoft.com/office/drawing/2014/main" id="{8C02D340-C7EA-415F-98BB-52D74DEF12F1}"/>
              </a:ext>
            </a:extLst>
          </p:cNvPr>
          <p:cNvGraphicFramePr/>
          <p:nvPr>
            <p:extLst>
              <p:ext uri="{D42A27DB-BD31-4B8C-83A1-F6EECF244321}">
                <p14:modId xmlns:p14="http://schemas.microsoft.com/office/powerpoint/2010/main" val="310612213"/>
              </p:ext>
            </p:extLst>
          </p:nvPr>
        </p:nvGraphicFramePr>
        <p:xfrm>
          <a:off x="1329980" y="1071762"/>
          <a:ext cx="6484040" cy="317212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Box 3">
            <a:extLst>
              <a:ext uri="{FF2B5EF4-FFF2-40B4-BE49-F238E27FC236}">
                <a16:creationId xmlns:a16="http://schemas.microsoft.com/office/drawing/2014/main" id="{2D4204D6-8536-9E98-C027-E170B1ADB5B0}"/>
              </a:ext>
            </a:extLst>
          </p:cNvPr>
          <p:cNvSpPr txBox="1"/>
          <p:nvPr/>
        </p:nvSpPr>
        <p:spPr>
          <a:xfrm>
            <a:off x="6125840" y="4703539"/>
            <a:ext cx="2020186" cy="230832"/>
          </a:xfrm>
          <a:prstGeom prst="rect">
            <a:avLst/>
          </a:prstGeom>
          <a:solidFill>
            <a:schemeClr val="bg1"/>
          </a:solidFill>
        </p:spPr>
        <p:txBody>
          <a:bodyPr wrap="square" rtlCol="0">
            <a:spAutoFit/>
          </a:bodyPr>
          <a:lstStyle/>
          <a:p>
            <a:endParaRPr lang="en-US" sz="900" dirty="0">
              <a:solidFill>
                <a:srgbClr val="7A88A3"/>
              </a:solidFill>
            </a:endParaRPr>
          </a:p>
        </p:txBody>
      </p:sp>
    </p:spTree>
    <p:extLst>
      <p:ext uri="{BB962C8B-B14F-4D97-AF65-F5344CB8AC3E}">
        <p14:creationId xmlns:p14="http://schemas.microsoft.com/office/powerpoint/2010/main" val="2710105691"/>
      </p:ext>
    </p:extLst>
  </p:cSld>
  <p:clrMapOvr>
    <a:masterClrMapping/>
  </p:clrMapOvr>
  <p:transition spd="slow" advClick="0" advTm="1000">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638175" y="485775"/>
            <a:ext cx="7862888" cy="283633"/>
          </a:xfrm>
        </p:spPr>
        <p:txBody>
          <a:bodyPr/>
          <a:lstStyle/>
          <a:p>
            <a:pPr algn="ctr"/>
            <a:endParaRPr lang="en-US" b="1" dirty="0">
              <a:solidFill>
                <a:srgbClr val="203864"/>
              </a:solidFill>
              <a:latin typeface="Arial" panose="020B0604020202020204" pitchFamily="34" charset="0"/>
              <a:cs typeface="Arial" panose="020B0604020202020204" pitchFamily="34" charset="0"/>
            </a:endParaRPr>
          </a:p>
        </p:txBody>
      </p:sp>
      <p:graphicFrame>
        <p:nvGraphicFramePr>
          <p:cNvPr id="7" name="Diagram 6">
            <a:extLst>
              <a:ext uri="{FF2B5EF4-FFF2-40B4-BE49-F238E27FC236}">
                <a16:creationId xmlns:a16="http://schemas.microsoft.com/office/drawing/2014/main" id="{CA53ED7B-AE5C-4E6E-81B8-08144E883D57}"/>
              </a:ext>
            </a:extLst>
          </p:cNvPr>
          <p:cNvGraphicFramePr/>
          <p:nvPr>
            <p:extLst>
              <p:ext uri="{D42A27DB-BD31-4B8C-83A1-F6EECF244321}">
                <p14:modId xmlns:p14="http://schemas.microsoft.com/office/powerpoint/2010/main" val="1379741651"/>
              </p:ext>
            </p:extLst>
          </p:nvPr>
        </p:nvGraphicFramePr>
        <p:xfrm>
          <a:off x="571499" y="971547"/>
          <a:ext cx="8001001" cy="360045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Box 3">
            <a:extLst>
              <a:ext uri="{FF2B5EF4-FFF2-40B4-BE49-F238E27FC236}">
                <a16:creationId xmlns:a16="http://schemas.microsoft.com/office/drawing/2014/main" id="{45E6A0A2-6CD1-53D0-9103-B2AB386442E6}"/>
              </a:ext>
            </a:extLst>
          </p:cNvPr>
          <p:cNvSpPr txBox="1"/>
          <p:nvPr/>
        </p:nvSpPr>
        <p:spPr>
          <a:xfrm>
            <a:off x="3993703" y="4912668"/>
            <a:ext cx="2020186" cy="230832"/>
          </a:xfrm>
          <a:prstGeom prst="rect">
            <a:avLst/>
          </a:prstGeom>
          <a:solidFill>
            <a:schemeClr val="bg1"/>
          </a:solidFill>
        </p:spPr>
        <p:txBody>
          <a:bodyPr wrap="square" rtlCol="0">
            <a:spAutoFit/>
          </a:bodyPr>
          <a:lstStyle/>
          <a:p>
            <a:endParaRPr lang="en-US" sz="900" dirty="0">
              <a:solidFill>
                <a:srgbClr val="7A88A3"/>
              </a:solidFill>
            </a:endParaRPr>
          </a:p>
        </p:txBody>
      </p:sp>
      <p:sp>
        <p:nvSpPr>
          <p:cNvPr id="3" name="TextBox 2">
            <a:extLst>
              <a:ext uri="{FF2B5EF4-FFF2-40B4-BE49-F238E27FC236}">
                <a16:creationId xmlns:a16="http://schemas.microsoft.com/office/drawing/2014/main" id="{00FEB814-99DD-3247-3096-C8B20039F9D4}"/>
              </a:ext>
            </a:extLst>
          </p:cNvPr>
          <p:cNvSpPr txBox="1"/>
          <p:nvPr/>
        </p:nvSpPr>
        <p:spPr>
          <a:xfrm>
            <a:off x="2817340" y="1142555"/>
            <a:ext cx="2762972" cy="3754874"/>
          </a:xfrm>
          <a:prstGeom prst="rect">
            <a:avLst/>
          </a:prstGeom>
          <a:noFill/>
        </p:spPr>
        <p:txBody>
          <a:bodyPr wrap="square" rtlCol="0">
            <a:spAutoFit/>
          </a:bodyPr>
          <a:lstStyle/>
          <a:p>
            <a:pPr marL="171450" indent="-171450">
              <a:buFont typeface="Arial" panose="020B0604020202020204" pitchFamily="34" charset="0"/>
              <a:buChar char="•"/>
            </a:pPr>
            <a:r>
              <a:rPr lang="en-US" sz="600" dirty="0"/>
              <a:t>Services for Victims of Domestic Violence, Dating Violence, Sexual Assault,</a:t>
            </a:r>
          </a:p>
          <a:p>
            <a:pPr marL="171450" indent="-171450">
              <a:buFont typeface="Arial" panose="020B0604020202020204" pitchFamily="34" charset="0"/>
              <a:buChar char="•"/>
            </a:pPr>
            <a:r>
              <a:rPr lang="en-US" sz="600" dirty="0"/>
              <a:t>or Stalking </a:t>
            </a:r>
          </a:p>
          <a:p>
            <a:pPr marL="171450" indent="-171450">
              <a:buFont typeface="Arial" panose="020B0604020202020204" pitchFamily="34" charset="0"/>
              <a:buChar char="•"/>
            </a:pPr>
            <a:r>
              <a:rPr lang="en-US" sz="600" dirty="0"/>
              <a:t>Employment Training </a:t>
            </a:r>
          </a:p>
          <a:p>
            <a:pPr marL="171450" indent="-171450">
              <a:buFont typeface="Arial" panose="020B0604020202020204" pitchFamily="34" charset="0"/>
              <a:buChar char="•"/>
            </a:pPr>
            <a:r>
              <a:rPr lang="en-US" sz="600" dirty="0"/>
              <a:t>Crime Awareness </a:t>
            </a:r>
          </a:p>
          <a:p>
            <a:pPr marL="171450" indent="-171450">
              <a:buFont typeface="Arial" panose="020B0604020202020204" pitchFamily="34" charset="0"/>
              <a:buChar char="•"/>
            </a:pPr>
            <a:r>
              <a:rPr lang="en-US" sz="600" dirty="0"/>
              <a:t>Fair Housing Activities (subject to Public Services cap) </a:t>
            </a:r>
          </a:p>
          <a:p>
            <a:pPr marL="171450" indent="-171450">
              <a:buFont typeface="Arial" panose="020B0604020202020204" pitchFamily="34" charset="0"/>
              <a:buChar char="•"/>
            </a:pPr>
            <a:r>
              <a:rPr lang="en-US" sz="600" dirty="0"/>
              <a:t>Tenant/Landlord Counseling </a:t>
            </a:r>
          </a:p>
          <a:p>
            <a:pPr marL="171450" indent="-171450">
              <a:buFont typeface="Arial" panose="020B0604020202020204" pitchFamily="34" charset="0"/>
              <a:buChar char="•"/>
            </a:pPr>
            <a:r>
              <a:rPr lang="en-US" sz="600" dirty="0"/>
              <a:t>Child Care Services </a:t>
            </a:r>
          </a:p>
          <a:p>
            <a:pPr marL="171450" indent="-171450">
              <a:buFont typeface="Arial" panose="020B0604020202020204" pitchFamily="34" charset="0"/>
              <a:buChar char="•"/>
            </a:pPr>
            <a:r>
              <a:rPr lang="en-US" sz="600" dirty="0"/>
              <a:t>Health Services </a:t>
            </a:r>
          </a:p>
          <a:p>
            <a:pPr marL="171450" indent="-171450">
              <a:buFont typeface="Arial" panose="020B0604020202020204" pitchFamily="34" charset="0"/>
              <a:buChar char="•"/>
            </a:pPr>
            <a:r>
              <a:rPr lang="en-US" sz="600" dirty="0"/>
              <a:t>Abused and Neglected Children Services</a:t>
            </a:r>
          </a:p>
          <a:p>
            <a:pPr marL="171450" indent="-171450">
              <a:buFont typeface="Arial" panose="020B0604020202020204" pitchFamily="34" charset="0"/>
              <a:buChar char="•"/>
            </a:pPr>
            <a:r>
              <a:rPr lang="en-US" sz="600" dirty="0"/>
              <a:t>Mental Health Services </a:t>
            </a:r>
          </a:p>
          <a:p>
            <a:pPr marL="171450" indent="-171450">
              <a:buFont typeface="Arial" panose="020B0604020202020204" pitchFamily="34" charset="0"/>
              <a:buChar char="•"/>
            </a:pPr>
            <a:r>
              <a:rPr lang="en-US" sz="600" dirty="0"/>
              <a:t>Screening for Lead Based Paint/Lead Hazards</a:t>
            </a:r>
          </a:p>
          <a:p>
            <a:pPr marL="171450" indent="-171450">
              <a:buFont typeface="Arial" panose="020B0604020202020204" pitchFamily="34" charset="0"/>
              <a:buChar char="•"/>
            </a:pPr>
            <a:r>
              <a:rPr lang="en-US" sz="600" b="0" i="0" u="none" strike="noStrike" baseline="0" dirty="0">
                <a:solidFill>
                  <a:srgbClr val="000000"/>
                </a:solidFill>
              </a:rPr>
              <a:t>Subsistence Payments</a:t>
            </a:r>
          </a:p>
          <a:p>
            <a:pPr marL="171450" indent="-171450">
              <a:buFont typeface="Arial" panose="020B0604020202020204" pitchFamily="34" charset="0"/>
              <a:buChar char="•"/>
            </a:pPr>
            <a:r>
              <a:rPr lang="en-US" sz="600" b="0" i="0" u="none" strike="noStrike" baseline="0" dirty="0">
                <a:solidFill>
                  <a:srgbClr val="000000"/>
                </a:solidFill>
              </a:rPr>
              <a:t>Homebuyer </a:t>
            </a:r>
            <a:r>
              <a:rPr lang="en-US" sz="600" b="0" i="0" u="none" strike="noStrike" baseline="0" dirty="0" err="1">
                <a:solidFill>
                  <a:srgbClr val="000000"/>
                </a:solidFill>
              </a:rPr>
              <a:t>Downpayment</a:t>
            </a:r>
            <a:r>
              <a:rPr lang="en-US" sz="600" b="0" i="0" u="none" strike="noStrike" baseline="0" dirty="0">
                <a:solidFill>
                  <a:srgbClr val="000000"/>
                </a:solidFill>
              </a:rPr>
              <a:t> Assistance - Excluding Housing Counseling, </a:t>
            </a:r>
          </a:p>
          <a:p>
            <a:r>
              <a:rPr lang="en-US" sz="600" b="0" i="0" u="none" strike="noStrike" baseline="0" dirty="0">
                <a:solidFill>
                  <a:srgbClr val="000000"/>
                </a:solidFill>
              </a:rPr>
              <a:t>          under 24 CFR 5.100  </a:t>
            </a:r>
          </a:p>
          <a:p>
            <a:pPr marL="171450" indent="-171450">
              <a:buFont typeface="Arial" panose="020B0604020202020204" pitchFamily="34" charset="0"/>
              <a:buChar char="•"/>
            </a:pPr>
            <a:r>
              <a:rPr lang="en-US" sz="600" b="0" i="0" u="none" strike="noStrike" baseline="0" dirty="0">
                <a:solidFill>
                  <a:srgbClr val="000000"/>
                </a:solidFill>
              </a:rPr>
              <a:t>Rental Housing Subsidies</a:t>
            </a:r>
          </a:p>
          <a:p>
            <a:pPr marL="171450" indent="-171450">
              <a:buFont typeface="Arial" panose="020B0604020202020204" pitchFamily="34" charset="0"/>
              <a:buChar char="•"/>
            </a:pPr>
            <a:r>
              <a:rPr lang="en-US" sz="600" b="0" i="0" u="none" strike="noStrike" baseline="0" dirty="0">
                <a:solidFill>
                  <a:srgbClr val="000000"/>
                </a:solidFill>
              </a:rPr>
              <a:t>Security Deposits</a:t>
            </a:r>
          </a:p>
          <a:p>
            <a:pPr marL="171450" indent="-171450">
              <a:buFont typeface="Arial" panose="020B0604020202020204" pitchFamily="34" charset="0"/>
              <a:buChar char="•"/>
            </a:pPr>
            <a:r>
              <a:rPr lang="en-US" sz="600" b="0" i="0" u="none" strike="noStrike" baseline="0" dirty="0">
                <a:solidFill>
                  <a:srgbClr val="000000"/>
                </a:solidFill>
              </a:rPr>
              <a:t>Housing Counseling Only, under 24 CFR 5.100 </a:t>
            </a:r>
          </a:p>
          <a:p>
            <a:pPr marL="171450" indent="-171450">
              <a:buFont typeface="Arial" panose="020B0604020202020204" pitchFamily="34" charset="0"/>
              <a:buChar char="•"/>
            </a:pPr>
            <a:r>
              <a:rPr lang="en-US" sz="600" b="0" i="0" u="none" strike="noStrike" baseline="0" dirty="0">
                <a:solidFill>
                  <a:srgbClr val="000000"/>
                </a:solidFill>
              </a:rPr>
              <a:t>Neighborhood Cleanups </a:t>
            </a:r>
          </a:p>
          <a:p>
            <a:pPr marL="171450" indent="-171450">
              <a:buFont typeface="Arial" panose="020B0604020202020204" pitchFamily="34" charset="0"/>
              <a:buChar char="•"/>
            </a:pPr>
            <a:r>
              <a:rPr lang="en-US" sz="600" b="0" i="0" u="none" strike="noStrike" baseline="0" dirty="0">
                <a:solidFill>
                  <a:srgbClr val="000000"/>
                </a:solidFill>
              </a:rPr>
              <a:t>Food Banks </a:t>
            </a:r>
          </a:p>
          <a:p>
            <a:pPr marL="171450" indent="-171450">
              <a:buFont typeface="Arial" panose="020B0604020202020204" pitchFamily="34" charset="0"/>
              <a:buChar char="•"/>
            </a:pPr>
            <a:r>
              <a:rPr lang="en-US" sz="600" b="0" i="0" u="none" strike="noStrike" baseline="0" dirty="0">
                <a:solidFill>
                  <a:srgbClr val="000000"/>
                </a:solidFill>
              </a:rPr>
              <a:t>Housing Information and Referral Services</a:t>
            </a:r>
          </a:p>
          <a:p>
            <a:pPr marL="171450" indent="-171450">
              <a:buFont typeface="Arial" panose="020B0604020202020204" pitchFamily="34" charset="0"/>
              <a:buChar char="•"/>
            </a:pPr>
            <a:r>
              <a:rPr lang="en-US" sz="600" b="0" i="0" u="none" strike="noStrike" baseline="0" dirty="0">
                <a:solidFill>
                  <a:srgbClr val="000000"/>
                </a:solidFill>
              </a:rPr>
              <a:t>Housing Counseling, under 24 CFR 5.100 Supporting Homebuyer </a:t>
            </a:r>
          </a:p>
          <a:p>
            <a:r>
              <a:rPr lang="en-US" sz="600" b="0" i="0" u="none" strike="noStrike" baseline="0" dirty="0">
                <a:solidFill>
                  <a:srgbClr val="000000"/>
                </a:solidFill>
              </a:rPr>
              <a:t>          </a:t>
            </a:r>
            <a:r>
              <a:rPr lang="en-US" sz="600" b="0" i="0" u="none" strike="noStrike" baseline="0" dirty="0" err="1">
                <a:solidFill>
                  <a:srgbClr val="000000"/>
                </a:solidFill>
              </a:rPr>
              <a:t>Downpayment</a:t>
            </a:r>
            <a:r>
              <a:rPr lang="en-US" sz="600" b="0" i="0" u="none" strike="noStrike" baseline="0" dirty="0">
                <a:solidFill>
                  <a:srgbClr val="000000"/>
                </a:solidFill>
              </a:rPr>
              <a:t> Assistance (05R)  </a:t>
            </a:r>
          </a:p>
          <a:p>
            <a:pPr marL="171450" indent="-171450">
              <a:buFont typeface="Arial" panose="020B0604020202020204" pitchFamily="34" charset="0"/>
              <a:buChar char="•"/>
            </a:pPr>
            <a:r>
              <a:rPr lang="en-US" sz="600" b="0" i="0" u="none" strike="noStrike" baseline="0" dirty="0">
                <a:solidFill>
                  <a:srgbClr val="000000"/>
                </a:solidFill>
              </a:rPr>
              <a:t>Other Public Services Not Listed in 03T and 05A-05Y</a:t>
            </a:r>
          </a:p>
          <a:p>
            <a:pPr marL="171450" indent="-171450">
              <a:buFont typeface="Arial" panose="020B0604020202020204" pitchFamily="34" charset="0"/>
              <a:buChar char="•"/>
            </a:pPr>
            <a:r>
              <a:rPr lang="en-US" sz="600" b="0" i="0" u="none" strike="noStrike" baseline="0" dirty="0">
                <a:solidFill>
                  <a:srgbClr val="000000"/>
                </a:solidFill>
              </a:rPr>
              <a:t>Interim Assistance</a:t>
            </a:r>
          </a:p>
          <a:p>
            <a:pPr marL="171450" indent="-171450">
              <a:buFont typeface="Arial" panose="020B0604020202020204" pitchFamily="34" charset="0"/>
              <a:buChar char="•"/>
            </a:pPr>
            <a:r>
              <a:rPr lang="en-US" sz="600" b="0" i="0" u="none" strike="noStrike" baseline="0" dirty="0">
                <a:solidFill>
                  <a:srgbClr val="000000"/>
                </a:solidFill>
              </a:rPr>
              <a:t>Urban Renewal Completion </a:t>
            </a:r>
          </a:p>
          <a:p>
            <a:pPr marL="171450" indent="-171450">
              <a:buFont typeface="Arial" panose="020B0604020202020204" pitchFamily="34" charset="0"/>
              <a:buChar char="•"/>
            </a:pPr>
            <a:r>
              <a:rPr lang="en-US" sz="600" b="0" i="0" u="none" strike="noStrike" baseline="0" dirty="0">
                <a:solidFill>
                  <a:srgbClr val="000000"/>
                </a:solidFill>
              </a:rPr>
              <a:t>Relocation </a:t>
            </a:r>
          </a:p>
          <a:p>
            <a:pPr marL="171450" indent="-171450">
              <a:buFont typeface="Arial" panose="020B0604020202020204" pitchFamily="34" charset="0"/>
              <a:buChar char="•"/>
            </a:pPr>
            <a:r>
              <a:rPr lang="en-US" sz="600" b="0" i="0" u="none" strike="noStrike" baseline="0" dirty="0">
                <a:solidFill>
                  <a:srgbClr val="000000"/>
                </a:solidFill>
              </a:rPr>
              <a:t>Rental Income Loss </a:t>
            </a:r>
          </a:p>
          <a:p>
            <a:pPr marL="171450" indent="-171450">
              <a:buFont typeface="Arial" panose="020B0604020202020204" pitchFamily="34" charset="0"/>
              <a:buChar char="•"/>
            </a:pPr>
            <a:r>
              <a:rPr lang="en-US" sz="600" b="0" i="0" u="none" strike="noStrike" baseline="0" dirty="0">
                <a:solidFill>
                  <a:srgbClr val="000000"/>
                </a:solidFill>
              </a:rPr>
              <a:t>Privately Owned Utilities</a:t>
            </a:r>
          </a:p>
          <a:p>
            <a:pPr marL="171450" indent="-171450">
              <a:buFont typeface="Arial" panose="020B0604020202020204" pitchFamily="34" charset="0"/>
              <a:buChar char="•"/>
            </a:pPr>
            <a:r>
              <a:rPr lang="en-US" sz="600" b="0" i="0" u="none" strike="noStrike" baseline="0" dirty="0">
                <a:solidFill>
                  <a:srgbClr val="000000"/>
                </a:solidFill>
              </a:rPr>
              <a:t>Construction of Housing </a:t>
            </a:r>
          </a:p>
          <a:p>
            <a:pPr marL="171450" indent="-171450">
              <a:buFont typeface="Arial" panose="020B0604020202020204" pitchFamily="34" charset="0"/>
              <a:buChar char="•"/>
            </a:pPr>
            <a:r>
              <a:rPr lang="en-US" sz="600" b="0" i="0" u="none" strike="noStrike" baseline="0" dirty="0">
                <a:solidFill>
                  <a:srgbClr val="000000"/>
                </a:solidFill>
              </a:rPr>
              <a:t>Housing Counseling, under 24 CFR 5.100, for Homeownership Assistance (13B)</a:t>
            </a:r>
          </a:p>
          <a:p>
            <a:pPr marL="171450" indent="-171450">
              <a:buFont typeface="Arial" panose="020B0604020202020204" pitchFamily="34" charset="0"/>
              <a:buChar char="•"/>
            </a:pPr>
            <a:r>
              <a:rPr lang="en-US" sz="600" b="0" i="0" u="none" strike="noStrike" baseline="0" dirty="0">
                <a:solidFill>
                  <a:srgbClr val="000000"/>
                </a:solidFill>
              </a:rPr>
              <a:t>Homeownership Assistance – excluding </a:t>
            </a:r>
          </a:p>
          <a:p>
            <a:pPr marL="171450" indent="-171450">
              <a:buFont typeface="Arial" panose="020B0604020202020204" pitchFamily="34" charset="0"/>
              <a:buChar char="•"/>
            </a:pPr>
            <a:r>
              <a:rPr lang="en-US" sz="600" b="0" i="0" u="none" strike="noStrike" baseline="0" dirty="0">
                <a:solidFill>
                  <a:srgbClr val="000000"/>
                </a:solidFill>
              </a:rPr>
              <a:t>Housing Counseling under 24 CFR 5.100</a:t>
            </a:r>
          </a:p>
          <a:p>
            <a:pPr marL="171450" indent="-171450">
              <a:buFont typeface="Arial" panose="020B0604020202020204" pitchFamily="34" charset="0"/>
              <a:buChar char="•"/>
            </a:pPr>
            <a:r>
              <a:rPr lang="en-US" sz="600" b="0" i="0" u="none" strike="noStrike" baseline="0" dirty="0">
                <a:solidFill>
                  <a:srgbClr val="000000"/>
                </a:solidFill>
              </a:rPr>
              <a:t>Rehabilitation; Single-Unit Residential </a:t>
            </a:r>
          </a:p>
          <a:p>
            <a:pPr marL="171450" indent="-171450">
              <a:buFont typeface="Arial" panose="020B0604020202020204" pitchFamily="34" charset="0"/>
              <a:buChar char="•"/>
            </a:pPr>
            <a:r>
              <a:rPr lang="en-US" sz="600" b="0" i="0" u="none" strike="noStrike" baseline="0" dirty="0">
                <a:solidFill>
                  <a:srgbClr val="000000"/>
                </a:solidFill>
              </a:rPr>
              <a:t>Rehabilitation: Multi-Unit Residential </a:t>
            </a:r>
          </a:p>
          <a:p>
            <a:pPr marL="171450" indent="-171450">
              <a:buFont typeface="Arial" panose="020B0604020202020204" pitchFamily="34" charset="0"/>
              <a:buChar char="•"/>
            </a:pPr>
            <a:r>
              <a:rPr lang="en-US" sz="600" b="0" i="0" u="none" strike="noStrike" baseline="0" dirty="0">
                <a:solidFill>
                  <a:srgbClr val="000000"/>
                </a:solidFill>
              </a:rPr>
              <a:t>Public Housing Modernization </a:t>
            </a:r>
          </a:p>
          <a:p>
            <a:pPr marL="171450" indent="-171450">
              <a:buFont typeface="Arial" panose="020B0604020202020204" pitchFamily="34" charset="0"/>
              <a:buChar char="•"/>
            </a:pPr>
            <a:r>
              <a:rPr lang="en-US" sz="600" b="0" i="0" u="none" strike="noStrike" baseline="0" dirty="0">
                <a:solidFill>
                  <a:srgbClr val="000000"/>
                </a:solidFill>
              </a:rPr>
              <a:t>Rehabilitation: Other Publicly Owned Residential Buildings </a:t>
            </a:r>
          </a:p>
          <a:p>
            <a:pPr marL="171450" indent="-171450">
              <a:buFont typeface="Arial" panose="020B0604020202020204" pitchFamily="34" charset="0"/>
              <a:buChar char="•"/>
            </a:pPr>
            <a:r>
              <a:rPr lang="fr-FR" sz="600" b="0" i="0" u="none" strike="noStrike" baseline="0" dirty="0">
                <a:solidFill>
                  <a:srgbClr val="000000"/>
                </a:solidFill>
              </a:rPr>
              <a:t>Acquisition for </a:t>
            </a:r>
            <a:r>
              <a:rPr lang="fr-FR" sz="600" b="0" i="0" u="none" strike="noStrike" baseline="0" dirty="0" err="1">
                <a:solidFill>
                  <a:srgbClr val="000000"/>
                </a:solidFill>
              </a:rPr>
              <a:t>Rehabilitation</a:t>
            </a:r>
            <a:endParaRPr lang="fr-FR" sz="600" b="0" i="0" u="none" strike="noStrike" baseline="0" dirty="0">
              <a:solidFill>
                <a:srgbClr val="000000"/>
              </a:solidFill>
            </a:endParaRPr>
          </a:p>
          <a:p>
            <a:endParaRPr lang="en-US" sz="600" dirty="0"/>
          </a:p>
        </p:txBody>
      </p:sp>
      <p:sp>
        <p:nvSpPr>
          <p:cNvPr id="5" name="TextBox 4">
            <a:extLst>
              <a:ext uri="{FF2B5EF4-FFF2-40B4-BE49-F238E27FC236}">
                <a16:creationId xmlns:a16="http://schemas.microsoft.com/office/drawing/2014/main" id="{EFF91532-1335-57A1-5D46-134CB2B03B85}"/>
              </a:ext>
            </a:extLst>
          </p:cNvPr>
          <p:cNvSpPr txBox="1"/>
          <p:nvPr/>
        </p:nvSpPr>
        <p:spPr>
          <a:xfrm>
            <a:off x="5674223" y="1122784"/>
            <a:ext cx="2575148" cy="3600986"/>
          </a:xfrm>
          <a:prstGeom prst="rect">
            <a:avLst/>
          </a:prstGeom>
          <a:noFill/>
        </p:spPr>
        <p:txBody>
          <a:bodyPr wrap="square" rtlCol="0">
            <a:spAutoFit/>
          </a:bodyPr>
          <a:lstStyle/>
          <a:p>
            <a:pPr marL="171450" indent="-171450">
              <a:buFont typeface="Arial" panose="020B0604020202020204" pitchFamily="34" charset="0"/>
              <a:buChar char="•"/>
            </a:pPr>
            <a:r>
              <a:rPr lang="en-US" sz="600" b="0" i="0" u="none" strike="noStrike" baseline="0" dirty="0">
                <a:solidFill>
                  <a:srgbClr val="000000"/>
                </a:solidFill>
              </a:rPr>
              <a:t>Rehabilitation Administration</a:t>
            </a:r>
          </a:p>
          <a:p>
            <a:pPr marL="171450" indent="-171450">
              <a:buFont typeface="Arial" panose="020B0604020202020204" pitchFamily="34" charset="0"/>
              <a:buChar char="•"/>
            </a:pPr>
            <a:r>
              <a:rPr lang="en-US" sz="600" b="0" i="0" u="none" strike="noStrike" baseline="0" dirty="0">
                <a:solidFill>
                  <a:srgbClr val="000000"/>
                </a:solidFill>
              </a:rPr>
              <a:t>Lead-Based Paint Abatement </a:t>
            </a:r>
          </a:p>
          <a:p>
            <a:pPr marL="171450" indent="-171450">
              <a:buFont typeface="Arial" panose="020B0604020202020204" pitchFamily="34" charset="0"/>
              <a:buChar char="•"/>
            </a:pPr>
            <a:r>
              <a:rPr lang="en-US" sz="600" b="0" i="0" u="none" strike="noStrike" baseline="0" dirty="0">
                <a:solidFill>
                  <a:srgbClr val="000000"/>
                </a:solidFill>
              </a:rPr>
              <a:t>Housing Services, excluding Housing Counseling, under 24 CFR 5.100 </a:t>
            </a:r>
          </a:p>
          <a:p>
            <a:pPr marL="171450" indent="-171450">
              <a:buFont typeface="Arial" panose="020B0604020202020204" pitchFamily="34" charset="0"/>
              <a:buChar char="•"/>
            </a:pPr>
            <a:r>
              <a:rPr lang="en-US" sz="600" b="0" i="0" u="none" strike="noStrike" baseline="0" dirty="0">
                <a:solidFill>
                  <a:srgbClr val="000000"/>
                </a:solidFill>
              </a:rPr>
              <a:t>Housing Counseling, under 24 CFR 5.100, </a:t>
            </a:r>
          </a:p>
          <a:p>
            <a:pPr marL="171450" indent="-171450">
              <a:buFont typeface="Arial" panose="020B0604020202020204" pitchFamily="34" charset="0"/>
              <a:buChar char="•"/>
            </a:pPr>
            <a:r>
              <a:rPr lang="en-US" sz="600" b="0" i="0" u="none" strike="noStrike" baseline="0" dirty="0">
                <a:solidFill>
                  <a:srgbClr val="000000"/>
                </a:solidFill>
              </a:rPr>
              <a:t>Supporting HOME Program Assistance Housing Activities </a:t>
            </a:r>
          </a:p>
          <a:p>
            <a:pPr marL="171450" indent="-171450">
              <a:buFont typeface="Arial" panose="020B0604020202020204" pitchFamily="34" charset="0"/>
              <a:buChar char="•"/>
            </a:pPr>
            <a:r>
              <a:rPr lang="en-US" sz="600" b="0" i="0" u="none" strike="noStrike" baseline="0" dirty="0">
                <a:solidFill>
                  <a:srgbClr val="000000"/>
                </a:solidFill>
              </a:rPr>
              <a:t>Housing Counseling, under 24 CFR 5.100, </a:t>
            </a:r>
          </a:p>
          <a:p>
            <a:pPr marL="171450" indent="-171450">
              <a:buFont typeface="Arial" panose="020B0604020202020204" pitchFamily="34" charset="0"/>
              <a:buChar char="•"/>
            </a:pPr>
            <a:r>
              <a:rPr lang="en-US" sz="600" b="0" i="0" u="none" strike="noStrike" baseline="0" dirty="0">
                <a:solidFill>
                  <a:srgbClr val="000000"/>
                </a:solidFill>
              </a:rPr>
              <a:t>in Conjunction with CDBG Assisted Housing Rehab </a:t>
            </a:r>
          </a:p>
          <a:p>
            <a:pPr marL="171450" indent="-171450">
              <a:buFont typeface="Arial" panose="020B0604020202020204" pitchFamily="34" charset="0"/>
              <a:buChar char="•"/>
            </a:pPr>
            <a:r>
              <a:rPr lang="en-US" sz="600" b="0" i="0" u="none" strike="noStrike" baseline="0" dirty="0">
                <a:solidFill>
                  <a:srgbClr val="000000"/>
                </a:solidFill>
              </a:rPr>
              <a:t>Code Enforcement </a:t>
            </a:r>
          </a:p>
          <a:p>
            <a:pPr marL="171450" indent="-171450">
              <a:buFont typeface="Arial" panose="020B0604020202020204" pitchFamily="34" charset="0"/>
              <a:buChar char="•"/>
            </a:pPr>
            <a:r>
              <a:rPr lang="en-US" sz="600" b="0" i="0" u="none" strike="noStrike" baseline="0" dirty="0">
                <a:solidFill>
                  <a:srgbClr val="000000"/>
                </a:solidFill>
              </a:rPr>
              <a:t>Residential Historic Preservation </a:t>
            </a:r>
          </a:p>
          <a:p>
            <a:pPr marL="171450" indent="-171450">
              <a:buFont typeface="Arial" panose="020B0604020202020204" pitchFamily="34" charset="0"/>
              <a:buChar char="•"/>
            </a:pPr>
            <a:r>
              <a:rPr lang="en-US" sz="600" b="0" i="0" u="none" strike="noStrike" baseline="0" dirty="0">
                <a:solidFill>
                  <a:srgbClr val="000000"/>
                </a:solidFill>
              </a:rPr>
              <a:t>Non-Residential Historic Preservation </a:t>
            </a:r>
          </a:p>
          <a:p>
            <a:pPr marL="171450" indent="-171450">
              <a:buFont typeface="Arial" panose="020B0604020202020204" pitchFamily="34" charset="0"/>
              <a:buChar char="•"/>
            </a:pPr>
            <a:r>
              <a:rPr lang="fr-FR" sz="600" b="0" i="0" u="none" strike="noStrike" baseline="0" dirty="0">
                <a:solidFill>
                  <a:srgbClr val="000000"/>
                </a:solidFill>
              </a:rPr>
              <a:t>Commercial/</a:t>
            </a:r>
            <a:r>
              <a:rPr lang="fr-FR" sz="600" b="0" i="0" u="none" strike="noStrike" baseline="0" dirty="0" err="1">
                <a:solidFill>
                  <a:srgbClr val="000000"/>
                </a:solidFill>
              </a:rPr>
              <a:t>Industrial</a:t>
            </a:r>
            <a:r>
              <a:rPr lang="fr-FR" sz="600" b="0" i="0" u="none" strike="noStrike" baseline="0" dirty="0">
                <a:solidFill>
                  <a:srgbClr val="000000"/>
                </a:solidFill>
              </a:rPr>
              <a:t>: Acquisition/Disposition </a:t>
            </a:r>
          </a:p>
          <a:p>
            <a:pPr marL="171450" indent="-171450">
              <a:buFont typeface="Arial" panose="020B0604020202020204" pitchFamily="34" charset="0"/>
              <a:buChar char="•"/>
            </a:pPr>
            <a:r>
              <a:rPr lang="fr-FR" sz="600" b="0" i="0" u="none" strike="noStrike" baseline="0" dirty="0">
                <a:solidFill>
                  <a:srgbClr val="000000"/>
                </a:solidFill>
              </a:rPr>
              <a:t>Commercial/</a:t>
            </a:r>
            <a:r>
              <a:rPr lang="fr-FR" sz="600" b="0" i="0" u="none" strike="noStrike" baseline="0" dirty="0" err="1">
                <a:solidFill>
                  <a:srgbClr val="000000"/>
                </a:solidFill>
              </a:rPr>
              <a:t>Industrial</a:t>
            </a:r>
            <a:r>
              <a:rPr lang="fr-FR" sz="600" b="0" i="0" u="none" strike="noStrike" baseline="0" dirty="0">
                <a:solidFill>
                  <a:srgbClr val="000000"/>
                </a:solidFill>
              </a:rPr>
              <a:t>: Infrastructure </a:t>
            </a:r>
            <a:r>
              <a:rPr lang="fr-FR" sz="600" b="0" i="0" u="none" strike="noStrike" baseline="0" dirty="0" err="1">
                <a:solidFill>
                  <a:srgbClr val="000000"/>
                </a:solidFill>
              </a:rPr>
              <a:t>Development</a:t>
            </a:r>
            <a:r>
              <a:rPr lang="fr-FR" sz="600" b="0" i="0" u="none" strike="noStrike" baseline="0" dirty="0">
                <a:solidFill>
                  <a:srgbClr val="000000"/>
                </a:solidFill>
              </a:rPr>
              <a:t> </a:t>
            </a:r>
          </a:p>
          <a:p>
            <a:pPr marL="171450" indent="-171450">
              <a:buFont typeface="Arial" panose="020B0604020202020204" pitchFamily="34" charset="0"/>
              <a:buChar char="•"/>
            </a:pPr>
            <a:r>
              <a:rPr lang="en-US" sz="600" b="0" i="0" u="none" strike="noStrike" baseline="0" dirty="0">
                <a:solidFill>
                  <a:srgbClr val="000000"/>
                </a:solidFill>
              </a:rPr>
              <a:t>Commercial/Industrial: Building Acquisition, Construction, Rehabilitation</a:t>
            </a:r>
          </a:p>
          <a:p>
            <a:pPr marL="171450" indent="-171450">
              <a:buFont typeface="Arial" panose="020B0604020202020204" pitchFamily="34" charset="0"/>
              <a:buChar char="•"/>
            </a:pPr>
            <a:r>
              <a:rPr lang="en-US" sz="600" b="0" i="0" u="none" strike="noStrike" baseline="0" dirty="0">
                <a:solidFill>
                  <a:srgbClr val="000000"/>
                </a:solidFill>
              </a:rPr>
              <a:t>Commercial/Industrial: Other Improvements </a:t>
            </a:r>
          </a:p>
          <a:p>
            <a:pPr marL="171450" indent="-171450">
              <a:buFont typeface="Arial" panose="020B0604020202020204" pitchFamily="34" charset="0"/>
              <a:buChar char="•"/>
            </a:pPr>
            <a:r>
              <a:rPr lang="en-US" sz="600" b="0" i="0" u="none" strike="noStrike" baseline="0" dirty="0">
                <a:solidFill>
                  <a:srgbClr val="000000"/>
                </a:solidFill>
              </a:rPr>
              <a:t>Economic Development: Direct Financial Assistance to For-Profit Business</a:t>
            </a:r>
          </a:p>
          <a:p>
            <a:pPr marL="171450" indent="-171450">
              <a:buFont typeface="Arial" panose="020B0604020202020204" pitchFamily="34" charset="0"/>
              <a:buChar char="•"/>
            </a:pPr>
            <a:r>
              <a:rPr lang="en-US" sz="600" b="0" i="0" u="none" strike="noStrike" baseline="0" dirty="0">
                <a:solidFill>
                  <a:srgbClr val="000000"/>
                </a:solidFill>
              </a:rPr>
              <a:t>Economic Development: Technical Assistance </a:t>
            </a:r>
          </a:p>
          <a:p>
            <a:pPr marL="171450" indent="-171450">
              <a:buFont typeface="Arial" panose="020B0604020202020204" pitchFamily="34" charset="0"/>
              <a:buChar char="•"/>
            </a:pPr>
            <a:r>
              <a:rPr lang="en-US" sz="600" b="0" i="0" u="none" strike="noStrike" baseline="0" dirty="0">
                <a:solidFill>
                  <a:srgbClr val="000000"/>
                </a:solidFill>
              </a:rPr>
              <a:t>Economic Development: Micro-Enterprise Assistance </a:t>
            </a:r>
          </a:p>
          <a:p>
            <a:pPr marL="171450" indent="-171450">
              <a:buFont typeface="Arial" panose="020B0604020202020204" pitchFamily="34" charset="0"/>
              <a:buChar char="•"/>
            </a:pPr>
            <a:r>
              <a:rPr lang="en-US" sz="600" b="0" i="0" u="none" strike="noStrike" baseline="0" dirty="0">
                <a:solidFill>
                  <a:srgbClr val="000000"/>
                </a:solidFill>
              </a:rPr>
              <a:t>Nonprofit Capacity Building </a:t>
            </a:r>
          </a:p>
          <a:p>
            <a:pPr marL="171450" indent="-171450">
              <a:buFont typeface="Arial" panose="020B0604020202020204" pitchFamily="34" charset="0"/>
              <a:buChar char="•"/>
            </a:pPr>
            <a:r>
              <a:rPr lang="en-US" sz="600" b="0" i="0" u="none" strike="noStrike" baseline="0" dirty="0">
                <a:solidFill>
                  <a:srgbClr val="000000"/>
                </a:solidFill>
              </a:rPr>
              <a:t>Operation and Repair of Foreclosed Property </a:t>
            </a:r>
          </a:p>
          <a:p>
            <a:pPr marL="171450" indent="-171450">
              <a:buFont typeface="Arial" panose="020B0604020202020204" pitchFamily="34" charset="0"/>
              <a:buChar char="•"/>
            </a:pPr>
            <a:r>
              <a:rPr lang="en-US" sz="600" b="0" i="0" u="none" strike="noStrike" baseline="0" dirty="0">
                <a:solidFill>
                  <a:srgbClr val="000000"/>
                </a:solidFill>
              </a:rPr>
              <a:t>Planned Repayments of Section 108 Loans </a:t>
            </a:r>
          </a:p>
          <a:p>
            <a:pPr marL="171450" indent="-171450">
              <a:buFont typeface="Arial" panose="020B0604020202020204" pitchFamily="34" charset="0"/>
              <a:buChar char="•"/>
            </a:pPr>
            <a:r>
              <a:rPr lang="en-US" sz="600" b="0" i="0" u="none" strike="noStrike" baseline="0" dirty="0">
                <a:solidFill>
                  <a:srgbClr val="000000"/>
                </a:solidFill>
              </a:rPr>
              <a:t>Unplanned Repayments of Section 108 Loans </a:t>
            </a:r>
          </a:p>
          <a:p>
            <a:pPr marL="171450" indent="-171450">
              <a:buFont typeface="Arial" panose="020B0604020202020204" pitchFamily="34" charset="0"/>
              <a:buChar char="•"/>
            </a:pPr>
            <a:r>
              <a:rPr lang="en-US" sz="600" b="0" i="0" u="none" strike="noStrike" baseline="0" dirty="0">
                <a:solidFill>
                  <a:srgbClr val="000000"/>
                </a:solidFill>
              </a:rPr>
              <a:t>State CDBG Technical Assistance to Grantees </a:t>
            </a:r>
          </a:p>
          <a:p>
            <a:pPr marL="171450" indent="-171450">
              <a:buFont typeface="Arial" panose="020B0604020202020204" pitchFamily="34" charset="0"/>
              <a:buChar char="•"/>
            </a:pPr>
            <a:r>
              <a:rPr lang="en-US" sz="600" b="0" i="0" u="none" strike="noStrike" baseline="0" dirty="0">
                <a:solidFill>
                  <a:srgbClr val="000000"/>
                </a:solidFill>
              </a:rPr>
              <a:t>Planning </a:t>
            </a:r>
          </a:p>
          <a:p>
            <a:pPr marL="171450" indent="-171450">
              <a:buFont typeface="Arial" panose="020B0604020202020204" pitchFamily="34" charset="0"/>
              <a:buChar char="•"/>
            </a:pPr>
            <a:r>
              <a:rPr lang="en-US" sz="600" b="0" i="0" u="none" strike="noStrike" baseline="0" dirty="0">
                <a:solidFill>
                  <a:srgbClr val="000000"/>
                </a:solidFill>
              </a:rPr>
              <a:t>State Planning-Only Activities </a:t>
            </a:r>
          </a:p>
          <a:p>
            <a:pPr marL="171450" indent="-171450">
              <a:buFont typeface="Arial" panose="020B0604020202020204" pitchFamily="34" charset="0"/>
              <a:buChar char="•"/>
            </a:pPr>
            <a:r>
              <a:rPr lang="en-US" sz="600" dirty="0">
                <a:solidFill>
                  <a:srgbClr val="000000"/>
                </a:solidFill>
              </a:rPr>
              <a:t>G</a:t>
            </a:r>
            <a:r>
              <a:rPr lang="en-US" sz="600" b="0" i="0" u="none" strike="noStrike" baseline="0" dirty="0">
                <a:solidFill>
                  <a:srgbClr val="000000"/>
                </a:solidFill>
              </a:rPr>
              <a:t>eneral Program Administration </a:t>
            </a:r>
          </a:p>
          <a:p>
            <a:pPr marL="171450" indent="-171450">
              <a:buFont typeface="Arial" panose="020B0604020202020204" pitchFamily="34" charset="0"/>
              <a:buChar char="•"/>
            </a:pPr>
            <a:r>
              <a:rPr lang="en-US" sz="600" b="0" i="0" u="none" strike="noStrike" baseline="0" dirty="0">
                <a:solidFill>
                  <a:srgbClr val="000000"/>
                </a:solidFill>
              </a:rPr>
              <a:t>Indirect Costs</a:t>
            </a:r>
          </a:p>
          <a:p>
            <a:pPr marL="171450" indent="-171450">
              <a:buFont typeface="Arial" panose="020B0604020202020204" pitchFamily="34" charset="0"/>
              <a:buChar char="•"/>
            </a:pPr>
            <a:r>
              <a:rPr lang="en-US" sz="600" b="0" i="0" u="none" strike="noStrike" baseline="0" dirty="0">
                <a:solidFill>
                  <a:srgbClr val="000000"/>
                </a:solidFill>
              </a:rPr>
              <a:t>Public Information </a:t>
            </a:r>
          </a:p>
          <a:p>
            <a:pPr marL="171450" indent="-171450">
              <a:buFont typeface="Arial" panose="020B0604020202020204" pitchFamily="34" charset="0"/>
              <a:buChar char="•"/>
            </a:pPr>
            <a:r>
              <a:rPr lang="en-US" sz="600" b="0" i="0" u="none" strike="noStrike" baseline="0" dirty="0">
                <a:solidFill>
                  <a:srgbClr val="000000"/>
                </a:solidFill>
              </a:rPr>
              <a:t>Fair Housing Activities (subject to admin cap) </a:t>
            </a:r>
          </a:p>
          <a:p>
            <a:pPr marL="171450" indent="-171450">
              <a:buFont typeface="Arial" panose="020B0604020202020204" pitchFamily="34" charset="0"/>
              <a:buChar char="•"/>
            </a:pPr>
            <a:r>
              <a:rPr lang="en-US" sz="600" b="0" i="0" u="none" strike="noStrike" baseline="0" dirty="0">
                <a:solidFill>
                  <a:srgbClr val="000000"/>
                </a:solidFill>
              </a:rPr>
              <a:t>Submission of Applications for Federal Programs </a:t>
            </a:r>
          </a:p>
          <a:p>
            <a:pPr marL="171450" indent="-171450">
              <a:buFont typeface="Arial" panose="020B0604020202020204" pitchFamily="34" charset="0"/>
              <a:buChar char="•"/>
            </a:pPr>
            <a:r>
              <a:rPr lang="en-US" sz="600" b="0" i="0" u="none" strike="noStrike" baseline="0" dirty="0">
                <a:solidFill>
                  <a:srgbClr val="000000"/>
                </a:solidFill>
              </a:rPr>
              <a:t>CDBG Funding of HOME Admin </a:t>
            </a:r>
          </a:p>
          <a:p>
            <a:pPr marL="171450" indent="-171450">
              <a:buFont typeface="Arial" panose="020B0604020202020204" pitchFamily="34" charset="0"/>
              <a:buChar char="•"/>
            </a:pPr>
            <a:r>
              <a:rPr lang="en-US" sz="600" b="0" i="0" u="none" strike="noStrike" baseline="0" dirty="0">
                <a:solidFill>
                  <a:srgbClr val="000000"/>
                </a:solidFill>
              </a:rPr>
              <a:t>CDBG Funding of HOME CHDO Operating Expenses </a:t>
            </a:r>
          </a:p>
          <a:p>
            <a:pPr marL="171450" indent="-171450">
              <a:buFont typeface="Arial" panose="020B0604020202020204" pitchFamily="34" charset="0"/>
              <a:buChar char="•"/>
            </a:pPr>
            <a:r>
              <a:rPr lang="en-US" sz="600" b="0" i="0" u="none" strike="noStrike" baseline="0" dirty="0">
                <a:solidFill>
                  <a:srgbClr val="000000"/>
                </a:solidFill>
              </a:rPr>
              <a:t>State Program Administration </a:t>
            </a:r>
          </a:p>
          <a:p>
            <a:pPr marL="171450" indent="-171450">
              <a:buFont typeface="Arial" panose="020B0604020202020204" pitchFamily="34" charset="0"/>
              <a:buChar char="•"/>
            </a:pPr>
            <a:r>
              <a:rPr lang="en-US" sz="600" b="0" i="0" u="none" strike="noStrike" baseline="0" dirty="0">
                <a:solidFill>
                  <a:srgbClr val="000000"/>
                </a:solidFill>
              </a:rPr>
              <a:t>Tornado Shelters Serving Private Mobile Home Parks </a:t>
            </a:r>
          </a:p>
          <a:p>
            <a:pPr marL="171450" indent="-171450">
              <a:buFont typeface="Arial" panose="020B0604020202020204" pitchFamily="34" charset="0"/>
              <a:buChar char="•"/>
            </a:pPr>
            <a:r>
              <a:rPr lang="en-US" sz="600" b="0" i="0" u="none" strike="noStrike" baseline="0" dirty="0">
                <a:solidFill>
                  <a:srgbClr val="000000"/>
                </a:solidFill>
              </a:rPr>
              <a:t>Payment of Interest on Section 108 Loans </a:t>
            </a:r>
          </a:p>
          <a:p>
            <a:pPr marL="171450" indent="-171450">
              <a:buFont typeface="Arial" panose="020B0604020202020204" pitchFamily="34" charset="0"/>
              <a:buChar char="•"/>
            </a:pPr>
            <a:r>
              <a:rPr lang="en-US" sz="600" b="0" i="0" u="none" strike="noStrike" baseline="0" dirty="0">
                <a:solidFill>
                  <a:srgbClr val="000000"/>
                </a:solidFill>
              </a:rPr>
              <a:t>Payment of Costs of Section 108 Financing </a:t>
            </a:r>
          </a:p>
          <a:p>
            <a:pPr marL="171450" indent="-171450">
              <a:buFont typeface="Arial" panose="020B0604020202020204" pitchFamily="34" charset="0"/>
              <a:buChar char="•"/>
            </a:pPr>
            <a:r>
              <a:rPr lang="en-US" sz="600" b="0" i="0" u="none" strike="noStrike" baseline="0" dirty="0">
                <a:solidFill>
                  <a:srgbClr val="000000"/>
                </a:solidFill>
              </a:rPr>
              <a:t>Debt Service Reserve</a:t>
            </a:r>
            <a:endParaRPr lang="en-US" sz="600" dirty="0"/>
          </a:p>
        </p:txBody>
      </p:sp>
    </p:spTree>
    <p:extLst>
      <p:ext uri="{BB962C8B-B14F-4D97-AF65-F5344CB8AC3E}">
        <p14:creationId xmlns:p14="http://schemas.microsoft.com/office/powerpoint/2010/main" val="3757741317"/>
      </p:ext>
    </p:extLst>
  </p:cSld>
  <p:clrMapOvr>
    <a:masterClrMapping/>
  </p:clrMapOvr>
  <p:transition spd="slow" advClick="0" advTm="1000">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638175" y="485775"/>
            <a:ext cx="7862888" cy="283633"/>
          </a:xfrm>
        </p:spPr>
        <p:txBody>
          <a:bodyPr/>
          <a:lstStyle/>
          <a:p>
            <a:pPr algn="ctr"/>
            <a:r>
              <a:rPr lang="en-US" b="1" dirty="0">
                <a:solidFill>
                  <a:srgbClr val="203864"/>
                </a:solidFill>
                <a:latin typeface="Arial" panose="020B0604020202020204" pitchFamily="34" charset="0"/>
                <a:cs typeface="Arial" panose="020B0604020202020204" pitchFamily="34" charset="0"/>
              </a:rPr>
              <a:t>Future item</a:t>
            </a:r>
          </a:p>
        </p:txBody>
      </p:sp>
      <p:graphicFrame>
        <p:nvGraphicFramePr>
          <p:cNvPr id="7" name="Diagram 6">
            <a:extLst>
              <a:ext uri="{FF2B5EF4-FFF2-40B4-BE49-F238E27FC236}">
                <a16:creationId xmlns:a16="http://schemas.microsoft.com/office/drawing/2014/main" id="{CA53ED7B-AE5C-4E6E-81B8-08144E883D57}"/>
              </a:ext>
            </a:extLst>
          </p:cNvPr>
          <p:cNvGraphicFramePr/>
          <p:nvPr>
            <p:extLst>
              <p:ext uri="{D42A27DB-BD31-4B8C-83A1-F6EECF244321}">
                <p14:modId xmlns:p14="http://schemas.microsoft.com/office/powerpoint/2010/main" val="2126116562"/>
              </p:ext>
            </p:extLst>
          </p:nvPr>
        </p:nvGraphicFramePr>
        <p:xfrm>
          <a:off x="571499" y="971547"/>
          <a:ext cx="8001001" cy="360045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Box 3">
            <a:extLst>
              <a:ext uri="{FF2B5EF4-FFF2-40B4-BE49-F238E27FC236}">
                <a16:creationId xmlns:a16="http://schemas.microsoft.com/office/drawing/2014/main" id="{45E6A0A2-6CD1-53D0-9103-B2AB386442E6}"/>
              </a:ext>
            </a:extLst>
          </p:cNvPr>
          <p:cNvSpPr txBox="1"/>
          <p:nvPr/>
        </p:nvSpPr>
        <p:spPr>
          <a:xfrm>
            <a:off x="6125840" y="4703539"/>
            <a:ext cx="2020186" cy="230832"/>
          </a:xfrm>
          <a:prstGeom prst="rect">
            <a:avLst/>
          </a:prstGeom>
          <a:solidFill>
            <a:schemeClr val="bg1"/>
          </a:solidFill>
        </p:spPr>
        <p:txBody>
          <a:bodyPr wrap="square" rtlCol="0">
            <a:spAutoFit/>
          </a:bodyPr>
          <a:lstStyle/>
          <a:p>
            <a:endParaRPr lang="en-US" sz="900" dirty="0">
              <a:solidFill>
                <a:srgbClr val="7A88A3"/>
              </a:solidFill>
            </a:endParaRPr>
          </a:p>
        </p:txBody>
      </p:sp>
    </p:spTree>
    <p:extLst>
      <p:ext uri="{BB962C8B-B14F-4D97-AF65-F5344CB8AC3E}">
        <p14:creationId xmlns:p14="http://schemas.microsoft.com/office/powerpoint/2010/main" val="1053809020"/>
      </p:ext>
    </p:extLst>
  </p:cSld>
  <p:clrMapOvr>
    <a:masterClrMapping/>
  </p:clrMapOvr>
  <p:transition spd="slow" advClick="0" advTm="1000">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2"/>
          <p:cNvSpPr>
            <a:spLocks/>
          </p:cNvSpPr>
          <p:nvPr/>
        </p:nvSpPr>
        <p:spPr bwMode="auto">
          <a:xfrm>
            <a:off x="3359071" y="0"/>
            <a:ext cx="5724473" cy="5143500"/>
          </a:xfrm>
          <a:custGeom>
            <a:avLst/>
            <a:gdLst>
              <a:gd name="connsiteX0" fmla="*/ 1854132 w 5724473"/>
              <a:gd name="connsiteY0" fmla="*/ 0 h 5143500"/>
              <a:gd name="connsiteX1" fmla="*/ 2908939 w 5724473"/>
              <a:gd name="connsiteY1" fmla="*/ 0 h 5143500"/>
              <a:gd name="connsiteX2" fmla="*/ 4669666 w 5724473"/>
              <a:gd name="connsiteY2" fmla="*/ 0 h 5143500"/>
              <a:gd name="connsiteX3" fmla="*/ 5724473 w 5724473"/>
              <a:gd name="connsiteY3" fmla="*/ 0 h 5143500"/>
              <a:gd name="connsiteX4" fmla="*/ 5724473 w 5724473"/>
              <a:gd name="connsiteY4" fmla="*/ 5143500 h 5143500"/>
              <a:gd name="connsiteX5" fmla="*/ 4669666 w 5724473"/>
              <a:gd name="connsiteY5" fmla="*/ 5143500 h 5143500"/>
              <a:gd name="connsiteX6" fmla="*/ 1054807 w 5724473"/>
              <a:gd name="connsiteY6" fmla="*/ 5143500 h 5143500"/>
              <a:gd name="connsiteX7" fmla="*/ 0 w 5724473"/>
              <a:gd name="connsiteY7"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24473" h="5143500">
                <a:moveTo>
                  <a:pt x="1854132" y="0"/>
                </a:moveTo>
                <a:lnTo>
                  <a:pt x="2908939" y="0"/>
                </a:lnTo>
                <a:lnTo>
                  <a:pt x="4669666" y="0"/>
                </a:lnTo>
                <a:lnTo>
                  <a:pt x="5724473" y="0"/>
                </a:lnTo>
                <a:lnTo>
                  <a:pt x="5724473" y="5143500"/>
                </a:lnTo>
                <a:lnTo>
                  <a:pt x="4669666" y="5143500"/>
                </a:lnTo>
                <a:lnTo>
                  <a:pt x="1054807" y="5143500"/>
                </a:lnTo>
                <a:lnTo>
                  <a:pt x="0" y="5143500"/>
                </a:lnTo>
                <a:close/>
              </a:path>
            </a:pathLst>
          </a:custGeom>
          <a:solidFill>
            <a:srgbClr val="203864"/>
          </a:solidFill>
          <a:ln w="1588" cap="flat">
            <a:noFill/>
            <a:prstDash val="solid"/>
            <a:miter lim="800000"/>
            <a:headEnd/>
            <a:tailEnd/>
          </a:ln>
        </p:spPr>
        <p:txBody>
          <a:bodyPr vert="horz" wrap="square" lIns="91440" tIns="45720" rIns="91440" bIns="45720" numCol="1" anchor="t" anchorCtr="0" compatLnSpc="1">
            <a:prstTxWarp prst="textNoShape">
              <a:avLst/>
            </a:prstTxWarp>
            <a:noAutofit/>
          </a:bodyPr>
          <a:lstStyle/>
          <a:p>
            <a:endParaRPr lang="en-US" dirty="0">
              <a:latin typeface="Arial Nova Light" panose="020B0304020202020204" pitchFamily="34" charset="0"/>
            </a:endParaRPr>
          </a:p>
        </p:txBody>
      </p:sp>
      <p:sp>
        <p:nvSpPr>
          <p:cNvPr id="4" name="Freeform 25"/>
          <p:cNvSpPr>
            <a:spLocks/>
          </p:cNvSpPr>
          <p:nvPr/>
        </p:nvSpPr>
        <p:spPr bwMode="auto">
          <a:xfrm>
            <a:off x="3419367" y="0"/>
            <a:ext cx="2109934" cy="5143500"/>
          </a:xfrm>
          <a:custGeom>
            <a:avLst/>
            <a:gdLst>
              <a:gd name="T0" fmla="*/ 1080 w 1229"/>
              <a:gd name="T1" fmla="*/ 0 h 2996"/>
              <a:gd name="T2" fmla="*/ 0 w 1229"/>
              <a:gd name="T3" fmla="*/ 2996 h 2996"/>
              <a:gd name="T4" fmla="*/ 149 w 1229"/>
              <a:gd name="T5" fmla="*/ 2996 h 2996"/>
              <a:gd name="T6" fmla="*/ 1229 w 1229"/>
              <a:gd name="T7" fmla="*/ 0 h 2996"/>
              <a:gd name="T8" fmla="*/ 1080 w 1229"/>
              <a:gd name="T9" fmla="*/ 0 h 2996"/>
            </a:gdLst>
            <a:ahLst/>
            <a:cxnLst>
              <a:cxn ang="0">
                <a:pos x="T0" y="T1"/>
              </a:cxn>
              <a:cxn ang="0">
                <a:pos x="T2" y="T3"/>
              </a:cxn>
              <a:cxn ang="0">
                <a:pos x="T4" y="T5"/>
              </a:cxn>
              <a:cxn ang="0">
                <a:pos x="T6" y="T7"/>
              </a:cxn>
              <a:cxn ang="0">
                <a:pos x="T8" y="T9"/>
              </a:cxn>
            </a:cxnLst>
            <a:rect l="0" t="0" r="r" b="b"/>
            <a:pathLst>
              <a:path w="1229" h="2996">
                <a:moveTo>
                  <a:pt x="1080" y="0"/>
                </a:moveTo>
                <a:lnTo>
                  <a:pt x="0" y="2996"/>
                </a:lnTo>
                <a:lnTo>
                  <a:pt x="149" y="2996"/>
                </a:lnTo>
                <a:lnTo>
                  <a:pt x="1229" y="0"/>
                </a:lnTo>
                <a:lnTo>
                  <a:pt x="1080" y="0"/>
                </a:lnTo>
                <a:close/>
              </a:path>
            </a:pathLst>
          </a:custGeom>
          <a:solidFill>
            <a:srgbClr val="8FAADC"/>
          </a:solid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latin typeface="Gill Sans Nova Light" panose="020B0302020104020203" pitchFamily="34" charset="0"/>
            </a:endParaRPr>
          </a:p>
        </p:txBody>
      </p:sp>
      <p:sp>
        <p:nvSpPr>
          <p:cNvPr id="5" name="Freeform 5"/>
          <p:cNvSpPr>
            <a:spLocks/>
          </p:cNvSpPr>
          <p:nvPr/>
        </p:nvSpPr>
        <p:spPr bwMode="auto">
          <a:xfrm>
            <a:off x="4144198" y="1120258"/>
            <a:ext cx="810762" cy="1800870"/>
          </a:xfrm>
          <a:custGeom>
            <a:avLst/>
            <a:gdLst>
              <a:gd name="T0" fmla="*/ 438 w 547"/>
              <a:gd name="T1" fmla="*/ 0 h 1215"/>
              <a:gd name="T2" fmla="*/ 0 w 547"/>
              <a:gd name="T3" fmla="*/ 1215 h 1215"/>
              <a:gd name="T4" fmla="*/ 108 w 547"/>
              <a:gd name="T5" fmla="*/ 1215 h 1215"/>
              <a:gd name="T6" fmla="*/ 547 w 547"/>
              <a:gd name="T7" fmla="*/ 0 h 1215"/>
              <a:gd name="T8" fmla="*/ 438 w 547"/>
              <a:gd name="T9" fmla="*/ 0 h 1215"/>
            </a:gdLst>
            <a:ahLst/>
            <a:cxnLst>
              <a:cxn ang="0">
                <a:pos x="T0" y="T1"/>
              </a:cxn>
              <a:cxn ang="0">
                <a:pos x="T2" y="T3"/>
              </a:cxn>
              <a:cxn ang="0">
                <a:pos x="T4" y="T5"/>
              </a:cxn>
              <a:cxn ang="0">
                <a:pos x="T6" y="T7"/>
              </a:cxn>
              <a:cxn ang="0">
                <a:pos x="T8" y="T9"/>
              </a:cxn>
            </a:cxnLst>
            <a:rect l="0" t="0" r="r" b="b"/>
            <a:pathLst>
              <a:path w="547" h="1215">
                <a:moveTo>
                  <a:pt x="438" y="0"/>
                </a:moveTo>
                <a:lnTo>
                  <a:pt x="0" y="1215"/>
                </a:lnTo>
                <a:lnTo>
                  <a:pt x="108" y="1215"/>
                </a:lnTo>
                <a:lnTo>
                  <a:pt x="547" y="0"/>
                </a:lnTo>
                <a:lnTo>
                  <a:pt x="438" y="0"/>
                </a:lnTo>
                <a:close/>
              </a:path>
            </a:pathLst>
          </a:custGeom>
          <a:solidFill>
            <a:srgbClr val="203864"/>
          </a:solidFill>
          <a:ln>
            <a:noFill/>
          </a:ln>
        </p:spPr>
        <p:txBody>
          <a:bodyPr vert="horz" wrap="square" lIns="91440" tIns="45720" rIns="91440" bIns="45720" numCol="1" anchor="t" anchorCtr="0" compatLnSpc="1">
            <a:prstTxWarp prst="textNoShape">
              <a:avLst/>
            </a:prstTxWarp>
          </a:bodyPr>
          <a:lstStyle/>
          <a:p>
            <a:endParaRPr lang="en-US" dirty="0">
              <a:latin typeface="Gill Sans Nova Light" panose="020B0302020104020203" pitchFamily="34" charset="0"/>
            </a:endParaRPr>
          </a:p>
        </p:txBody>
      </p:sp>
      <p:grpSp>
        <p:nvGrpSpPr>
          <p:cNvPr id="20" name="Group 19"/>
          <p:cNvGrpSpPr/>
          <p:nvPr/>
        </p:nvGrpSpPr>
        <p:grpSpPr>
          <a:xfrm>
            <a:off x="6393244" y="1821242"/>
            <a:ext cx="1096600" cy="1099885"/>
            <a:chOff x="4335522" y="3626633"/>
            <a:chExt cx="472957" cy="472958"/>
          </a:xfrm>
        </p:grpSpPr>
        <p:sp>
          <p:nvSpPr>
            <p:cNvPr id="21" name="Oval 20"/>
            <p:cNvSpPr/>
            <p:nvPr/>
          </p:nvSpPr>
          <p:spPr>
            <a:xfrm>
              <a:off x="4335522" y="3626633"/>
              <a:ext cx="472957" cy="472958"/>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Gill Sans Nova Light" panose="020B0302020104020203" pitchFamily="34" charset="0"/>
              </a:endParaRPr>
            </a:p>
          </p:txBody>
        </p:sp>
        <p:sp>
          <p:nvSpPr>
            <p:cNvPr id="22" name="Freeform 21"/>
            <p:cNvSpPr>
              <a:spLocks noEditPoints="1"/>
            </p:cNvSpPr>
            <p:nvPr/>
          </p:nvSpPr>
          <p:spPr bwMode="auto">
            <a:xfrm>
              <a:off x="4440126" y="3726571"/>
              <a:ext cx="266702" cy="266702"/>
            </a:xfrm>
            <a:custGeom>
              <a:avLst/>
              <a:gdLst>
                <a:gd name="T0" fmla="*/ 351 w 353"/>
                <a:gd name="T1" fmla="*/ 171 h 353"/>
                <a:gd name="T2" fmla="*/ 289 w 353"/>
                <a:gd name="T3" fmla="*/ 109 h 353"/>
                <a:gd name="T4" fmla="*/ 289 w 353"/>
                <a:gd name="T5" fmla="*/ 24 h 353"/>
                <a:gd name="T6" fmla="*/ 281 w 353"/>
                <a:gd name="T7" fmla="*/ 16 h 353"/>
                <a:gd name="T8" fmla="*/ 233 w 353"/>
                <a:gd name="T9" fmla="*/ 16 h 353"/>
                <a:gd name="T10" fmla="*/ 225 w 353"/>
                <a:gd name="T11" fmla="*/ 24 h 353"/>
                <a:gd name="T12" fmla="*/ 225 w 353"/>
                <a:gd name="T13" fmla="*/ 45 h 353"/>
                <a:gd name="T14" fmla="*/ 182 w 353"/>
                <a:gd name="T15" fmla="*/ 2 h 353"/>
                <a:gd name="T16" fmla="*/ 177 w 353"/>
                <a:gd name="T17" fmla="*/ 0 h 353"/>
                <a:gd name="T18" fmla="*/ 171 w 353"/>
                <a:gd name="T19" fmla="*/ 2 h 353"/>
                <a:gd name="T20" fmla="*/ 2 w 353"/>
                <a:gd name="T21" fmla="*/ 171 h 353"/>
                <a:gd name="T22" fmla="*/ 0 w 353"/>
                <a:gd name="T23" fmla="*/ 176 h 353"/>
                <a:gd name="T24" fmla="*/ 8 w 353"/>
                <a:gd name="T25" fmla="*/ 184 h 353"/>
                <a:gd name="T26" fmla="*/ 14 w 353"/>
                <a:gd name="T27" fmla="*/ 182 h 353"/>
                <a:gd name="T28" fmla="*/ 48 w 353"/>
                <a:gd name="T29" fmla="*/ 148 h 353"/>
                <a:gd name="T30" fmla="*/ 48 w 353"/>
                <a:gd name="T31" fmla="*/ 345 h 353"/>
                <a:gd name="T32" fmla="*/ 56 w 353"/>
                <a:gd name="T33" fmla="*/ 353 h 353"/>
                <a:gd name="T34" fmla="*/ 297 w 353"/>
                <a:gd name="T35" fmla="*/ 353 h 353"/>
                <a:gd name="T36" fmla="*/ 305 w 353"/>
                <a:gd name="T37" fmla="*/ 345 h 353"/>
                <a:gd name="T38" fmla="*/ 305 w 353"/>
                <a:gd name="T39" fmla="*/ 148 h 353"/>
                <a:gd name="T40" fmla="*/ 339 w 353"/>
                <a:gd name="T41" fmla="*/ 182 h 353"/>
                <a:gd name="T42" fmla="*/ 345 w 353"/>
                <a:gd name="T43" fmla="*/ 184 h 353"/>
                <a:gd name="T44" fmla="*/ 353 w 353"/>
                <a:gd name="T45" fmla="*/ 176 h 353"/>
                <a:gd name="T46" fmla="*/ 351 w 353"/>
                <a:gd name="T47" fmla="*/ 171 h 353"/>
                <a:gd name="T48" fmla="*/ 241 w 353"/>
                <a:gd name="T49" fmla="*/ 32 h 353"/>
                <a:gd name="T50" fmla="*/ 273 w 353"/>
                <a:gd name="T51" fmla="*/ 32 h 353"/>
                <a:gd name="T52" fmla="*/ 273 w 353"/>
                <a:gd name="T53" fmla="*/ 93 h 353"/>
                <a:gd name="T54" fmla="*/ 241 w 353"/>
                <a:gd name="T55" fmla="*/ 61 h 353"/>
                <a:gd name="T56" fmla="*/ 241 w 353"/>
                <a:gd name="T57" fmla="*/ 32 h 353"/>
                <a:gd name="T58" fmla="*/ 128 w 353"/>
                <a:gd name="T59" fmla="*/ 337 h 353"/>
                <a:gd name="T60" fmla="*/ 64 w 353"/>
                <a:gd name="T61" fmla="*/ 337 h 353"/>
                <a:gd name="T62" fmla="*/ 64 w 353"/>
                <a:gd name="T63" fmla="*/ 321 h 353"/>
                <a:gd name="T64" fmla="*/ 128 w 353"/>
                <a:gd name="T65" fmla="*/ 321 h 353"/>
                <a:gd name="T66" fmla="*/ 128 w 353"/>
                <a:gd name="T67" fmla="*/ 337 h 353"/>
                <a:gd name="T68" fmla="*/ 209 w 353"/>
                <a:gd name="T69" fmla="*/ 337 h 353"/>
                <a:gd name="T70" fmla="*/ 144 w 353"/>
                <a:gd name="T71" fmla="*/ 337 h 353"/>
                <a:gd name="T72" fmla="*/ 144 w 353"/>
                <a:gd name="T73" fmla="*/ 208 h 353"/>
                <a:gd name="T74" fmla="*/ 209 w 353"/>
                <a:gd name="T75" fmla="*/ 208 h 353"/>
                <a:gd name="T76" fmla="*/ 209 w 353"/>
                <a:gd name="T77" fmla="*/ 337 h 353"/>
                <a:gd name="T78" fmla="*/ 289 w 353"/>
                <a:gd name="T79" fmla="*/ 337 h 353"/>
                <a:gd name="T80" fmla="*/ 225 w 353"/>
                <a:gd name="T81" fmla="*/ 337 h 353"/>
                <a:gd name="T82" fmla="*/ 225 w 353"/>
                <a:gd name="T83" fmla="*/ 321 h 353"/>
                <a:gd name="T84" fmla="*/ 289 w 353"/>
                <a:gd name="T85" fmla="*/ 321 h 353"/>
                <a:gd name="T86" fmla="*/ 289 w 353"/>
                <a:gd name="T87" fmla="*/ 337 h 353"/>
                <a:gd name="T88" fmla="*/ 289 w 353"/>
                <a:gd name="T89" fmla="*/ 305 h 353"/>
                <a:gd name="T90" fmla="*/ 225 w 353"/>
                <a:gd name="T91" fmla="*/ 305 h 353"/>
                <a:gd name="T92" fmla="*/ 225 w 353"/>
                <a:gd name="T93" fmla="*/ 200 h 353"/>
                <a:gd name="T94" fmla="*/ 217 w 353"/>
                <a:gd name="T95" fmla="*/ 192 h 353"/>
                <a:gd name="T96" fmla="*/ 136 w 353"/>
                <a:gd name="T97" fmla="*/ 192 h 353"/>
                <a:gd name="T98" fmla="*/ 128 w 353"/>
                <a:gd name="T99" fmla="*/ 200 h 353"/>
                <a:gd name="T100" fmla="*/ 128 w 353"/>
                <a:gd name="T101" fmla="*/ 305 h 353"/>
                <a:gd name="T102" fmla="*/ 64 w 353"/>
                <a:gd name="T103" fmla="*/ 305 h 353"/>
                <a:gd name="T104" fmla="*/ 64 w 353"/>
                <a:gd name="T105" fmla="*/ 132 h 353"/>
                <a:gd name="T106" fmla="*/ 177 w 353"/>
                <a:gd name="T107" fmla="*/ 19 h 353"/>
                <a:gd name="T108" fmla="*/ 289 w 353"/>
                <a:gd name="T109" fmla="*/ 132 h 353"/>
                <a:gd name="T110" fmla="*/ 289 w 353"/>
                <a:gd name="T111" fmla="*/ 305 h 353"/>
                <a:gd name="T112" fmla="*/ 185 w 353"/>
                <a:gd name="T113" fmla="*/ 289 h 353"/>
                <a:gd name="T114" fmla="*/ 193 w 353"/>
                <a:gd name="T115" fmla="*/ 281 h 353"/>
                <a:gd name="T116" fmla="*/ 185 w 353"/>
                <a:gd name="T117" fmla="*/ 273 h 353"/>
                <a:gd name="T118" fmla="*/ 177 w 353"/>
                <a:gd name="T119" fmla="*/ 281 h 353"/>
                <a:gd name="T120" fmla="*/ 185 w 353"/>
                <a:gd name="T121" fmla="*/ 289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53" h="353">
                  <a:moveTo>
                    <a:pt x="351" y="171"/>
                  </a:moveTo>
                  <a:cubicBezTo>
                    <a:pt x="289" y="109"/>
                    <a:pt x="289" y="109"/>
                    <a:pt x="289" y="109"/>
                  </a:cubicBezTo>
                  <a:cubicBezTo>
                    <a:pt x="289" y="24"/>
                    <a:pt x="289" y="24"/>
                    <a:pt x="289" y="24"/>
                  </a:cubicBezTo>
                  <a:cubicBezTo>
                    <a:pt x="289" y="19"/>
                    <a:pt x="285" y="16"/>
                    <a:pt x="281" y="16"/>
                  </a:cubicBezTo>
                  <a:cubicBezTo>
                    <a:pt x="233" y="16"/>
                    <a:pt x="233" y="16"/>
                    <a:pt x="233" y="16"/>
                  </a:cubicBezTo>
                  <a:cubicBezTo>
                    <a:pt x="228" y="16"/>
                    <a:pt x="225" y="19"/>
                    <a:pt x="225" y="24"/>
                  </a:cubicBezTo>
                  <a:cubicBezTo>
                    <a:pt x="225" y="45"/>
                    <a:pt x="225" y="45"/>
                    <a:pt x="225" y="45"/>
                  </a:cubicBezTo>
                  <a:cubicBezTo>
                    <a:pt x="182" y="2"/>
                    <a:pt x="182" y="2"/>
                    <a:pt x="182" y="2"/>
                  </a:cubicBezTo>
                  <a:cubicBezTo>
                    <a:pt x="181" y="1"/>
                    <a:pt x="179" y="0"/>
                    <a:pt x="177" y="0"/>
                  </a:cubicBezTo>
                  <a:cubicBezTo>
                    <a:pt x="174" y="0"/>
                    <a:pt x="172" y="1"/>
                    <a:pt x="171" y="2"/>
                  </a:cubicBezTo>
                  <a:cubicBezTo>
                    <a:pt x="2" y="171"/>
                    <a:pt x="2" y="171"/>
                    <a:pt x="2" y="171"/>
                  </a:cubicBezTo>
                  <a:cubicBezTo>
                    <a:pt x="1" y="172"/>
                    <a:pt x="0" y="174"/>
                    <a:pt x="0" y="176"/>
                  </a:cubicBezTo>
                  <a:cubicBezTo>
                    <a:pt x="0" y="181"/>
                    <a:pt x="3" y="184"/>
                    <a:pt x="8" y="184"/>
                  </a:cubicBezTo>
                  <a:cubicBezTo>
                    <a:pt x="10" y="184"/>
                    <a:pt x="12" y="184"/>
                    <a:pt x="14" y="182"/>
                  </a:cubicBezTo>
                  <a:cubicBezTo>
                    <a:pt x="48" y="148"/>
                    <a:pt x="48" y="148"/>
                    <a:pt x="48" y="148"/>
                  </a:cubicBezTo>
                  <a:cubicBezTo>
                    <a:pt x="48" y="345"/>
                    <a:pt x="48" y="345"/>
                    <a:pt x="48" y="345"/>
                  </a:cubicBezTo>
                  <a:cubicBezTo>
                    <a:pt x="48" y="349"/>
                    <a:pt x="52" y="353"/>
                    <a:pt x="56" y="353"/>
                  </a:cubicBezTo>
                  <a:cubicBezTo>
                    <a:pt x="297" y="353"/>
                    <a:pt x="297" y="353"/>
                    <a:pt x="297" y="353"/>
                  </a:cubicBezTo>
                  <a:cubicBezTo>
                    <a:pt x="301" y="353"/>
                    <a:pt x="305" y="349"/>
                    <a:pt x="305" y="345"/>
                  </a:cubicBezTo>
                  <a:cubicBezTo>
                    <a:pt x="305" y="148"/>
                    <a:pt x="305" y="148"/>
                    <a:pt x="305" y="148"/>
                  </a:cubicBezTo>
                  <a:cubicBezTo>
                    <a:pt x="339" y="182"/>
                    <a:pt x="339" y="182"/>
                    <a:pt x="339" y="182"/>
                  </a:cubicBezTo>
                  <a:cubicBezTo>
                    <a:pt x="341" y="184"/>
                    <a:pt x="343" y="184"/>
                    <a:pt x="345" y="184"/>
                  </a:cubicBezTo>
                  <a:cubicBezTo>
                    <a:pt x="350" y="184"/>
                    <a:pt x="353" y="181"/>
                    <a:pt x="353" y="176"/>
                  </a:cubicBezTo>
                  <a:cubicBezTo>
                    <a:pt x="353" y="174"/>
                    <a:pt x="352" y="172"/>
                    <a:pt x="351" y="171"/>
                  </a:cubicBezTo>
                  <a:moveTo>
                    <a:pt x="241" y="32"/>
                  </a:moveTo>
                  <a:cubicBezTo>
                    <a:pt x="273" y="32"/>
                    <a:pt x="273" y="32"/>
                    <a:pt x="273" y="32"/>
                  </a:cubicBezTo>
                  <a:cubicBezTo>
                    <a:pt x="273" y="93"/>
                    <a:pt x="273" y="93"/>
                    <a:pt x="273" y="93"/>
                  </a:cubicBezTo>
                  <a:cubicBezTo>
                    <a:pt x="241" y="61"/>
                    <a:pt x="241" y="61"/>
                    <a:pt x="241" y="61"/>
                  </a:cubicBezTo>
                  <a:lnTo>
                    <a:pt x="241" y="32"/>
                  </a:lnTo>
                  <a:close/>
                  <a:moveTo>
                    <a:pt x="128" y="337"/>
                  </a:moveTo>
                  <a:cubicBezTo>
                    <a:pt x="64" y="337"/>
                    <a:pt x="64" y="337"/>
                    <a:pt x="64" y="337"/>
                  </a:cubicBezTo>
                  <a:cubicBezTo>
                    <a:pt x="64" y="321"/>
                    <a:pt x="64" y="321"/>
                    <a:pt x="64" y="321"/>
                  </a:cubicBezTo>
                  <a:cubicBezTo>
                    <a:pt x="128" y="321"/>
                    <a:pt x="128" y="321"/>
                    <a:pt x="128" y="321"/>
                  </a:cubicBezTo>
                  <a:lnTo>
                    <a:pt x="128" y="337"/>
                  </a:lnTo>
                  <a:close/>
                  <a:moveTo>
                    <a:pt x="209" y="337"/>
                  </a:moveTo>
                  <a:cubicBezTo>
                    <a:pt x="144" y="337"/>
                    <a:pt x="144" y="337"/>
                    <a:pt x="144" y="337"/>
                  </a:cubicBezTo>
                  <a:cubicBezTo>
                    <a:pt x="144" y="208"/>
                    <a:pt x="144" y="208"/>
                    <a:pt x="144" y="208"/>
                  </a:cubicBezTo>
                  <a:cubicBezTo>
                    <a:pt x="209" y="208"/>
                    <a:pt x="209" y="208"/>
                    <a:pt x="209" y="208"/>
                  </a:cubicBezTo>
                  <a:lnTo>
                    <a:pt x="209" y="337"/>
                  </a:lnTo>
                  <a:close/>
                  <a:moveTo>
                    <a:pt x="289" y="337"/>
                  </a:moveTo>
                  <a:cubicBezTo>
                    <a:pt x="225" y="337"/>
                    <a:pt x="225" y="337"/>
                    <a:pt x="225" y="337"/>
                  </a:cubicBezTo>
                  <a:cubicBezTo>
                    <a:pt x="225" y="321"/>
                    <a:pt x="225" y="321"/>
                    <a:pt x="225" y="321"/>
                  </a:cubicBezTo>
                  <a:cubicBezTo>
                    <a:pt x="289" y="321"/>
                    <a:pt x="289" y="321"/>
                    <a:pt x="289" y="321"/>
                  </a:cubicBezTo>
                  <a:lnTo>
                    <a:pt x="289" y="337"/>
                  </a:lnTo>
                  <a:close/>
                  <a:moveTo>
                    <a:pt x="289" y="305"/>
                  </a:moveTo>
                  <a:cubicBezTo>
                    <a:pt x="225" y="305"/>
                    <a:pt x="225" y="305"/>
                    <a:pt x="225" y="305"/>
                  </a:cubicBezTo>
                  <a:cubicBezTo>
                    <a:pt x="225" y="200"/>
                    <a:pt x="225" y="200"/>
                    <a:pt x="225" y="200"/>
                  </a:cubicBezTo>
                  <a:cubicBezTo>
                    <a:pt x="225" y="196"/>
                    <a:pt x="221" y="192"/>
                    <a:pt x="217" y="192"/>
                  </a:cubicBezTo>
                  <a:cubicBezTo>
                    <a:pt x="136" y="192"/>
                    <a:pt x="136" y="192"/>
                    <a:pt x="136" y="192"/>
                  </a:cubicBezTo>
                  <a:cubicBezTo>
                    <a:pt x="132" y="192"/>
                    <a:pt x="128" y="196"/>
                    <a:pt x="128" y="200"/>
                  </a:cubicBezTo>
                  <a:cubicBezTo>
                    <a:pt x="128" y="305"/>
                    <a:pt x="128" y="305"/>
                    <a:pt x="128" y="305"/>
                  </a:cubicBezTo>
                  <a:cubicBezTo>
                    <a:pt x="64" y="305"/>
                    <a:pt x="64" y="305"/>
                    <a:pt x="64" y="305"/>
                  </a:cubicBezTo>
                  <a:cubicBezTo>
                    <a:pt x="64" y="132"/>
                    <a:pt x="64" y="132"/>
                    <a:pt x="64" y="132"/>
                  </a:cubicBezTo>
                  <a:cubicBezTo>
                    <a:pt x="177" y="19"/>
                    <a:pt x="177" y="19"/>
                    <a:pt x="177" y="19"/>
                  </a:cubicBezTo>
                  <a:cubicBezTo>
                    <a:pt x="289" y="132"/>
                    <a:pt x="289" y="132"/>
                    <a:pt x="289" y="132"/>
                  </a:cubicBezTo>
                  <a:lnTo>
                    <a:pt x="289" y="305"/>
                  </a:lnTo>
                  <a:close/>
                  <a:moveTo>
                    <a:pt x="185" y="289"/>
                  </a:moveTo>
                  <a:cubicBezTo>
                    <a:pt x="189" y="289"/>
                    <a:pt x="193" y="285"/>
                    <a:pt x="193" y="281"/>
                  </a:cubicBezTo>
                  <a:cubicBezTo>
                    <a:pt x="193" y="276"/>
                    <a:pt x="189" y="273"/>
                    <a:pt x="185" y="273"/>
                  </a:cubicBezTo>
                  <a:cubicBezTo>
                    <a:pt x="180" y="273"/>
                    <a:pt x="177" y="276"/>
                    <a:pt x="177" y="281"/>
                  </a:cubicBezTo>
                  <a:cubicBezTo>
                    <a:pt x="177" y="285"/>
                    <a:pt x="180" y="289"/>
                    <a:pt x="185" y="289"/>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latin typeface="Gill Sans Nova Light" panose="020B0302020104020203" pitchFamily="34" charset="0"/>
              </a:endParaRPr>
            </a:p>
          </p:txBody>
        </p:sp>
      </p:grpSp>
      <p:sp>
        <p:nvSpPr>
          <p:cNvPr id="28" name="TextBox 27"/>
          <p:cNvSpPr txBox="1"/>
          <p:nvPr/>
        </p:nvSpPr>
        <p:spPr>
          <a:xfrm>
            <a:off x="353847" y="1932337"/>
            <a:ext cx="3899048" cy="850489"/>
          </a:xfrm>
          <a:prstGeom prst="rect">
            <a:avLst/>
          </a:prstGeom>
          <a:noFill/>
        </p:spPr>
        <p:txBody>
          <a:bodyPr wrap="square" lIns="0" tIns="0" rIns="0" bIns="0" rtlCol="0">
            <a:spAutoFit/>
          </a:bodyPr>
          <a:lstStyle/>
          <a:p>
            <a:pPr algn="ctr">
              <a:lnSpc>
                <a:spcPts val="1600"/>
              </a:lnSpc>
            </a:pPr>
            <a:endParaRPr lang="en-US" sz="2800" b="1" cap="all" spc="20" dirty="0">
              <a:solidFill>
                <a:srgbClr val="203864"/>
              </a:solidFill>
              <a:latin typeface="Arial Nova Light" panose="020B0304020202020204" pitchFamily="34" charset="0"/>
            </a:endParaRPr>
          </a:p>
          <a:p>
            <a:pPr algn="ctr">
              <a:lnSpc>
                <a:spcPts val="1600"/>
              </a:lnSpc>
            </a:pPr>
            <a:endParaRPr lang="en-US" sz="2800" b="1" cap="all" spc="20" dirty="0">
              <a:solidFill>
                <a:srgbClr val="203864"/>
              </a:solidFill>
              <a:latin typeface="Arial Nova Light" panose="020B0304020202020204" pitchFamily="34" charset="0"/>
            </a:endParaRPr>
          </a:p>
          <a:p>
            <a:pPr algn="ctr">
              <a:lnSpc>
                <a:spcPts val="1600"/>
              </a:lnSpc>
            </a:pPr>
            <a:endParaRPr lang="en-US" sz="2800" b="1" cap="all" spc="20" dirty="0">
              <a:solidFill>
                <a:srgbClr val="203864"/>
              </a:solidFill>
              <a:latin typeface="Arial Nova Light" panose="020B0304020202020204" pitchFamily="34" charset="0"/>
            </a:endParaRPr>
          </a:p>
          <a:p>
            <a:pPr algn="ctr">
              <a:lnSpc>
                <a:spcPts val="1600"/>
              </a:lnSpc>
            </a:pPr>
            <a:r>
              <a:rPr lang="en-US" sz="2800" b="1" cap="all" spc="20" dirty="0">
                <a:solidFill>
                  <a:srgbClr val="203864"/>
                </a:solidFill>
                <a:latin typeface="Arial Nova Light" panose="020B0304020202020204" pitchFamily="34" charset="0"/>
              </a:rPr>
              <a:t>QUESTIONS</a:t>
            </a:r>
          </a:p>
        </p:txBody>
      </p:sp>
      <p:pic>
        <p:nvPicPr>
          <p:cNvPr id="2" name="Picture 1">
            <a:extLst>
              <a:ext uri="{FF2B5EF4-FFF2-40B4-BE49-F238E27FC236}">
                <a16:creationId xmlns:a16="http://schemas.microsoft.com/office/drawing/2014/main" id="{34D1CD7F-B835-E355-2F0C-4D7B66F93308}"/>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353846" y="325062"/>
            <a:ext cx="1165047" cy="1165047"/>
          </a:xfrm>
          <a:prstGeom prst="rect">
            <a:avLst/>
          </a:prstGeom>
        </p:spPr>
      </p:pic>
    </p:spTree>
    <p:extLst>
      <p:ext uri="{BB962C8B-B14F-4D97-AF65-F5344CB8AC3E}">
        <p14:creationId xmlns:p14="http://schemas.microsoft.com/office/powerpoint/2010/main" val="517101782"/>
      </p:ext>
    </p:extLst>
  </p:cSld>
  <p:clrMapOvr>
    <a:masterClrMapping/>
  </p:clrMapOvr>
  <p:transition spd="slow" advClick="0" advTm="1000">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750"/>
                                        <p:tgtEl>
                                          <p:spTgt spid="3"/>
                                        </p:tgtEl>
                                      </p:cBhvr>
                                    </p:animEffect>
                                  </p:childTnLst>
                                </p:cTn>
                              </p:par>
                            </p:childTnLst>
                          </p:cTn>
                        </p:par>
                        <p:par>
                          <p:cTn id="8" fill="hold">
                            <p:stCondLst>
                              <p:cond delay="750"/>
                            </p:stCondLst>
                            <p:childTnLst>
                              <p:par>
                                <p:cTn id="9" presetID="2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p:stCondLst>
                              <p:cond delay="1250"/>
                            </p:stCondLst>
                            <p:childTnLst>
                              <p:par>
                                <p:cTn id="13" presetID="22" presetClass="entr" presetSubtype="1"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up)">
                                      <p:cBhvr>
                                        <p:cTn id="15" dur="500"/>
                                        <p:tgtEl>
                                          <p:spTgt spid="5"/>
                                        </p:tgtEl>
                                      </p:cBhvr>
                                    </p:animEffect>
                                  </p:childTnLst>
                                </p:cTn>
                              </p:par>
                            </p:childTnLst>
                          </p:cTn>
                        </p:par>
                        <p:par>
                          <p:cTn id="16" fill="hold">
                            <p:stCondLst>
                              <p:cond delay="1750"/>
                            </p:stCondLst>
                            <p:childTnLst>
                              <p:par>
                                <p:cTn id="17" presetID="10" presetClass="entr" presetSubtype="0" fill="hold" grpId="0"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500"/>
                                        <p:tgtEl>
                                          <p:spTgt spid="28"/>
                                        </p:tgtEl>
                                      </p:cBhvr>
                                    </p:animEffect>
                                  </p:childTnLst>
                                </p:cTn>
                              </p:par>
                            </p:childTnLst>
                          </p:cTn>
                        </p:par>
                        <p:par>
                          <p:cTn id="20" fill="hold">
                            <p:stCondLst>
                              <p:cond delay="2250"/>
                            </p:stCondLst>
                            <p:childTnLst>
                              <p:par>
                                <p:cTn id="21" presetID="10" presetClass="entr" presetSubtype="0"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500"/>
                                        <p:tgtEl>
                                          <p:spTgt spid="20"/>
                                        </p:tgtEl>
                                      </p:cBhvr>
                                    </p:animEffect>
                                  </p:childTnLst>
                                </p:cTn>
                              </p:par>
                            </p:childTnLst>
                          </p:cTn>
                        </p:par>
                        <p:par>
                          <p:cTn id="24" fill="hold">
                            <p:stCondLst>
                              <p:cond delay="2750"/>
                            </p:stCondLst>
                            <p:childTnLst>
                              <p:par>
                                <p:cTn id="25" presetID="42" presetClass="entr" presetSubtype="0"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1000"/>
                                        <p:tgtEl>
                                          <p:spTgt spid="2"/>
                                        </p:tgtEl>
                                      </p:cBhvr>
                                    </p:animEffect>
                                    <p:anim calcmode="lin" valueType="num">
                                      <p:cBhvr>
                                        <p:cTn id="28" dur="1000" fill="hold"/>
                                        <p:tgtEl>
                                          <p:spTgt spid="2"/>
                                        </p:tgtEl>
                                        <p:attrNameLst>
                                          <p:attrName>ppt_x</p:attrName>
                                        </p:attrNameLst>
                                      </p:cBhvr>
                                      <p:tavLst>
                                        <p:tav tm="0">
                                          <p:val>
                                            <p:strVal val="#ppt_x"/>
                                          </p:val>
                                        </p:tav>
                                        <p:tav tm="100000">
                                          <p:val>
                                            <p:strVal val="#ppt_x"/>
                                          </p:val>
                                        </p:tav>
                                      </p:tavLst>
                                    </p:anim>
                                    <p:anim calcmode="lin" valueType="num">
                                      <p:cBhvr>
                                        <p:cTn id="2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28"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203864"/>
        </a:solidFill>
        <a:effectLst/>
      </p:bgPr>
    </p:bg>
    <p:spTree>
      <p:nvGrpSpPr>
        <p:cNvPr id="1" name=""/>
        <p:cNvGrpSpPr/>
        <p:nvPr/>
      </p:nvGrpSpPr>
      <p:grpSpPr>
        <a:xfrm>
          <a:off x="0" y="0"/>
          <a:ext cx="0" cy="0"/>
          <a:chOff x="0" y="0"/>
          <a:chExt cx="0" cy="0"/>
        </a:xfrm>
      </p:grpSpPr>
      <p:sp>
        <p:nvSpPr>
          <p:cNvPr id="7" name="TextBox 6"/>
          <p:cNvSpPr txBox="1"/>
          <p:nvPr/>
        </p:nvSpPr>
        <p:spPr>
          <a:xfrm>
            <a:off x="3097676" y="2094757"/>
            <a:ext cx="5208143" cy="422295"/>
          </a:xfrm>
          <a:prstGeom prst="rect">
            <a:avLst/>
          </a:prstGeom>
          <a:noFill/>
        </p:spPr>
        <p:txBody>
          <a:bodyPr wrap="square" lIns="0" tIns="0" rIns="0" bIns="0" rtlCol="0">
            <a:spAutoFit/>
          </a:bodyPr>
          <a:lstStyle/>
          <a:p>
            <a:pPr algn="ctr">
              <a:lnSpc>
                <a:spcPts val="3200"/>
              </a:lnSpc>
            </a:pPr>
            <a:r>
              <a:rPr lang="en-US" sz="3600" cap="all" spc="70" dirty="0">
                <a:solidFill>
                  <a:schemeClr val="bg1"/>
                </a:solidFill>
                <a:latin typeface="Arial" panose="020B0604020202020204" pitchFamily="34" charset="0"/>
                <a:cs typeface="Arial" panose="020B0604020202020204" pitchFamily="34" charset="0"/>
              </a:rPr>
              <a:t>overview</a:t>
            </a:r>
          </a:p>
        </p:txBody>
      </p:sp>
      <p:pic>
        <p:nvPicPr>
          <p:cNvPr id="6" name="Graphic 5" descr="World">
            <a:extLst>
              <a:ext uri="{FF2B5EF4-FFF2-40B4-BE49-F238E27FC236}">
                <a16:creationId xmlns:a16="http://schemas.microsoft.com/office/drawing/2014/main" id="{ACBBC42F-AA29-4417-A215-9BDED661FA3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610155" y="1600466"/>
            <a:ext cx="1237129" cy="1237129"/>
          </a:xfrm>
          <a:prstGeom prst="rect">
            <a:avLst/>
          </a:prstGeom>
        </p:spPr>
      </p:pic>
      <p:sp>
        <p:nvSpPr>
          <p:cNvPr id="10" name="Freeform 25"/>
          <p:cNvSpPr>
            <a:spLocks/>
          </p:cNvSpPr>
          <p:nvPr/>
        </p:nvSpPr>
        <p:spPr bwMode="auto">
          <a:xfrm>
            <a:off x="0" y="0"/>
            <a:ext cx="2109934" cy="5143500"/>
          </a:xfrm>
          <a:custGeom>
            <a:avLst/>
            <a:gdLst>
              <a:gd name="T0" fmla="*/ 1080 w 1229"/>
              <a:gd name="T1" fmla="*/ 0 h 2996"/>
              <a:gd name="T2" fmla="*/ 0 w 1229"/>
              <a:gd name="T3" fmla="*/ 2996 h 2996"/>
              <a:gd name="T4" fmla="*/ 149 w 1229"/>
              <a:gd name="T5" fmla="*/ 2996 h 2996"/>
              <a:gd name="T6" fmla="*/ 1229 w 1229"/>
              <a:gd name="T7" fmla="*/ 0 h 2996"/>
              <a:gd name="T8" fmla="*/ 1080 w 1229"/>
              <a:gd name="T9" fmla="*/ 0 h 2996"/>
            </a:gdLst>
            <a:ahLst/>
            <a:cxnLst>
              <a:cxn ang="0">
                <a:pos x="T0" y="T1"/>
              </a:cxn>
              <a:cxn ang="0">
                <a:pos x="T2" y="T3"/>
              </a:cxn>
              <a:cxn ang="0">
                <a:pos x="T4" y="T5"/>
              </a:cxn>
              <a:cxn ang="0">
                <a:pos x="T6" y="T7"/>
              </a:cxn>
              <a:cxn ang="0">
                <a:pos x="T8" y="T9"/>
              </a:cxn>
            </a:cxnLst>
            <a:rect l="0" t="0" r="r" b="b"/>
            <a:pathLst>
              <a:path w="1229" h="2996">
                <a:moveTo>
                  <a:pt x="1080" y="0"/>
                </a:moveTo>
                <a:lnTo>
                  <a:pt x="0" y="2996"/>
                </a:lnTo>
                <a:lnTo>
                  <a:pt x="149" y="2996"/>
                </a:lnTo>
                <a:lnTo>
                  <a:pt x="1229" y="0"/>
                </a:lnTo>
                <a:lnTo>
                  <a:pt x="1080" y="0"/>
                </a:lnTo>
                <a:close/>
              </a:path>
            </a:pathLst>
          </a:custGeom>
          <a:solidFill>
            <a:srgbClr val="8FAADC"/>
          </a:solid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1" name="Freeform 5"/>
          <p:cNvSpPr>
            <a:spLocks/>
          </p:cNvSpPr>
          <p:nvPr/>
        </p:nvSpPr>
        <p:spPr bwMode="auto">
          <a:xfrm>
            <a:off x="724671" y="1120258"/>
            <a:ext cx="810762" cy="1800870"/>
          </a:xfrm>
          <a:custGeom>
            <a:avLst/>
            <a:gdLst>
              <a:gd name="T0" fmla="*/ 438 w 547"/>
              <a:gd name="T1" fmla="*/ 0 h 1215"/>
              <a:gd name="T2" fmla="*/ 0 w 547"/>
              <a:gd name="T3" fmla="*/ 1215 h 1215"/>
              <a:gd name="T4" fmla="*/ 108 w 547"/>
              <a:gd name="T5" fmla="*/ 1215 h 1215"/>
              <a:gd name="T6" fmla="*/ 547 w 547"/>
              <a:gd name="T7" fmla="*/ 0 h 1215"/>
              <a:gd name="T8" fmla="*/ 438 w 547"/>
              <a:gd name="T9" fmla="*/ 0 h 1215"/>
            </a:gdLst>
            <a:ahLst/>
            <a:cxnLst>
              <a:cxn ang="0">
                <a:pos x="T0" y="T1"/>
              </a:cxn>
              <a:cxn ang="0">
                <a:pos x="T2" y="T3"/>
              </a:cxn>
              <a:cxn ang="0">
                <a:pos x="T4" y="T5"/>
              </a:cxn>
              <a:cxn ang="0">
                <a:pos x="T6" y="T7"/>
              </a:cxn>
              <a:cxn ang="0">
                <a:pos x="T8" y="T9"/>
              </a:cxn>
            </a:cxnLst>
            <a:rect l="0" t="0" r="r" b="b"/>
            <a:pathLst>
              <a:path w="547" h="1215">
                <a:moveTo>
                  <a:pt x="438" y="0"/>
                </a:moveTo>
                <a:lnTo>
                  <a:pt x="0" y="1215"/>
                </a:lnTo>
                <a:lnTo>
                  <a:pt x="108" y="1215"/>
                </a:lnTo>
                <a:lnTo>
                  <a:pt x="547" y="0"/>
                </a:lnTo>
                <a:lnTo>
                  <a:pt x="438" y="0"/>
                </a:lnTo>
                <a:close/>
              </a:path>
            </a:pathLst>
          </a:custGeom>
          <a:solidFill>
            <a:srgbClr val="DAE3F3"/>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2831877379"/>
      </p:ext>
    </p:extLst>
  </p:cSld>
  <p:clrMapOvr>
    <a:masterClrMapping/>
  </p:clrMapOvr>
  <p:transition spd="slow" advClick="0" advTm="1000">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up)">
                                      <p:cBhvr>
                                        <p:cTn id="11" dur="500"/>
                                        <p:tgtEl>
                                          <p:spTgt spid="11"/>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strVal val="#ppt_x"/>
                                          </p:val>
                                        </p:tav>
                                        <p:tav tm="100000">
                                          <p:val>
                                            <p:strVal val="#ppt_x"/>
                                          </p:val>
                                        </p:tav>
                                      </p:tavLst>
                                    </p:anim>
                                    <p:anim calcmode="lin" valueType="num">
                                      <p:cBhvr>
                                        <p:cTn id="17" dur="1000" fill="hold"/>
                                        <p:tgtEl>
                                          <p:spTgt spid="7"/>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animBg="1"/>
      <p:bldP spid="1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638175" y="485775"/>
            <a:ext cx="7862888" cy="283633"/>
          </a:xfrm>
        </p:spPr>
        <p:txBody>
          <a:bodyPr/>
          <a:lstStyle/>
          <a:p>
            <a:pPr algn="ctr"/>
            <a:r>
              <a:rPr lang="en-US" b="1" dirty="0">
                <a:solidFill>
                  <a:srgbClr val="203864"/>
                </a:solidFill>
                <a:latin typeface="Arial" panose="020B0604020202020204" pitchFamily="34" charset="0"/>
                <a:cs typeface="Arial" panose="020B0604020202020204" pitchFamily="34" charset="0"/>
              </a:rPr>
              <a:t>CDBG Background</a:t>
            </a:r>
          </a:p>
        </p:txBody>
      </p:sp>
      <p:sp>
        <p:nvSpPr>
          <p:cNvPr id="5" name="TextBox 4">
            <a:extLst>
              <a:ext uri="{FF2B5EF4-FFF2-40B4-BE49-F238E27FC236}">
                <a16:creationId xmlns:a16="http://schemas.microsoft.com/office/drawing/2014/main" id="{A70E9AC8-861E-4298-A843-B134AB1CBC35}"/>
              </a:ext>
            </a:extLst>
          </p:cNvPr>
          <p:cNvSpPr txBox="1"/>
          <p:nvPr/>
        </p:nvSpPr>
        <p:spPr>
          <a:xfrm>
            <a:off x="638176" y="1053511"/>
            <a:ext cx="7862887" cy="507831"/>
          </a:xfrm>
          <a:prstGeom prst="rect">
            <a:avLst/>
          </a:prstGeom>
          <a:noFill/>
        </p:spPr>
        <p:txBody>
          <a:bodyPr wrap="square" rtlCol="0">
            <a:spAutoFit/>
          </a:bodyPr>
          <a:lstStyle/>
          <a:p>
            <a:endParaRPr lang="en-US" dirty="0"/>
          </a:p>
          <a:p>
            <a:endParaRPr lang="en-US" dirty="0"/>
          </a:p>
        </p:txBody>
      </p:sp>
      <p:graphicFrame>
        <p:nvGraphicFramePr>
          <p:cNvPr id="6" name="Diagram 5">
            <a:extLst>
              <a:ext uri="{FF2B5EF4-FFF2-40B4-BE49-F238E27FC236}">
                <a16:creationId xmlns:a16="http://schemas.microsoft.com/office/drawing/2014/main" id="{16579164-96A5-49D8-9604-A0A3B09C7AA8}"/>
              </a:ext>
            </a:extLst>
          </p:cNvPr>
          <p:cNvGraphicFramePr/>
          <p:nvPr>
            <p:extLst>
              <p:ext uri="{D42A27DB-BD31-4B8C-83A1-F6EECF244321}">
                <p14:modId xmlns:p14="http://schemas.microsoft.com/office/powerpoint/2010/main" val="3573122753"/>
              </p:ext>
            </p:extLst>
          </p:nvPr>
        </p:nvGraphicFramePr>
        <p:xfrm>
          <a:off x="-1990726" y="904875"/>
          <a:ext cx="10091739" cy="37052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Box 3">
            <a:extLst>
              <a:ext uri="{FF2B5EF4-FFF2-40B4-BE49-F238E27FC236}">
                <a16:creationId xmlns:a16="http://schemas.microsoft.com/office/drawing/2014/main" id="{BAC708BF-72F0-6364-B1E8-F1C0621E6ABE}"/>
              </a:ext>
            </a:extLst>
          </p:cNvPr>
          <p:cNvSpPr txBox="1"/>
          <p:nvPr/>
        </p:nvSpPr>
        <p:spPr>
          <a:xfrm>
            <a:off x="6125840" y="4703539"/>
            <a:ext cx="2020186" cy="230832"/>
          </a:xfrm>
          <a:prstGeom prst="rect">
            <a:avLst/>
          </a:prstGeom>
          <a:solidFill>
            <a:schemeClr val="bg1"/>
          </a:solidFill>
        </p:spPr>
        <p:txBody>
          <a:bodyPr wrap="square" rtlCol="0">
            <a:spAutoFit/>
          </a:bodyPr>
          <a:lstStyle/>
          <a:p>
            <a:endParaRPr lang="en-US" sz="900" dirty="0">
              <a:solidFill>
                <a:srgbClr val="7A88A3"/>
              </a:solidFill>
            </a:endParaRPr>
          </a:p>
        </p:txBody>
      </p:sp>
    </p:spTree>
    <p:extLst>
      <p:ext uri="{BB962C8B-B14F-4D97-AF65-F5344CB8AC3E}">
        <p14:creationId xmlns:p14="http://schemas.microsoft.com/office/powerpoint/2010/main" val="3856132028"/>
      </p:ext>
    </p:extLst>
  </p:cSld>
  <p:clrMapOvr>
    <a:masterClrMapping/>
  </p:clrMapOvr>
  <p:transition spd="slow" advClick="0" advTm="1000">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nodePh="1">
                                  <p:stCondLst>
                                    <p:cond delay="0"/>
                                  </p:stCondLst>
                                  <p:endCondLst>
                                    <p:cond evt="begin" delay="0">
                                      <p:tn val="5"/>
                                    </p:cond>
                                  </p:endCondLst>
                                  <p:childTnLst>
                                    <p:set>
                                      <p:cBhvr>
                                        <p:cTn id="6" dur="1" fill="hold">
                                          <p:stCondLst>
                                            <p:cond delay="0"/>
                                          </p:stCondLst>
                                        </p:cTn>
                                        <p:tgtEl>
                                          <p:spTgt spid="5"/>
                                        </p:tgtEl>
                                        <p:attrNameLst>
                                          <p:attrName>style.visibility</p:attrName>
                                        </p:attrNameLst>
                                      </p:cBhvr>
                                      <p:to>
                                        <p:strVal val="visible"/>
                                      </p:to>
                                    </p:set>
                                  </p:childTnLst>
                                </p:cTn>
                              </p:par>
                            </p:childTnLst>
                          </p:cTn>
                        </p:par>
                        <p:par>
                          <p:cTn id="7" fill="hold">
                            <p:stCondLst>
                              <p:cond delay="0"/>
                            </p:stCondLst>
                            <p:childTnLst>
                              <p:par>
                                <p:cTn id="8" presetID="10" presetClass="entr" presetSubtype="0" fill="hold" grpId="0" nodeType="after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Graphic spid="6" grpId="0">
        <p:bldAsOne/>
      </p:bldGraphic>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203864"/>
        </a:solidFill>
        <a:effectLst/>
      </p:bgPr>
    </p:bg>
    <p:spTree>
      <p:nvGrpSpPr>
        <p:cNvPr id="1" name=""/>
        <p:cNvGrpSpPr/>
        <p:nvPr/>
      </p:nvGrpSpPr>
      <p:grpSpPr>
        <a:xfrm>
          <a:off x="0" y="0"/>
          <a:ext cx="0" cy="0"/>
          <a:chOff x="0" y="0"/>
          <a:chExt cx="0" cy="0"/>
        </a:xfrm>
      </p:grpSpPr>
      <p:sp>
        <p:nvSpPr>
          <p:cNvPr id="7" name="TextBox 6"/>
          <p:cNvSpPr txBox="1"/>
          <p:nvPr/>
        </p:nvSpPr>
        <p:spPr>
          <a:xfrm>
            <a:off x="3102724" y="2020693"/>
            <a:ext cx="5208143" cy="823239"/>
          </a:xfrm>
          <a:prstGeom prst="rect">
            <a:avLst/>
          </a:prstGeom>
          <a:noFill/>
        </p:spPr>
        <p:txBody>
          <a:bodyPr wrap="square" lIns="0" tIns="0" rIns="0" bIns="0" rtlCol="0">
            <a:spAutoFit/>
          </a:bodyPr>
          <a:lstStyle/>
          <a:p>
            <a:pPr algn="ctr">
              <a:lnSpc>
                <a:spcPts val="3200"/>
              </a:lnSpc>
            </a:pPr>
            <a:r>
              <a:rPr lang="en-US" sz="3600" cap="all" spc="70" dirty="0">
                <a:solidFill>
                  <a:schemeClr val="bg1"/>
                </a:solidFill>
                <a:latin typeface="Arial" panose="020B0604020202020204" pitchFamily="34" charset="0"/>
                <a:cs typeface="Arial" panose="020B0604020202020204" pitchFamily="34" charset="0"/>
              </a:rPr>
              <a:t>ELIGIBLE </a:t>
            </a:r>
          </a:p>
          <a:p>
            <a:pPr algn="ctr">
              <a:lnSpc>
                <a:spcPts val="3200"/>
              </a:lnSpc>
            </a:pPr>
            <a:r>
              <a:rPr lang="en-US" sz="3600" cap="all" spc="70" dirty="0">
                <a:solidFill>
                  <a:schemeClr val="bg1"/>
                </a:solidFill>
                <a:latin typeface="Arial" panose="020B0604020202020204" pitchFamily="34" charset="0"/>
                <a:cs typeface="Arial" panose="020B0604020202020204" pitchFamily="34" charset="0"/>
              </a:rPr>
              <a:t>ACTIVITIES</a:t>
            </a:r>
          </a:p>
        </p:txBody>
      </p:sp>
      <p:sp>
        <p:nvSpPr>
          <p:cNvPr id="10" name="Freeform 25"/>
          <p:cNvSpPr>
            <a:spLocks/>
          </p:cNvSpPr>
          <p:nvPr/>
        </p:nvSpPr>
        <p:spPr bwMode="auto">
          <a:xfrm>
            <a:off x="0" y="0"/>
            <a:ext cx="2109934" cy="5143500"/>
          </a:xfrm>
          <a:custGeom>
            <a:avLst/>
            <a:gdLst>
              <a:gd name="T0" fmla="*/ 1080 w 1229"/>
              <a:gd name="T1" fmla="*/ 0 h 2996"/>
              <a:gd name="T2" fmla="*/ 0 w 1229"/>
              <a:gd name="T3" fmla="*/ 2996 h 2996"/>
              <a:gd name="T4" fmla="*/ 149 w 1229"/>
              <a:gd name="T5" fmla="*/ 2996 h 2996"/>
              <a:gd name="T6" fmla="*/ 1229 w 1229"/>
              <a:gd name="T7" fmla="*/ 0 h 2996"/>
              <a:gd name="T8" fmla="*/ 1080 w 1229"/>
              <a:gd name="T9" fmla="*/ 0 h 2996"/>
            </a:gdLst>
            <a:ahLst/>
            <a:cxnLst>
              <a:cxn ang="0">
                <a:pos x="T0" y="T1"/>
              </a:cxn>
              <a:cxn ang="0">
                <a:pos x="T2" y="T3"/>
              </a:cxn>
              <a:cxn ang="0">
                <a:pos x="T4" y="T5"/>
              </a:cxn>
              <a:cxn ang="0">
                <a:pos x="T6" y="T7"/>
              </a:cxn>
              <a:cxn ang="0">
                <a:pos x="T8" y="T9"/>
              </a:cxn>
            </a:cxnLst>
            <a:rect l="0" t="0" r="r" b="b"/>
            <a:pathLst>
              <a:path w="1229" h="2996">
                <a:moveTo>
                  <a:pt x="1080" y="0"/>
                </a:moveTo>
                <a:lnTo>
                  <a:pt x="0" y="2996"/>
                </a:lnTo>
                <a:lnTo>
                  <a:pt x="149" y="2996"/>
                </a:lnTo>
                <a:lnTo>
                  <a:pt x="1229" y="0"/>
                </a:lnTo>
                <a:lnTo>
                  <a:pt x="1080" y="0"/>
                </a:lnTo>
                <a:close/>
              </a:path>
            </a:pathLst>
          </a:custGeom>
          <a:solidFill>
            <a:srgbClr val="8FAADC"/>
          </a:solid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1" name="Freeform 5"/>
          <p:cNvSpPr>
            <a:spLocks/>
          </p:cNvSpPr>
          <p:nvPr/>
        </p:nvSpPr>
        <p:spPr bwMode="auto">
          <a:xfrm>
            <a:off x="724671" y="1120258"/>
            <a:ext cx="810762" cy="1800870"/>
          </a:xfrm>
          <a:custGeom>
            <a:avLst/>
            <a:gdLst>
              <a:gd name="T0" fmla="*/ 438 w 547"/>
              <a:gd name="T1" fmla="*/ 0 h 1215"/>
              <a:gd name="T2" fmla="*/ 0 w 547"/>
              <a:gd name="T3" fmla="*/ 1215 h 1215"/>
              <a:gd name="T4" fmla="*/ 108 w 547"/>
              <a:gd name="T5" fmla="*/ 1215 h 1215"/>
              <a:gd name="T6" fmla="*/ 547 w 547"/>
              <a:gd name="T7" fmla="*/ 0 h 1215"/>
              <a:gd name="T8" fmla="*/ 438 w 547"/>
              <a:gd name="T9" fmla="*/ 0 h 1215"/>
            </a:gdLst>
            <a:ahLst/>
            <a:cxnLst>
              <a:cxn ang="0">
                <a:pos x="T0" y="T1"/>
              </a:cxn>
              <a:cxn ang="0">
                <a:pos x="T2" y="T3"/>
              </a:cxn>
              <a:cxn ang="0">
                <a:pos x="T4" y="T5"/>
              </a:cxn>
              <a:cxn ang="0">
                <a:pos x="T6" y="T7"/>
              </a:cxn>
              <a:cxn ang="0">
                <a:pos x="T8" y="T9"/>
              </a:cxn>
            </a:cxnLst>
            <a:rect l="0" t="0" r="r" b="b"/>
            <a:pathLst>
              <a:path w="547" h="1215">
                <a:moveTo>
                  <a:pt x="438" y="0"/>
                </a:moveTo>
                <a:lnTo>
                  <a:pt x="0" y="1215"/>
                </a:lnTo>
                <a:lnTo>
                  <a:pt x="108" y="1215"/>
                </a:lnTo>
                <a:lnTo>
                  <a:pt x="547" y="0"/>
                </a:lnTo>
                <a:lnTo>
                  <a:pt x="438" y="0"/>
                </a:lnTo>
                <a:close/>
              </a:path>
            </a:pathLst>
          </a:custGeom>
          <a:solidFill>
            <a:srgbClr val="DAE3F3"/>
          </a:solidFill>
          <a:ln>
            <a:noFill/>
          </a:ln>
        </p:spPr>
        <p:txBody>
          <a:bodyPr vert="horz" wrap="square" lIns="91440" tIns="45720" rIns="91440" bIns="45720" numCol="1" anchor="t" anchorCtr="0" compatLnSpc="1">
            <a:prstTxWarp prst="textNoShape">
              <a:avLst/>
            </a:prstTxWarp>
          </a:bodyPr>
          <a:lstStyle/>
          <a:p>
            <a:endParaRPr lang="en-US" dirty="0"/>
          </a:p>
        </p:txBody>
      </p:sp>
      <p:pic>
        <p:nvPicPr>
          <p:cNvPr id="8" name="Graphic 7" descr="Badge Tick1">
            <a:extLst>
              <a:ext uri="{FF2B5EF4-FFF2-40B4-BE49-F238E27FC236}">
                <a16:creationId xmlns:a16="http://schemas.microsoft.com/office/drawing/2014/main" id="{E9D0656A-C3D4-4F69-8C8D-79ADE8E247B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523175" y="1762030"/>
            <a:ext cx="1159098" cy="1159098"/>
          </a:xfrm>
          <a:prstGeom prst="rect">
            <a:avLst/>
          </a:prstGeom>
        </p:spPr>
      </p:pic>
    </p:spTree>
    <p:extLst>
      <p:ext uri="{BB962C8B-B14F-4D97-AF65-F5344CB8AC3E}">
        <p14:creationId xmlns:p14="http://schemas.microsoft.com/office/powerpoint/2010/main" val="2522983696"/>
      </p:ext>
    </p:extLst>
  </p:cSld>
  <p:clrMapOvr>
    <a:masterClrMapping/>
  </p:clrMapOvr>
  <p:transition spd="slow" advClick="0" advTm="1000">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up)">
                                      <p:cBhvr>
                                        <p:cTn id="11" dur="500"/>
                                        <p:tgtEl>
                                          <p:spTgt spid="11"/>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strVal val="#ppt_x"/>
                                          </p:val>
                                        </p:tav>
                                        <p:tav tm="100000">
                                          <p:val>
                                            <p:strVal val="#ppt_x"/>
                                          </p:val>
                                        </p:tav>
                                      </p:tavLst>
                                    </p:anim>
                                    <p:anim calcmode="lin" valueType="num">
                                      <p:cBhvr>
                                        <p:cTn id="17" dur="1000" fill="hold"/>
                                        <p:tgtEl>
                                          <p:spTgt spid="7"/>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animBg="1"/>
      <p:bldP spid="1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638175" y="485775"/>
            <a:ext cx="7862888" cy="283633"/>
          </a:xfrm>
        </p:spPr>
        <p:txBody>
          <a:bodyPr/>
          <a:lstStyle/>
          <a:p>
            <a:pPr algn="ctr"/>
            <a:r>
              <a:rPr lang="en-US" b="1" dirty="0">
                <a:solidFill>
                  <a:srgbClr val="203864"/>
                </a:solidFill>
                <a:latin typeface="Arial" panose="020B0604020202020204" pitchFamily="34" charset="0"/>
                <a:cs typeface="Arial" panose="020B0604020202020204" pitchFamily="34" charset="0"/>
              </a:rPr>
              <a:t>24 CFR 570.201 – 570.207</a:t>
            </a:r>
          </a:p>
        </p:txBody>
      </p:sp>
      <p:graphicFrame>
        <p:nvGraphicFramePr>
          <p:cNvPr id="7" name="Diagram 6">
            <a:extLst>
              <a:ext uri="{FF2B5EF4-FFF2-40B4-BE49-F238E27FC236}">
                <a16:creationId xmlns:a16="http://schemas.microsoft.com/office/drawing/2014/main" id="{CA53ED7B-AE5C-4E6E-81B8-08144E883D57}"/>
              </a:ext>
            </a:extLst>
          </p:cNvPr>
          <p:cNvGraphicFramePr/>
          <p:nvPr>
            <p:extLst>
              <p:ext uri="{D42A27DB-BD31-4B8C-83A1-F6EECF244321}">
                <p14:modId xmlns:p14="http://schemas.microsoft.com/office/powerpoint/2010/main" val="3019878235"/>
              </p:ext>
            </p:extLst>
          </p:nvPr>
        </p:nvGraphicFramePr>
        <p:xfrm>
          <a:off x="571499" y="971547"/>
          <a:ext cx="8001001" cy="360045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Box 3">
            <a:extLst>
              <a:ext uri="{FF2B5EF4-FFF2-40B4-BE49-F238E27FC236}">
                <a16:creationId xmlns:a16="http://schemas.microsoft.com/office/drawing/2014/main" id="{45E6A0A2-6CD1-53D0-9103-B2AB386442E6}"/>
              </a:ext>
            </a:extLst>
          </p:cNvPr>
          <p:cNvSpPr txBox="1"/>
          <p:nvPr/>
        </p:nvSpPr>
        <p:spPr>
          <a:xfrm>
            <a:off x="6125840" y="4703539"/>
            <a:ext cx="2020186" cy="230832"/>
          </a:xfrm>
          <a:prstGeom prst="rect">
            <a:avLst/>
          </a:prstGeom>
          <a:solidFill>
            <a:schemeClr val="bg1"/>
          </a:solidFill>
        </p:spPr>
        <p:txBody>
          <a:bodyPr wrap="square" rtlCol="0">
            <a:spAutoFit/>
          </a:bodyPr>
          <a:lstStyle/>
          <a:p>
            <a:endParaRPr lang="en-US" sz="900" dirty="0">
              <a:solidFill>
                <a:srgbClr val="7A88A3"/>
              </a:solidFill>
            </a:endParaRPr>
          </a:p>
        </p:txBody>
      </p:sp>
    </p:spTree>
    <p:extLst>
      <p:ext uri="{BB962C8B-B14F-4D97-AF65-F5344CB8AC3E}">
        <p14:creationId xmlns:p14="http://schemas.microsoft.com/office/powerpoint/2010/main" val="2645874848"/>
      </p:ext>
    </p:extLst>
  </p:cSld>
  <p:clrMapOvr>
    <a:masterClrMapping/>
  </p:clrMapOvr>
  <p:transition spd="slow" advClick="0" advTm="1000">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203864"/>
        </a:solidFill>
        <a:effectLst/>
      </p:bgPr>
    </p:bg>
    <p:spTree>
      <p:nvGrpSpPr>
        <p:cNvPr id="1" name=""/>
        <p:cNvGrpSpPr/>
        <p:nvPr/>
      </p:nvGrpSpPr>
      <p:grpSpPr>
        <a:xfrm>
          <a:off x="0" y="0"/>
          <a:ext cx="0" cy="0"/>
          <a:chOff x="0" y="0"/>
          <a:chExt cx="0" cy="0"/>
        </a:xfrm>
      </p:grpSpPr>
      <p:sp>
        <p:nvSpPr>
          <p:cNvPr id="7" name="TextBox 6"/>
          <p:cNvSpPr txBox="1"/>
          <p:nvPr/>
        </p:nvSpPr>
        <p:spPr>
          <a:xfrm>
            <a:off x="3144239" y="2020693"/>
            <a:ext cx="5208143" cy="823239"/>
          </a:xfrm>
          <a:prstGeom prst="rect">
            <a:avLst/>
          </a:prstGeom>
          <a:noFill/>
        </p:spPr>
        <p:txBody>
          <a:bodyPr wrap="square" lIns="0" tIns="0" rIns="0" bIns="0" rtlCol="0">
            <a:spAutoFit/>
          </a:bodyPr>
          <a:lstStyle/>
          <a:p>
            <a:pPr algn="ctr">
              <a:lnSpc>
                <a:spcPts val="3200"/>
              </a:lnSpc>
            </a:pPr>
            <a:r>
              <a:rPr lang="en-US" sz="3600" cap="all" spc="70" dirty="0">
                <a:solidFill>
                  <a:schemeClr val="bg1"/>
                </a:solidFill>
                <a:latin typeface="Arial" panose="020B0604020202020204" pitchFamily="34" charset="0"/>
                <a:cs typeface="Arial" panose="020B0604020202020204" pitchFamily="34" charset="0"/>
              </a:rPr>
              <a:t>NATIONAL </a:t>
            </a:r>
          </a:p>
          <a:p>
            <a:pPr algn="ctr">
              <a:lnSpc>
                <a:spcPts val="3200"/>
              </a:lnSpc>
            </a:pPr>
            <a:r>
              <a:rPr lang="en-US" sz="3600" cap="all" spc="70" dirty="0">
                <a:solidFill>
                  <a:schemeClr val="bg1"/>
                </a:solidFill>
                <a:latin typeface="Arial" panose="020B0604020202020204" pitchFamily="34" charset="0"/>
                <a:cs typeface="Arial" panose="020B0604020202020204" pitchFamily="34" charset="0"/>
              </a:rPr>
              <a:t>OBJECTIVES </a:t>
            </a:r>
          </a:p>
        </p:txBody>
      </p:sp>
      <p:sp>
        <p:nvSpPr>
          <p:cNvPr id="10" name="Freeform 25"/>
          <p:cNvSpPr>
            <a:spLocks/>
          </p:cNvSpPr>
          <p:nvPr/>
        </p:nvSpPr>
        <p:spPr bwMode="auto">
          <a:xfrm>
            <a:off x="0" y="0"/>
            <a:ext cx="2109934" cy="5143500"/>
          </a:xfrm>
          <a:custGeom>
            <a:avLst/>
            <a:gdLst>
              <a:gd name="T0" fmla="*/ 1080 w 1229"/>
              <a:gd name="T1" fmla="*/ 0 h 2996"/>
              <a:gd name="T2" fmla="*/ 0 w 1229"/>
              <a:gd name="T3" fmla="*/ 2996 h 2996"/>
              <a:gd name="T4" fmla="*/ 149 w 1229"/>
              <a:gd name="T5" fmla="*/ 2996 h 2996"/>
              <a:gd name="T6" fmla="*/ 1229 w 1229"/>
              <a:gd name="T7" fmla="*/ 0 h 2996"/>
              <a:gd name="T8" fmla="*/ 1080 w 1229"/>
              <a:gd name="T9" fmla="*/ 0 h 2996"/>
            </a:gdLst>
            <a:ahLst/>
            <a:cxnLst>
              <a:cxn ang="0">
                <a:pos x="T0" y="T1"/>
              </a:cxn>
              <a:cxn ang="0">
                <a:pos x="T2" y="T3"/>
              </a:cxn>
              <a:cxn ang="0">
                <a:pos x="T4" y="T5"/>
              </a:cxn>
              <a:cxn ang="0">
                <a:pos x="T6" y="T7"/>
              </a:cxn>
              <a:cxn ang="0">
                <a:pos x="T8" y="T9"/>
              </a:cxn>
            </a:cxnLst>
            <a:rect l="0" t="0" r="r" b="b"/>
            <a:pathLst>
              <a:path w="1229" h="2996">
                <a:moveTo>
                  <a:pt x="1080" y="0"/>
                </a:moveTo>
                <a:lnTo>
                  <a:pt x="0" y="2996"/>
                </a:lnTo>
                <a:lnTo>
                  <a:pt x="149" y="2996"/>
                </a:lnTo>
                <a:lnTo>
                  <a:pt x="1229" y="0"/>
                </a:lnTo>
                <a:lnTo>
                  <a:pt x="1080" y="0"/>
                </a:lnTo>
                <a:close/>
              </a:path>
            </a:pathLst>
          </a:custGeom>
          <a:solidFill>
            <a:srgbClr val="8FAADC"/>
          </a:solidFill>
          <a:ln w="158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1" name="Freeform 5"/>
          <p:cNvSpPr>
            <a:spLocks/>
          </p:cNvSpPr>
          <p:nvPr/>
        </p:nvSpPr>
        <p:spPr bwMode="auto">
          <a:xfrm>
            <a:off x="724671" y="1120258"/>
            <a:ext cx="810762" cy="1800870"/>
          </a:xfrm>
          <a:custGeom>
            <a:avLst/>
            <a:gdLst>
              <a:gd name="T0" fmla="*/ 438 w 547"/>
              <a:gd name="T1" fmla="*/ 0 h 1215"/>
              <a:gd name="T2" fmla="*/ 0 w 547"/>
              <a:gd name="T3" fmla="*/ 1215 h 1215"/>
              <a:gd name="T4" fmla="*/ 108 w 547"/>
              <a:gd name="T5" fmla="*/ 1215 h 1215"/>
              <a:gd name="T6" fmla="*/ 547 w 547"/>
              <a:gd name="T7" fmla="*/ 0 h 1215"/>
              <a:gd name="T8" fmla="*/ 438 w 547"/>
              <a:gd name="T9" fmla="*/ 0 h 1215"/>
            </a:gdLst>
            <a:ahLst/>
            <a:cxnLst>
              <a:cxn ang="0">
                <a:pos x="T0" y="T1"/>
              </a:cxn>
              <a:cxn ang="0">
                <a:pos x="T2" y="T3"/>
              </a:cxn>
              <a:cxn ang="0">
                <a:pos x="T4" y="T5"/>
              </a:cxn>
              <a:cxn ang="0">
                <a:pos x="T6" y="T7"/>
              </a:cxn>
              <a:cxn ang="0">
                <a:pos x="T8" y="T9"/>
              </a:cxn>
            </a:cxnLst>
            <a:rect l="0" t="0" r="r" b="b"/>
            <a:pathLst>
              <a:path w="547" h="1215">
                <a:moveTo>
                  <a:pt x="438" y="0"/>
                </a:moveTo>
                <a:lnTo>
                  <a:pt x="0" y="1215"/>
                </a:lnTo>
                <a:lnTo>
                  <a:pt x="108" y="1215"/>
                </a:lnTo>
                <a:lnTo>
                  <a:pt x="547" y="0"/>
                </a:lnTo>
                <a:lnTo>
                  <a:pt x="438" y="0"/>
                </a:lnTo>
                <a:close/>
              </a:path>
            </a:pathLst>
          </a:custGeom>
          <a:solidFill>
            <a:srgbClr val="DAE3F3"/>
          </a:solidFill>
          <a:ln>
            <a:noFill/>
          </a:ln>
        </p:spPr>
        <p:txBody>
          <a:bodyPr vert="horz" wrap="square" lIns="91440" tIns="45720" rIns="91440" bIns="45720" numCol="1" anchor="t" anchorCtr="0" compatLnSpc="1">
            <a:prstTxWarp prst="textNoShape">
              <a:avLst/>
            </a:prstTxWarp>
          </a:bodyPr>
          <a:lstStyle/>
          <a:p>
            <a:endParaRPr lang="en-US" dirty="0"/>
          </a:p>
        </p:txBody>
      </p:sp>
      <p:pic>
        <p:nvPicPr>
          <p:cNvPr id="8" name="Graphic 7" descr="Bullseye">
            <a:extLst>
              <a:ext uri="{FF2B5EF4-FFF2-40B4-BE49-F238E27FC236}">
                <a16:creationId xmlns:a16="http://schemas.microsoft.com/office/drawing/2014/main" id="{440CC139-6B76-4AF9-BF1F-31173E1BAEB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524953" y="1682555"/>
            <a:ext cx="1238573" cy="1238573"/>
          </a:xfrm>
          <a:prstGeom prst="rect">
            <a:avLst/>
          </a:prstGeom>
        </p:spPr>
      </p:pic>
    </p:spTree>
    <p:extLst>
      <p:ext uri="{BB962C8B-B14F-4D97-AF65-F5344CB8AC3E}">
        <p14:creationId xmlns:p14="http://schemas.microsoft.com/office/powerpoint/2010/main" val="4044055391"/>
      </p:ext>
    </p:extLst>
  </p:cSld>
  <p:clrMapOvr>
    <a:masterClrMapping/>
  </p:clrMapOvr>
  <p:transition spd="slow" advClick="0" advTm="1000">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up)">
                                      <p:cBhvr>
                                        <p:cTn id="11" dur="500"/>
                                        <p:tgtEl>
                                          <p:spTgt spid="11"/>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strVal val="#ppt_x"/>
                                          </p:val>
                                        </p:tav>
                                        <p:tav tm="100000">
                                          <p:val>
                                            <p:strVal val="#ppt_x"/>
                                          </p:val>
                                        </p:tav>
                                      </p:tavLst>
                                    </p:anim>
                                    <p:anim calcmode="lin" valueType="num">
                                      <p:cBhvr>
                                        <p:cTn id="17" dur="1000" fill="hold"/>
                                        <p:tgtEl>
                                          <p:spTgt spid="7"/>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animBg="1"/>
      <p:bldP spid="1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235974" y="485775"/>
            <a:ext cx="8826910" cy="283633"/>
          </a:xfrm>
        </p:spPr>
        <p:txBody>
          <a:bodyPr/>
          <a:lstStyle/>
          <a:p>
            <a:r>
              <a:rPr lang="en-US" sz="2200" b="1" dirty="0">
                <a:solidFill>
                  <a:srgbClr val="203864"/>
                </a:solidFill>
                <a:latin typeface="Arial" panose="020B0604020202020204" pitchFamily="34" charset="0"/>
                <a:cs typeface="Arial" panose="020B0604020202020204" pitchFamily="34" charset="0"/>
              </a:rPr>
              <a:t>Benefit low- moderate-income persons/households</a:t>
            </a:r>
          </a:p>
        </p:txBody>
      </p:sp>
      <p:sp>
        <p:nvSpPr>
          <p:cNvPr id="5" name="TextBox 4">
            <a:extLst>
              <a:ext uri="{FF2B5EF4-FFF2-40B4-BE49-F238E27FC236}">
                <a16:creationId xmlns:a16="http://schemas.microsoft.com/office/drawing/2014/main" id="{A70E9AC8-861E-4298-A843-B134AB1CBC35}"/>
              </a:ext>
            </a:extLst>
          </p:cNvPr>
          <p:cNvSpPr txBox="1"/>
          <p:nvPr/>
        </p:nvSpPr>
        <p:spPr>
          <a:xfrm>
            <a:off x="638175" y="1302327"/>
            <a:ext cx="7862887" cy="507831"/>
          </a:xfrm>
          <a:prstGeom prst="rect">
            <a:avLst/>
          </a:prstGeom>
          <a:noFill/>
        </p:spPr>
        <p:txBody>
          <a:bodyPr wrap="square" rtlCol="0">
            <a:spAutoFit/>
          </a:bodyPr>
          <a:lstStyle/>
          <a:p>
            <a:endParaRPr lang="en-US" dirty="0"/>
          </a:p>
          <a:p>
            <a:endParaRPr lang="en-US" dirty="0"/>
          </a:p>
        </p:txBody>
      </p:sp>
      <p:graphicFrame>
        <p:nvGraphicFramePr>
          <p:cNvPr id="10" name="Diagram 9">
            <a:extLst>
              <a:ext uri="{FF2B5EF4-FFF2-40B4-BE49-F238E27FC236}">
                <a16:creationId xmlns:a16="http://schemas.microsoft.com/office/drawing/2014/main" id="{CEBF1516-3B95-41F6-A7B4-D4FA0ABB860C}"/>
              </a:ext>
            </a:extLst>
          </p:cNvPr>
          <p:cNvGraphicFramePr/>
          <p:nvPr>
            <p:extLst>
              <p:ext uri="{D42A27DB-BD31-4B8C-83A1-F6EECF244321}">
                <p14:modId xmlns:p14="http://schemas.microsoft.com/office/powerpoint/2010/main" val="4092523657"/>
              </p:ext>
            </p:extLst>
          </p:nvPr>
        </p:nvGraphicFramePr>
        <p:xfrm>
          <a:off x="781050" y="1023939"/>
          <a:ext cx="4581524" cy="300633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2" name="Diagram 11">
            <a:extLst>
              <a:ext uri="{FF2B5EF4-FFF2-40B4-BE49-F238E27FC236}">
                <a16:creationId xmlns:a16="http://schemas.microsoft.com/office/drawing/2014/main" id="{A92F3AA1-1A71-4E61-A8D5-7E989159722E}"/>
              </a:ext>
            </a:extLst>
          </p:cNvPr>
          <p:cNvGraphicFramePr/>
          <p:nvPr>
            <p:extLst>
              <p:ext uri="{D42A27DB-BD31-4B8C-83A1-F6EECF244321}">
                <p14:modId xmlns:p14="http://schemas.microsoft.com/office/powerpoint/2010/main" val="3358867429"/>
              </p:ext>
            </p:extLst>
          </p:nvPr>
        </p:nvGraphicFramePr>
        <p:xfrm>
          <a:off x="4724400" y="609600"/>
          <a:ext cx="2800349" cy="3006339"/>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4" name="TextBox 3">
            <a:extLst>
              <a:ext uri="{FF2B5EF4-FFF2-40B4-BE49-F238E27FC236}">
                <a16:creationId xmlns:a16="http://schemas.microsoft.com/office/drawing/2014/main" id="{0B36D016-FC61-47EE-8A23-A01808DBD6E4}"/>
              </a:ext>
            </a:extLst>
          </p:cNvPr>
          <p:cNvSpPr txBox="1"/>
          <p:nvPr/>
        </p:nvSpPr>
        <p:spPr>
          <a:xfrm>
            <a:off x="6125840" y="4703539"/>
            <a:ext cx="2020186" cy="230832"/>
          </a:xfrm>
          <a:prstGeom prst="rect">
            <a:avLst/>
          </a:prstGeom>
          <a:solidFill>
            <a:schemeClr val="bg1"/>
          </a:solidFill>
        </p:spPr>
        <p:txBody>
          <a:bodyPr wrap="square" rtlCol="0">
            <a:spAutoFit/>
          </a:bodyPr>
          <a:lstStyle/>
          <a:p>
            <a:endParaRPr lang="en-US" sz="900" dirty="0">
              <a:solidFill>
                <a:srgbClr val="7A88A3"/>
              </a:solidFill>
            </a:endParaRPr>
          </a:p>
        </p:txBody>
      </p:sp>
    </p:spTree>
    <p:extLst>
      <p:ext uri="{BB962C8B-B14F-4D97-AF65-F5344CB8AC3E}">
        <p14:creationId xmlns:p14="http://schemas.microsoft.com/office/powerpoint/2010/main" val="3927448049"/>
      </p:ext>
    </p:extLst>
  </p:cSld>
  <p:clrMapOvr>
    <a:masterClrMapping/>
  </p:clrMapOvr>
  <p:transition spd="slow" advClick="0" advTm="1000">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AsOne/>
      </p:bldGraphic>
      <p:bldGraphic spid="12" grpId="0">
        <p:bldAsOne/>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235974" y="485775"/>
            <a:ext cx="8826910" cy="283633"/>
          </a:xfrm>
        </p:spPr>
        <p:txBody>
          <a:bodyPr/>
          <a:lstStyle/>
          <a:p>
            <a:pPr algn="ctr"/>
            <a:r>
              <a:rPr lang="en-US" sz="2000" b="1" dirty="0">
                <a:solidFill>
                  <a:srgbClr val="203864"/>
                </a:solidFill>
                <a:latin typeface="Arial" panose="020B0604020202020204" pitchFamily="34" charset="0"/>
                <a:cs typeface="Arial" panose="020B0604020202020204" pitchFamily="34" charset="0"/>
              </a:rPr>
              <a:t>Elimination of slum and blight </a:t>
            </a:r>
          </a:p>
        </p:txBody>
      </p:sp>
      <p:sp>
        <p:nvSpPr>
          <p:cNvPr id="5" name="TextBox 4">
            <a:extLst>
              <a:ext uri="{FF2B5EF4-FFF2-40B4-BE49-F238E27FC236}">
                <a16:creationId xmlns:a16="http://schemas.microsoft.com/office/drawing/2014/main" id="{A70E9AC8-861E-4298-A843-B134AB1CBC35}"/>
              </a:ext>
            </a:extLst>
          </p:cNvPr>
          <p:cNvSpPr txBox="1"/>
          <p:nvPr/>
        </p:nvSpPr>
        <p:spPr>
          <a:xfrm>
            <a:off x="638175" y="1302327"/>
            <a:ext cx="7862887" cy="507831"/>
          </a:xfrm>
          <a:prstGeom prst="rect">
            <a:avLst/>
          </a:prstGeom>
          <a:noFill/>
        </p:spPr>
        <p:txBody>
          <a:bodyPr wrap="square" rtlCol="0">
            <a:spAutoFit/>
          </a:bodyPr>
          <a:lstStyle/>
          <a:p>
            <a:endParaRPr lang="en-US" dirty="0"/>
          </a:p>
          <a:p>
            <a:endParaRPr lang="en-US" dirty="0"/>
          </a:p>
        </p:txBody>
      </p:sp>
      <p:graphicFrame>
        <p:nvGraphicFramePr>
          <p:cNvPr id="10" name="Diagram 9">
            <a:extLst>
              <a:ext uri="{FF2B5EF4-FFF2-40B4-BE49-F238E27FC236}">
                <a16:creationId xmlns:a16="http://schemas.microsoft.com/office/drawing/2014/main" id="{CEBF1516-3B95-41F6-A7B4-D4FA0ABB860C}"/>
              </a:ext>
            </a:extLst>
          </p:cNvPr>
          <p:cNvGraphicFramePr/>
          <p:nvPr>
            <p:extLst>
              <p:ext uri="{D42A27DB-BD31-4B8C-83A1-F6EECF244321}">
                <p14:modId xmlns:p14="http://schemas.microsoft.com/office/powerpoint/2010/main" val="751637268"/>
              </p:ext>
            </p:extLst>
          </p:nvPr>
        </p:nvGraphicFramePr>
        <p:xfrm>
          <a:off x="1507139" y="1001817"/>
          <a:ext cx="4581524" cy="300633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2" name="Diagram 11">
            <a:extLst>
              <a:ext uri="{FF2B5EF4-FFF2-40B4-BE49-F238E27FC236}">
                <a16:creationId xmlns:a16="http://schemas.microsoft.com/office/drawing/2014/main" id="{A92F3AA1-1A71-4E61-A8D5-7E989159722E}"/>
              </a:ext>
            </a:extLst>
          </p:cNvPr>
          <p:cNvGraphicFramePr/>
          <p:nvPr>
            <p:extLst>
              <p:ext uri="{D42A27DB-BD31-4B8C-83A1-F6EECF244321}">
                <p14:modId xmlns:p14="http://schemas.microsoft.com/office/powerpoint/2010/main" val="144673035"/>
              </p:ext>
            </p:extLst>
          </p:nvPr>
        </p:nvGraphicFramePr>
        <p:xfrm>
          <a:off x="5966066" y="1077089"/>
          <a:ext cx="1762090" cy="2528892"/>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4" name="TextBox 3">
            <a:extLst>
              <a:ext uri="{FF2B5EF4-FFF2-40B4-BE49-F238E27FC236}">
                <a16:creationId xmlns:a16="http://schemas.microsoft.com/office/drawing/2014/main" id="{0B36D016-FC61-47EE-8A23-A01808DBD6E4}"/>
              </a:ext>
            </a:extLst>
          </p:cNvPr>
          <p:cNvSpPr txBox="1"/>
          <p:nvPr/>
        </p:nvSpPr>
        <p:spPr>
          <a:xfrm>
            <a:off x="6125840" y="4703539"/>
            <a:ext cx="2020186" cy="215444"/>
          </a:xfrm>
          <a:prstGeom prst="rect">
            <a:avLst/>
          </a:prstGeom>
          <a:solidFill>
            <a:schemeClr val="bg1"/>
          </a:solidFill>
        </p:spPr>
        <p:txBody>
          <a:bodyPr wrap="square" rtlCol="0">
            <a:spAutoFit/>
          </a:bodyPr>
          <a:lstStyle/>
          <a:p>
            <a:r>
              <a:rPr lang="en-US" sz="800" dirty="0">
                <a:solidFill>
                  <a:schemeClr val="accent6">
                    <a:lumMod val="75000"/>
                  </a:schemeClr>
                </a:solidFill>
              </a:rPr>
              <a:t>   </a:t>
            </a:r>
            <a:endParaRPr lang="en-US" sz="900" dirty="0">
              <a:solidFill>
                <a:srgbClr val="7A88A3"/>
              </a:solidFill>
            </a:endParaRPr>
          </a:p>
        </p:txBody>
      </p:sp>
    </p:spTree>
    <p:extLst>
      <p:ext uri="{BB962C8B-B14F-4D97-AF65-F5344CB8AC3E}">
        <p14:creationId xmlns:p14="http://schemas.microsoft.com/office/powerpoint/2010/main" val="257101837"/>
      </p:ext>
    </p:extLst>
  </p:cSld>
  <p:clrMapOvr>
    <a:masterClrMapping/>
  </p:clrMapOvr>
  <p:transition spd="slow" advClick="0" advTm="1000">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AsOne/>
      </p:bldGraphic>
      <p:bldGraphic spid="12" grpId="0">
        <p:bldAsOne/>
      </p:bldGraphic>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235974" y="485775"/>
            <a:ext cx="8826910" cy="283633"/>
          </a:xfrm>
        </p:spPr>
        <p:txBody>
          <a:bodyPr/>
          <a:lstStyle/>
          <a:p>
            <a:pPr algn="ctr"/>
            <a:r>
              <a:rPr lang="en-US" sz="2000" b="1" dirty="0">
                <a:solidFill>
                  <a:srgbClr val="203864"/>
                </a:solidFill>
                <a:latin typeface="Arial" panose="020B0604020202020204" pitchFamily="34" charset="0"/>
                <a:cs typeface="Arial" panose="020B0604020202020204" pitchFamily="34" charset="0"/>
              </a:rPr>
              <a:t>Urgent need</a:t>
            </a:r>
          </a:p>
        </p:txBody>
      </p:sp>
      <p:sp>
        <p:nvSpPr>
          <p:cNvPr id="5" name="TextBox 4">
            <a:extLst>
              <a:ext uri="{FF2B5EF4-FFF2-40B4-BE49-F238E27FC236}">
                <a16:creationId xmlns:a16="http://schemas.microsoft.com/office/drawing/2014/main" id="{A70E9AC8-861E-4298-A843-B134AB1CBC35}"/>
              </a:ext>
            </a:extLst>
          </p:cNvPr>
          <p:cNvSpPr txBox="1"/>
          <p:nvPr/>
        </p:nvSpPr>
        <p:spPr>
          <a:xfrm>
            <a:off x="638175" y="1302327"/>
            <a:ext cx="7862887" cy="507831"/>
          </a:xfrm>
          <a:prstGeom prst="rect">
            <a:avLst/>
          </a:prstGeom>
          <a:noFill/>
        </p:spPr>
        <p:txBody>
          <a:bodyPr wrap="square" rtlCol="0">
            <a:spAutoFit/>
          </a:bodyPr>
          <a:lstStyle/>
          <a:p>
            <a:endParaRPr lang="en-US" dirty="0"/>
          </a:p>
          <a:p>
            <a:endParaRPr lang="en-US" dirty="0"/>
          </a:p>
        </p:txBody>
      </p:sp>
      <p:graphicFrame>
        <p:nvGraphicFramePr>
          <p:cNvPr id="12" name="Diagram 11">
            <a:extLst>
              <a:ext uri="{FF2B5EF4-FFF2-40B4-BE49-F238E27FC236}">
                <a16:creationId xmlns:a16="http://schemas.microsoft.com/office/drawing/2014/main" id="{A92F3AA1-1A71-4E61-A8D5-7E989159722E}"/>
              </a:ext>
            </a:extLst>
          </p:cNvPr>
          <p:cNvGraphicFramePr/>
          <p:nvPr>
            <p:extLst>
              <p:ext uri="{D42A27DB-BD31-4B8C-83A1-F6EECF244321}">
                <p14:modId xmlns:p14="http://schemas.microsoft.com/office/powerpoint/2010/main" val="216359619"/>
              </p:ext>
            </p:extLst>
          </p:nvPr>
        </p:nvGraphicFramePr>
        <p:xfrm>
          <a:off x="2367116" y="870155"/>
          <a:ext cx="4490884" cy="3657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Box 3">
            <a:extLst>
              <a:ext uri="{FF2B5EF4-FFF2-40B4-BE49-F238E27FC236}">
                <a16:creationId xmlns:a16="http://schemas.microsoft.com/office/drawing/2014/main" id="{0B36D016-FC61-47EE-8A23-A01808DBD6E4}"/>
              </a:ext>
            </a:extLst>
          </p:cNvPr>
          <p:cNvSpPr txBox="1"/>
          <p:nvPr/>
        </p:nvSpPr>
        <p:spPr>
          <a:xfrm>
            <a:off x="6125840" y="4703539"/>
            <a:ext cx="2020186" cy="230832"/>
          </a:xfrm>
          <a:prstGeom prst="rect">
            <a:avLst/>
          </a:prstGeom>
          <a:solidFill>
            <a:schemeClr val="bg1"/>
          </a:solidFill>
        </p:spPr>
        <p:txBody>
          <a:bodyPr wrap="square" rtlCol="0">
            <a:spAutoFit/>
          </a:bodyPr>
          <a:lstStyle/>
          <a:p>
            <a:endParaRPr lang="en-US" sz="900" dirty="0">
              <a:solidFill>
                <a:srgbClr val="7A88A3"/>
              </a:solidFill>
            </a:endParaRPr>
          </a:p>
        </p:txBody>
      </p:sp>
    </p:spTree>
    <p:extLst>
      <p:ext uri="{BB962C8B-B14F-4D97-AF65-F5344CB8AC3E}">
        <p14:creationId xmlns:p14="http://schemas.microsoft.com/office/powerpoint/2010/main" val="1203582278"/>
      </p:ext>
    </p:extLst>
  </p:cSld>
  <p:clrMapOvr>
    <a:masterClrMapping/>
  </p:clrMapOvr>
  <p:transition spd="slow" advClick="0" advTm="1000">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2" grpId="0">
        <p:bldAsOne/>
      </p:bldGraphic>
    </p:bldLst>
  </p:timing>
</p:sld>
</file>

<file path=ppt/theme/theme1.xml><?xml version="1.0" encoding="utf-8"?>
<a:theme xmlns:a="http://schemas.openxmlformats.org/drawingml/2006/main" name="Office Theme">
  <a:themeElements>
    <a:clrScheme name="10-Dark Blue">
      <a:dk1>
        <a:sysClr val="windowText" lastClr="000000"/>
      </a:dk1>
      <a:lt1>
        <a:sysClr val="window" lastClr="FFFFFF"/>
      </a:lt1>
      <a:dk2>
        <a:srgbClr val="44546A"/>
      </a:dk2>
      <a:lt2>
        <a:srgbClr val="E7E6E6"/>
      </a:lt2>
      <a:accent1>
        <a:srgbClr val="008CD2"/>
      </a:accent1>
      <a:accent2>
        <a:srgbClr val="454545"/>
      </a:accent2>
      <a:accent3>
        <a:srgbClr val="5F5F5F"/>
      </a:accent3>
      <a:accent4>
        <a:srgbClr val="848484"/>
      </a:accent4>
      <a:accent5>
        <a:srgbClr val="A0A0A0"/>
      </a:accent5>
      <a:accent6>
        <a:srgbClr val="E3E3E3"/>
      </a:accent6>
      <a:hlink>
        <a:srgbClr val="0563C1"/>
      </a:hlink>
      <a:folHlink>
        <a:srgbClr val="954F72"/>
      </a:folHlink>
    </a:clrScheme>
    <a:fontScheme name="Custom 1">
      <a:majorFont>
        <a:latin typeface="Optimum"/>
        <a:ea typeface=""/>
        <a:cs typeface=""/>
      </a:majorFont>
      <a:minorFont>
        <a:latin typeface="Calibri"/>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1D70512840304F4B88B821EA129A4ABF" ma:contentTypeVersion="10" ma:contentTypeDescription="Create a new document." ma:contentTypeScope="" ma:versionID="7745db091712c999efd0d0f84f4d0753">
  <xsd:schema xmlns:xsd="http://www.w3.org/2001/XMLSchema" xmlns:xs="http://www.w3.org/2001/XMLSchema" xmlns:p="http://schemas.microsoft.com/office/2006/metadata/properties" xmlns:ns2="fc3826b0-0c1d-4e5d-b994-5ed9c17ddb23" xmlns:ns3="739f27fc-2c42-46c1-a53e-dd4106ce806f" targetNamespace="http://schemas.microsoft.com/office/2006/metadata/properties" ma:root="true" ma:fieldsID="04a57dc3c2395dc6acea839b1833ccde" ns2:_="" ns3:_="">
    <xsd:import namespace="fc3826b0-0c1d-4e5d-b994-5ed9c17ddb23"/>
    <xsd:import namespace="739f27fc-2c42-46c1-a53e-dd4106ce806f"/>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DateTaken" minOccurs="0"/>
                <xsd:element ref="ns2:MediaServiceObjectDetectorVersion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c3826b0-0c1d-4e5d-b994-5ed9c17ddb2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94786a41-9d48-4d59-b68c-c77edfefac17" ma:termSetId="09814cd3-568e-fe90-9814-8d621ff8fb84" ma:anchorId="fba54fb3-c3e1-fe81-a776-ca4b69148c4d" ma:open="true" ma:isKeyword="false">
      <xsd:complexType>
        <xsd:sequence>
          <xsd:element ref="pc:Terms" minOccurs="0" maxOccurs="1"/>
        </xsd:sequence>
      </xsd:complexType>
    </xsd:element>
    <xsd:element name="MediaServiceDateTaken" ma:index="13" nillable="true" ma:displayName="MediaServiceDateTaken" ma:hidden="true" ma:indexed="true" ma:internalName="MediaServiceDateTaken" ma:readOnly="true">
      <xsd:simpleType>
        <xsd:restriction base="dms:Text"/>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39f27fc-2c42-46c1-a53e-dd4106ce806f"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b15d5aa2-a476-4720-9daf-38cbaf0bad6e}" ma:internalName="TaxCatchAll" ma:showField="CatchAllData" ma:web="739f27fc-2c42-46c1-a53e-dd4106ce806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fc3826b0-0c1d-4e5d-b994-5ed9c17ddb23">
      <Terms xmlns="http://schemas.microsoft.com/office/infopath/2007/PartnerControls"/>
    </lcf76f155ced4ddcb4097134ff3c332f>
    <TaxCatchAll xmlns="739f27fc-2c42-46c1-a53e-dd4106ce806f" xsi:nil="true"/>
  </documentManagement>
</p:properties>
</file>

<file path=customXml/itemProps1.xml><?xml version="1.0" encoding="utf-8"?>
<ds:datastoreItem xmlns:ds="http://schemas.openxmlformats.org/officeDocument/2006/customXml" ds:itemID="{A3B0908C-55ED-44F5-9B47-30482FCDE874}">
  <ds:schemaRefs>
    <ds:schemaRef ds:uri="http://schemas.microsoft.com/sharepoint/v3/contenttype/forms"/>
  </ds:schemaRefs>
</ds:datastoreItem>
</file>

<file path=customXml/itemProps2.xml><?xml version="1.0" encoding="utf-8"?>
<ds:datastoreItem xmlns:ds="http://schemas.openxmlformats.org/officeDocument/2006/customXml" ds:itemID="{CAE836B2-7C7E-4A95-8613-965FF2E22B9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c3826b0-0c1d-4e5d-b994-5ed9c17ddb23"/>
    <ds:schemaRef ds:uri="739f27fc-2c42-46c1-a53e-dd4106ce806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C82125F-0D6E-4BF9-8E06-8BB9B07F5A34}">
  <ds:schemaRefs>
    <ds:schemaRef ds:uri="http://schemas.microsoft.com/office/2006/metadata/properties"/>
    <ds:schemaRef ds:uri="http://schemas.microsoft.com/office/infopath/2007/PartnerControls"/>
    <ds:schemaRef ds:uri="1823a95d-5e86-4934-a74d-a8708cd9ac1b"/>
    <ds:schemaRef ds:uri="14b3dbdb-953c-4119-bbba-1374124ef14c"/>
    <ds:schemaRef ds:uri="fc3826b0-0c1d-4e5d-b994-5ed9c17ddb23"/>
    <ds:schemaRef ds:uri="739f27fc-2c42-46c1-a53e-dd4106ce806f"/>
  </ds:schemaRefs>
</ds:datastoreItem>
</file>

<file path=docProps/app.xml><?xml version="1.0" encoding="utf-8"?>
<Properties xmlns="http://schemas.openxmlformats.org/officeDocument/2006/extended-properties" xmlns:vt="http://schemas.openxmlformats.org/officeDocument/2006/docPropsVTypes">
  <Template>Office Theme</Template>
  <TotalTime>10237</TotalTime>
  <Words>1643</Words>
  <Application>Microsoft Office PowerPoint</Application>
  <PresentationFormat>On-screen Show (16:9)</PresentationFormat>
  <Paragraphs>280</Paragraphs>
  <Slides>13</Slides>
  <Notes>13</Notes>
  <HiddenSlides>0</HiddenSlides>
  <MMClips>0</MMClips>
  <ScaleCrop>false</ScaleCrop>
  <HeadingPairs>
    <vt:vector size="6" baseType="variant">
      <vt:variant>
        <vt:lpstr>Fonts Used</vt:lpstr>
      </vt:variant>
      <vt:variant>
        <vt:i4>14</vt:i4>
      </vt:variant>
      <vt:variant>
        <vt:lpstr>Theme</vt:lpstr>
      </vt:variant>
      <vt:variant>
        <vt:i4>1</vt:i4>
      </vt:variant>
      <vt:variant>
        <vt:lpstr>Slide Titles</vt:lpstr>
      </vt:variant>
      <vt:variant>
        <vt:i4>13</vt:i4>
      </vt:variant>
    </vt:vector>
  </HeadingPairs>
  <TitlesOfParts>
    <vt:vector size="28" baseType="lpstr">
      <vt:lpstr>Arial</vt:lpstr>
      <vt:lpstr>Arial Nova Light</vt:lpstr>
      <vt:lpstr>Arial-BoldItalicMT</vt:lpstr>
      <vt:lpstr>ArialMT</vt:lpstr>
      <vt:lpstr>Calibri</vt:lpstr>
      <vt:lpstr>Eurostile Extended</vt:lpstr>
      <vt:lpstr>Gill Sans Nova Light</vt:lpstr>
      <vt:lpstr>Lato</vt:lpstr>
      <vt:lpstr>Lato Black</vt:lpstr>
      <vt:lpstr>Optimum</vt:lpstr>
      <vt:lpstr>Times New Roman</vt:lpstr>
      <vt:lpstr>TimesNewRomanPSMT</vt:lpstr>
      <vt:lpstr>Wingdings</vt:lpstr>
      <vt:lpstr>Wingdings-Regular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Moorche 30 DVDs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Clint Whited</dc:creator>
  <cp:lastModifiedBy>Greg Tsujiuchi</cp:lastModifiedBy>
  <cp:revision>931</cp:revision>
  <cp:lastPrinted>2019-06-19T01:34:05Z</cp:lastPrinted>
  <dcterms:created xsi:type="dcterms:W3CDTF">2016-02-17T14:20:29Z</dcterms:created>
  <dcterms:modified xsi:type="dcterms:W3CDTF">2023-10-25T00:19:14Z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0x0101001D70512840304F4B88B821EA129A4ABF</vt:lpwstr>
  </property>
  <property fmtid="{D5CDD505-2E9C-101B-9397-08002B2CF9AE}" pid="3" name="MediaServiceImageTags">
    <vt:lpwstr/>
  </property>
</Properties>
</file>