
<file path=[Content_Types].xml><?xml version="1.0" encoding="utf-8"?>
<Types xmlns="http://schemas.openxmlformats.org/package/2006/content-types"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9" r:id="rId2"/>
    <p:sldId id="260" r:id="rId3"/>
    <p:sldId id="261" r:id="rId4"/>
    <p:sldId id="262" r:id="rId5"/>
  </p:sldIdLst>
  <p:sldSz cx="18288000" cy="10287000"/>
  <p:notesSz cx="18288000" cy="10287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08" y="34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371600" y="3188970"/>
            <a:ext cx="15544800" cy="2160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6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6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6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941832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12/16/2024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8288000" cy="10286999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0" y="11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3598253" y="10286987"/>
                </a:moveTo>
                <a:lnTo>
                  <a:pt x="3581400" y="10266439"/>
                </a:lnTo>
                <a:lnTo>
                  <a:pt x="3549866" y="10241039"/>
                </a:lnTo>
                <a:lnTo>
                  <a:pt x="3518039" y="10202939"/>
                </a:lnTo>
                <a:lnTo>
                  <a:pt x="3485946" y="10177539"/>
                </a:lnTo>
                <a:lnTo>
                  <a:pt x="3453561" y="10139439"/>
                </a:lnTo>
                <a:lnTo>
                  <a:pt x="3387966" y="10088639"/>
                </a:lnTo>
                <a:lnTo>
                  <a:pt x="3354755" y="10050539"/>
                </a:lnTo>
                <a:lnTo>
                  <a:pt x="3287509" y="9999739"/>
                </a:lnTo>
                <a:lnTo>
                  <a:pt x="3253498" y="9961639"/>
                </a:lnTo>
                <a:lnTo>
                  <a:pt x="3149854" y="9885439"/>
                </a:lnTo>
                <a:lnTo>
                  <a:pt x="3114776" y="9847339"/>
                </a:lnTo>
                <a:lnTo>
                  <a:pt x="2971939" y="9745739"/>
                </a:lnTo>
                <a:lnTo>
                  <a:pt x="2825127" y="9644139"/>
                </a:lnTo>
                <a:lnTo>
                  <a:pt x="2674455" y="9542539"/>
                </a:lnTo>
                <a:lnTo>
                  <a:pt x="2559012" y="9466339"/>
                </a:lnTo>
                <a:lnTo>
                  <a:pt x="2520073" y="9453639"/>
                </a:lnTo>
                <a:lnTo>
                  <a:pt x="2401925" y="9377439"/>
                </a:lnTo>
                <a:lnTo>
                  <a:pt x="2362098" y="9364739"/>
                </a:lnTo>
                <a:lnTo>
                  <a:pt x="2281809" y="9313939"/>
                </a:lnTo>
                <a:lnTo>
                  <a:pt x="2241346" y="9301239"/>
                </a:lnTo>
                <a:lnTo>
                  <a:pt x="2200668" y="9275839"/>
                </a:lnTo>
                <a:lnTo>
                  <a:pt x="2159800" y="9263139"/>
                </a:lnTo>
                <a:lnTo>
                  <a:pt x="2118715" y="9237739"/>
                </a:lnTo>
                <a:lnTo>
                  <a:pt x="2077415" y="9225039"/>
                </a:lnTo>
                <a:lnTo>
                  <a:pt x="2035937" y="9199639"/>
                </a:lnTo>
                <a:lnTo>
                  <a:pt x="1994242" y="9186939"/>
                </a:lnTo>
                <a:lnTo>
                  <a:pt x="1952358" y="9161539"/>
                </a:lnTo>
                <a:lnTo>
                  <a:pt x="1868004" y="9136139"/>
                </a:lnTo>
                <a:lnTo>
                  <a:pt x="1825536" y="9110739"/>
                </a:lnTo>
                <a:lnTo>
                  <a:pt x="1697024" y="9072639"/>
                </a:lnTo>
                <a:lnTo>
                  <a:pt x="1653806" y="9047239"/>
                </a:lnTo>
                <a:lnTo>
                  <a:pt x="1212164" y="8920239"/>
                </a:lnTo>
                <a:lnTo>
                  <a:pt x="1167079" y="8920239"/>
                </a:lnTo>
                <a:lnTo>
                  <a:pt x="985215" y="8869439"/>
                </a:lnTo>
                <a:lnTo>
                  <a:pt x="939368" y="8869439"/>
                </a:lnTo>
                <a:lnTo>
                  <a:pt x="893381" y="8856739"/>
                </a:lnTo>
                <a:lnTo>
                  <a:pt x="847242" y="8856739"/>
                </a:lnTo>
                <a:lnTo>
                  <a:pt x="754545" y="8831339"/>
                </a:lnTo>
                <a:lnTo>
                  <a:pt x="707986" y="8831339"/>
                </a:lnTo>
                <a:lnTo>
                  <a:pt x="661289" y="8818639"/>
                </a:lnTo>
                <a:lnTo>
                  <a:pt x="567486" y="8818639"/>
                </a:lnTo>
                <a:lnTo>
                  <a:pt x="520395" y="8805939"/>
                </a:lnTo>
                <a:lnTo>
                  <a:pt x="425831" y="8805939"/>
                </a:lnTo>
                <a:lnTo>
                  <a:pt x="378358" y="8793239"/>
                </a:lnTo>
                <a:lnTo>
                  <a:pt x="187261" y="8793239"/>
                </a:lnTo>
                <a:lnTo>
                  <a:pt x="139192" y="8780539"/>
                </a:lnTo>
                <a:lnTo>
                  <a:pt x="0" y="8780539"/>
                </a:lnTo>
                <a:lnTo>
                  <a:pt x="0" y="10286987"/>
                </a:lnTo>
                <a:lnTo>
                  <a:pt x="3598253" y="10286987"/>
                </a:lnTo>
                <a:close/>
              </a:path>
              <a:path w="18288000" h="10287000">
                <a:moveTo>
                  <a:pt x="18287988" y="9256052"/>
                </a:moveTo>
                <a:lnTo>
                  <a:pt x="18233136" y="9209849"/>
                </a:lnTo>
                <a:lnTo>
                  <a:pt x="18197208" y="9182837"/>
                </a:lnTo>
                <a:lnTo>
                  <a:pt x="18160175" y="9157271"/>
                </a:lnTo>
                <a:lnTo>
                  <a:pt x="18122062" y="9133180"/>
                </a:lnTo>
                <a:lnTo>
                  <a:pt x="18082933" y="9110612"/>
                </a:lnTo>
                <a:lnTo>
                  <a:pt x="18042827" y="9089619"/>
                </a:lnTo>
                <a:lnTo>
                  <a:pt x="18001768" y="9070226"/>
                </a:lnTo>
                <a:lnTo>
                  <a:pt x="17959820" y="9052484"/>
                </a:lnTo>
                <a:lnTo>
                  <a:pt x="17917008" y="9036431"/>
                </a:lnTo>
                <a:lnTo>
                  <a:pt x="17873383" y="9022105"/>
                </a:lnTo>
                <a:lnTo>
                  <a:pt x="17828997" y="9009558"/>
                </a:lnTo>
                <a:lnTo>
                  <a:pt x="17783861" y="8998839"/>
                </a:lnTo>
                <a:lnTo>
                  <a:pt x="17738040" y="8989962"/>
                </a:lnTo>
                <a:lnTo>
                  <a:pt x="17691570" y="8982989"/>
                </a:lnTo>
                <a:lnTo>
                  <a:pt x="17644491" y="8977960"/>
                </a:lnTo>
                <a:lnTo>
                  <a:pt x="17596841" y="8974899"/>
                </a:lnTo>
                <a:lnTo>
                  <a:pt x="17548670" y="8973883"/>
                </a:lnTo>
                <a:lnTo>
                  <a:pt x="17500511" y="8974899"/>
                </a:lnTo>
                <a:lnTo>
                  <a:pt x="17452861" y="8977960"/>
                </a:lnTo>
                <a:lnTo>
                  <a:pt x="17405782" y="8982989"/>
                </a:lnTo>
                <a:lnTo>
                  <a:pt x="17359313" y="8989962"/>
                </a:lnTo>
                <a:lnTo>
                  <a:pt x="17313491" y="8998839"/>
                </a:lnTo>
                <a:lnTo>
                  <a:pt x="17268355" y="9009558"/>
                </a:lnTo>
                <a:lnTo>
                  <a:pt x="17223956" y="9022105"/>
                </a:lnTo>
                <a:lnTo>
                  <a:pt x="17180332" y="9036431"/>
                </a:lnTo>
                <a:lnTo>
                  <a:pt x="17137533" y="9052484"/>
                </a:lnTo>
                <a:lnTo>
                  <a:pt x="17095572" y="9070226"/>
                </a:lnTo>
                <a:lnTo>
                  <a:pt x="17054526" y="9089619"/>
                </a:lnTo>
                <a:lnTo>
                  <a:pt x="17014419" y="9110612"/>
                </a:lnTo>
                <a:lnTo>
                  <a:pt x="16975290" y="9133180"/>
                </a:lnTo>
                <a:lnTo>
                  <a:pt x="16937178" y="9157271"/>
                </a:lnTo>
                <a:lnTo>
                  <a:pt x="16900144" y="9182837"/>
                </a:lnTo>
                <a:lnTo>
                  <a:pt x="16864216" y="9209849"/>
                </a:lnTo>
                <a:lnTo>
                  <a:pt x="16829431" y="9238259"/>
                </a:lnTo>
                <a:lnTo>
                  <a:pt x="16795839" y="9268028"/>
                </a:lnTo>
                <a:lnTo>
                  <a:pt x="16763480" y="9299118"/>
                </a:lnTo>
                <a:lnTo>
                  <a:pt x="16732390" y="9331477"/>
                </a:lnTo>
                <a:lnTo>
                  <a:pt x="16702621" y="9365069"/>
                </a:lnTo>
                <a:lnTo>
                  <a:pt x="16674211" y="9399854"/>
                </a:lnTo>
                <a:lnTo>
                  <a:pt x="16647198" y="9435782"/>
                </a:lnTo>
                <a:lnTo>
                  <a:pt x="16621633" y="9472816"/>
                </a:lnTo>
                <a:lnTo>
                  <a:pt x="16597541" y="9510928"/>
                </a:lnTo>
                <a:lnTo>
                  <a:pt x="16574973" y="9550057"/>
                </a:lnTo>
                <a:lnTo>
                  <a:pt x="16553980" y="9590164"/>
                </a:lnTo>
                <a:lnTo>
                  <a:pt x="16534587" y="9631223"/>
                </a:lnTo>
                <a:lnTo>
                  <a:pt x="16516846" y="9673171"/>
                </a:lnTo>
                <a:lnTo>
                  <a:pt x="16500793" y="9715983"/>
                </a:lnTo>
                <a:lnTo>
                  <a:pt x="16486467" y="9759607"/>
                </a:lnTo>
                <a:lnTo>
                  <a:pt x="16473920" y="9804006"/>
                </a:lnTo>
                <a:lnTo>
                  <a:pt x="16463188" y="9849129"/>
                </a:lnTo>
                <a:lnTo>
                  <a:pt x="16454323" y="9894951"/>
                </a:lnTo>
                <a:lnTo>
                  <a:pt x="16447351" y="9941420"/>
                </a:lnTo>
                <a:lnTo>
                  <a:pt x="16442309" y="9988499"/>
                </a:lnTo>
                <a:lnTo>
                  <a:pt x="16439261" y="10036150"/>
                </a:lnTo>
                <a:lnTo>
                  <a:pt x="16438245" y="10084321"/>
                </a:lnTo>
                <a:lnTo>
                  <a:pt x="16439261" y="10132479"/>
                </a:lnTo>
                <a:lnTo>
                  <a:pt x="16442309" y="10180129"/>
                </a:lnTo>
                <a:lnTo>
                  <a:pt x="16447351" y="10227208"/>
                </a:lnTo>
                <a:lnTo>
                  <a:pt x="16454323" y="10273678"/>
                </a:lnTo>
                <a:lnTo>
                  <a:pt x="16456902" y="10286987"/>
                </a:lnTo>
                <a:lnTo>
                  <a:pt x="18287988" y="10286987"/>
                </a:lnTo>
                <a:lnTo>
                  <a:pt x="18287988" y="9256052"/>
                </a:lnTo>
                <a:close/>
              </a:path>
              <a:path w="18288000" h="10287000">
                <a:moveTo>
                  <a:pt x="18288000" y="0"/>
                </a:moveTo>
                <a:lnTo>
                  <a:pt x="15178659" y="0"/>
                </a:lnTo>
                <a:lnTo>
                  <a:pt x="15174290" y="50241"/>
                </a:lnTo>
                <a:lnTo>
                  <a:pt x="15170557" y="101041"/>
                </a:lnTo>
                <a:lnTo>
                  <a:pt x="15167483" y="151841"/>
                </a:lnTo>
                <a:lnTo>
                  <a:pt x="15165083" y="189941"/>
                </a:lnTo>
                <a:lnTo>
                  <a:pt x="15163356" y="240741"/>
                </a:lnTo>
                <a:lnTo>
                  <a:pt x="15162327" y="291541"/>
                </a:lnTo>
                <a:lnTo>
                  <a:pt x="15161971" y="342341"/>
                </a:lnTo>
                <a:lnTo>
                  <a:pt x="15162327" y="393141"/>
                </a:lnTo>
                <a:lnTo>
                  <a:pt x="15163356" y="431241"/>
                </a:lnTo>
                <a:lnTo>
                  <a:pt x="15165083" y="482041"/>
                </a:lnTo>
                <a:lnTo>
                  <a:pt x="15167483" y="532841"/>
                </a:lnTo>
                <a:lnTo>
                  <a:pt x="15170557" y="583641"/>
                </a:lnTo>
                <a:lnTo>
                  <a:pt x="15174290" y="621741"/>
                </a:lnTo>
                <a:lnTo>
                  <a:pt x="15178710" y="672541"/>
                </a:lnTo>
                <a:lnTo>
                  <a:pt x="15183777" y="723341"/>
                </a:lnTo>
                <a:lnTo>
                  <a:pt x="15189505" y="774141"/>
                </a:lnTo>
                <a:lnTo>
                  <a:pt x="15195880" y="812241"/>
                </a:lnTo>
                <a:lnTo>
                  <a:pt x="15202904" y="863041"/>
                </a:lnTo>
                <a:lnTo>
                  <a:pt x="15210574" y="901141"/>
                </a:lnTo>
                <a:lnTo>
                  <a:pt x="15218880" y="951941"/>
                </a:lnTo>
                <a:lnTo>
                  <a:pt x="15227821" y="1002741"/>
                </a:lnTo>
                <a:lnTo>
                  <a:pt x="15237384" y="1040841"/>
                </a:lnTo>
                <a:lnTo>
                  <a:pt x="15247569" y="1091641"/>
                </a:lnTo>
                <a:lnTo>
                  <a:pt x="15258377" y="1129741"/>
                </a:lnTo>
                <a:lnTo>
                  <a:pt x="15269807" y="1180541"/>
                </a:lnTo>
                <a:lnTo>
                  <a:pt x="15281834" y="1218641"/>
                </a:lnTo>
                <a:lnTo>
                  <a:pt x="15294471" y="1269441"/>
                </a:lnTo>
                <a:lnTo>
                  <a:pt x="15307704" y="1307541"/>
                </a:lnTo>
                <a:lnTo>
                  <a:pt x="15321534" y="1358341"/>
                </a:lnTo>
                <a:lnTo>
                  <a:pt x="15335949" y="1396441"/>
                </a:lnTo>
                <a:lnTo>
                  <a:pt x="15350960" y="1447241"/>
                </a:lnTo>
                <a:lnTo>
                  <a:pt x="15366543" y="1485341"/>
                </a:lnTo>
                <a:lnTo>
                  <a:pt x="15382710" y="1523441"/>
                </a:lnTo>
                <a:lnTo>
                  <a:pt x="15399436" y="1574241"/>
                </a:lnTo>
                <a:lnTo>
                  <a:pt x="15416733" y="1612341"/>
                </a:lnTo>
                <a:lnTo>
                  <a:pt x="15434602" y="1650441"/>
                </a:lnTo>
                <a:lnTo>
                  <a:pt x="15453017" y="1701241"/>
                </a:lnTo>
                <a:lnTo>
                  <a:pt x="15471991" y="1739341"/>
                </a:lnTo>
                <a:lnTo>
                  <a:pt x="15491511" y="1777441"/>
                </a:lnTo>
                <a:lnTo>
                  <a:pt x="15511577" y="1815541"/>
                </a:lnTo>
                <a:lnTo>
                  <a:pt x="15532176" y="1853641"/>
                </a:lnTo>
                <a:lnTo>
                  <a:pt x="15553322" y="1904441"/>
                </a:lnTo>
                <a:lnTo>
                  <a:pt x="15574975" y="1942541"/>
                </a:lnTo>
                <a:lnTo>
                  <a:pt x="15597175" y="1980641"/>
                </a:lnTo>
                <a:lnTo>
                  <a:pt x="15619883" y="2018741"/>
                </a:lnTo>
                <a:lnTo>
                  <a:pt x="15643098" y="2056841"/>
                </a:lnTo>
                <a:lnTo>
                  <a:pt x="15666835" y="2094941"/>
                </a:lnTo>
                <a:lnTo>
                  <a:pt x="15691079" y="2133041"/>
                </a:lnTo>
                <a:lnTo>
                  <a:pt x="15715818" y="2171141"/>
                </a:lnTo>
                <a:lnTo>
                  <a:pt x="15741053" y="2209241"/>
                </a:lnTo>
                <a:lnTo>
                  <a:pt x="15766784" y="2247341"/>
                </a:lnTo>
                <a:lnTo>
                  <a:pt x="15792996" y="2285441"/>
                </a:lnTo>
                <a:lnTo>
                  <a:pt x="15819704" y="2310841"/>
                </a:lnTo>
                <a:lnTo>
                  <a:pt x="15846870" y="2348941"/>
                </a:lnTo>
                <a:lnTo>
                  <a:pt x="15874518" y="2387041"/>
                </a:lnTo>
                <a:lnTo>
                  <a:pt x="15902635" y="2425141"/>
                </a:lnTo>
                <a:lnTo>
                  <a:pt x="15931210" y="2463241"/>
                </a:lnTo>
                <a:lnTo>
                  <a:pt x="15960255" y="2488641"/>
                </a:lnTo>
                <a:lnTo>
                  <a:pt x="15989745" y="2526741"/>
                </a:lnTo>
                <a:lnTo>
                  <a:pt x="16019679" y="2564841"/>
                </a:lnTo>
                <a:lnTo>
                  <a:pt x="16050070" y="2590241"/>
                </a:lnTo>
                <a:lnTo>
                  <a:pt x="16080893" y="2628341"/>
                </a:lnTo>
                <a:lnTo>
                  <a:pt x="16112147" y="2653741"/>
                </a:lnTo>
                <a:lnTo>
                  <a:pt x="16143847" y="2691841"/>
                </a:lnTo>
                <a:lnTo>
                  <a:pt x="16175952" y="2717241"/>
                </a:lnTo>
                <a:lnTo>
                  <a:pt x="16208490" y="2755341"/>
                </a:lnTo>
                <a:lnTo>
                  <a:pt x="16274809" y="2806141"/>
                </a:lnTo>
                <a:lnTo>
                  <a:pt x="16308578" y="2844241"/>
                </a:lnTo>
                <a:lnTo>
                  <a:pt x="16342754" y="2869641"/>
                </a:lnTo>
                <a:lnTo>
                  <a:pt x="16412286" y="2920441"/>
                </a:lnTo>
                <a:lnTo>
                  <a:pt x="16447631" y="2958541"/>
                </a:lnTo>
                <a:lnTo>
                  <a:pt x="16483368" y="2983941"/>
                </a:lnTo>
                <a:lnTo>
                  <a:pt x="16555962" y="3034741"/>
                </a:lnTo>
                <a:lnTo>
                  <a:pt x="16630041" y="3085541"/>
                </a:lnTo>
                <a:lnTo>
                  <a:pt x="16743845" y="3161741"/>
                </a:lnTo>
                <a:lnTo>
                  <a:pt x="16782466" y="3174441"/>
                </a:lnTo>
                <a:lnTo>
                  <a:pt x="16900386" y="3250641"/>
                </a:lnTo>
                <a:lnTo>
                  <a:pt x="16940353" y="3263341"/>
                </a:lnTo>
                <a:lnTo>
                  <a:pt x="17021239" y="3314141"/>
                </a:lnTo>
                <a:lnTo>
                  <a:pt x="17062158" y="3326841"/>
                </a:lnTo>
                <a:lnTo>
                  <a:pt x="17103382" y="3352241"/>
                </a:lnTo>
                <a:lnTo>
                  <a:pt x="17186745" y="3377641"/>
                </a:lnTo>
                <a:lnTo>
                  <a:pt x="17228858" y="3403041"/>
                </a:lnTo>
                <a:lnTo>
                  <a:pt x="17313961" y="3428441"/>
                </a:lnTo>
                <a:lnTo>
                  <a:pt x="17356938" y="3453841"/>
                </a:lnTo>
                <a:lnTo>
                  <a:pt x="17755515" y="3568141"/>
                </a:lnTo>
                <a:lnTo>
                  <a:pt x="17801032" y="3568141"/>
                </a:lnTo>
                <a:lnTo>
                  <a:pt x="17892738" y="3593541"/>
                </a:lnTo>
                <a:lnTo>
                  <a:pt x="17938915" y="3593541"/>
                </a:lnTo>
                <a:lnTo>
                  <a:pt x="17985309" y="3606241"/>
                </a:lnTo>
                <a:lnTo>
                  <a:pt x="18031918" y="3606241"/>
                </a:lnTo>
                <a:lnTo>
                  <a:pt x="18078730" y="3618941"/>
                </a:lnTo>
                <a:lnTo>
                  <a:pt x="18125732" y="3618941"/>
                </a:lnTo>
                <a:lnTo>
                  <a:pt x="18172938" y="3631641"/>
                </a:lnTo>
                <a:lnTo>
                  <a:pt x="18288000" y="3631641"/>
                </a:lnTo>
                <a:lnTo>
                  <a:pt x="182880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0"/>
            <a:ext cx="945515" cy="1278890"/>
          </a:xfrm>
          <a:custGeom>
            <a:avLst/>
            <a:gdLst/>
            <a:ahLst/>
            <a:cxnLst/>
            <a:rect l="l" t="t" r="r" b="b"/>
            <a:pathLst>
              <a:path w="945515" h="1278890">
                <a:moveTo>
                  <a:pt x="0" y="1278565"/>
                </a:moveTo>
                <a:lnTo>
                  <a:pt x="0" y="0"/>
                </a:lnTo>
                <a:lnTo>
                  <a:pt x="884153" y="0"/>
                </a:lnTo>
                <a:lnTo>
                  <a:pt x="902451" y="52636"/>
                </a:lnTo>
                <a:lnTo>
                  <a:pt x="915185" y="97477"/>
                </a:lnTo>
                <a:lnTo>
                  <a:pt x="925736" y="143194"/>
                </a:lnTo>
                <a:lnTo>
                  <a:pt x="934046" y="189727"/>
                </a:lnTo>
                <a:lnTo>
                  <a:pt x="940055" y="237017"/>
                </a:lnTo>
                <a:lnTo>
                  <a:pt x="943704" y="285005"/>
                </a:lnTo>
                <a:lnTo>
                  <a:pt x="944934" y="333631"/>
                </a:lnTo>
                <a:lnTo>
                  <a:pt x="943704" y="382257"/>
                </a:lnTo>
                <a:lnTo>
                  <a:pt x="940055" y="430245"/>
                </a:lnTo>
                <a:lnTo>
                  <a:pt x="934046" y="477535"/>
                </a:lnTo>
                <a:lnTo>
                  <a:pt x="925736" y="524068"/>
                </a:lnTo>
                <a:lnTo>
                  <a:pt x="915185" y="569785"/>
                </a:lnTo>
                <a:lnTo>
                  <a:pt x="902451" y="614626"/>
                </a:lnTo>
                <a:lnTo>
                  <a:pt x="887595" y="658531"/>
                </a:lnTo>
                <a:lnTo>
                  <a:pt x="870676" y="701442"/>
                </a:lnTo>
                <a:lnTo>
                  <a:pt x="851753" y="743299"/>
                </a:lnTo>
                <a:lnTo>
                  <a:pt x="830885" y="784043"/>
                </a:lnTo>
                <a:lnTo>
                  <a:pt x="808133" y="823614"/>
                </a:lnTo>
                <a:lnTo>
                  <a:pt x="783554" y="861953"/>
                </a:lnTo>
                <a:lnTo>
                  <a:pt x="757209" y="899000"/>
                </a:lnTo>
                <a:lnTo>
                  <a:pt x="729157" y="934697"/>
                </a:lnTo>
                <a:lnTo>
                  <a:pt x="699457" y="968984"/>
                </a:lnTo>
                <a:lnTo>
                  <a:pt x="668169" y="1001801"/>
                </a:lnTo>
                <a:lnTo>
                  <a:pt x="635352" y="1033089"/>
                </a:lnTo>
                <a:lnTo>
                  <a:pt x="601065" y="1062788"/>
                </a:lnTo>
                <a:lnTo>
                  <a:pt x="565369" y="1090840"/>
                </a:lnTo>
                <a:lnTo>
                  <a:pt x="528321" y="1117185"/>
                </a:lnTo>
                <a:lnTo>
                  <a:pt x="489982" y="1141764"/>
                </a:lnTo>
                <a:lnTo>
                  <a:pt x="450411" y="1164517"/>
                </a:lnTo>
                <a:lnTo>
                  <a:pt x="409668" y="1185385"/>
                </a:lnTo>
                <a:lnTo>
                  <a:pt x="367811" y="1204308"/>
                </a:lnTo>
                <a:lnTo>
                  <a:pt x="324900" y="1221227"/>
                </a:lnTo>
                <a:lnTo>
                  <a:pt x="280994" y="1236083"/>
                </a:lnTo>
                <a:lnTo>
                  <a:pt x="236153" y="1248816"/>
                </a:lnTo>
                <a:lnTo>
                  <a:pt x="190437" y="1259368"/>
                </a:lnTo>
                <a:lnTo>
                  <a:pt x="143904" y="1267678"/>
                </a:lnTo>
                <a:lnTo>
                  <a:pt x="96614" y="1273687"/>
                </a:lnTo>
                <a:lnTo>
                  <a:pt x="48626" y="1277336"/>
                </a:lnTo>
                <a:lnTo>
                  <a:pt x="0" y="1278565"/>
                </a:lnTo>
                <a:close/>
              </a:path>
            </a:pathLst>
          </a:custGeom>
          <a:solidFill>
            <a:srgbClr val="C89C28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90325" y="4278252"/>
            <a:ext cx="9905999" cy="1457324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04041" y="7133932"/>
            <a:ext cx="7715249" cy="315306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6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12/16/2024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12/16/2024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094676" y="1037222"/>
            <a:ext cx="9615321" cy="2105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600" b="1" i="0">
                <a:solidFill>
                  <a:schemeClr val="bg1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14400" y="2366010"/>
            <a:ext cx="1645920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12/16/2024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4inn-bolt_short-proof-v2b">
            <a:hlinkClick r:id="" action="ppaction://media"/>
            <a:extLst>
              <a:ext uri="{FF2B5EF4-FFF2-40B4-BE49-F238E27FC236}">
                <a16:creationId xmlns:a16="http://schemas.microsoft.com/office/drawing/2014/main" id="{76D091B0-3477-7515-7666-0C7CBA1FB5C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2049A855-120F-2A6F-0DBC-00336AA6BC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4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&#10;&#10;Description automatically generated">
            <a:extLst>
              <a:ext uri="{FF2B5EF4-FFF2-40B4-BE49-F238E27FC236}">
                <a16:creationId xmlns:a16="http://schemas.microsoft.com/office/drawing/2014/main" id="{CF11D0C4-51E0-F86B-BDFB-85EE3654B9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258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&#10;&#10;Description automatically generated">
            <a:extLst>
              <a:ext uri="{FF2B5EF4-FFF2-40B4-BE49-F238E27FC236}">
                <a16:creationId xmlns:a16="http://schemas.microsoft.com/office/drawing/2014/main" id="{B778FFEC-D1D9-433A-642F-509C73C74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" y="643"/>
            <a:ext cx="18285714" cy="102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176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24inn-bolt_short-proof-v2b">
            <a:hlinkClick r:id="" action="ppaction://media"/>
            <a:extLst>
              <a:ext uri="{FF2B5EF4-FFF2-40B4-BE49-F238E27FC236}">
                <a16:creationId xmlns:a16="http://schemas.microsoft.com/office/drawing/2014/main" id="{ACE018DC-27E9-BC8B-3E41-5D63AC82B7F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89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5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0</Words>
  <Application>Microsoft Office PowerPoint</Application>
  <PresentationFormat>Custom</PresentationFormat>
  <Paragraphs>0</Paragraphs>
  <Slides>4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 Narrow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BOLT Powered By GTrans Council Presentation</dc:title>
  <dc:creator>Ride GTrans</dc:creator>
  <cp:keywords>DAGZN1SL7LE,BADlv4uVdoA</cp:keywords>
  <cp:lastModifiedBy>Melyssa Hutauruk</cp:lastModifiedBy>
  <cp:revision>2</cp:revision>
  <dcterms:created xsi:type="dcterms:W3CDTF">2024-12-16T18:01:54Z</dcterms:created>
  <dcterms:modified xsi:type="dcterms:W3CDTF">2024-12-17T01:19:05Z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2024-12-16T00:00:00Z</vt:filetime>
  </property>
  <property fmtid="{D5CDD505-2E9C-101B-9397-08002B2CF9AE}" pid="3" name="Creator">
    <vt:lpwstr>Canva</vt:lpwstr>
  </property>
  <property fmtid="{D5CDD505-2E9C-101B-9397-08002B2CF9AE}" pid="4" name="LastSaved">
    <vt:filetime>2024-12-16T00:00:00Z</vt:filetime>
  </property>
  <property fmtid="{D5CDD505-2E9C-101B-9397-08002B2CF9AE}" pid="5" name="Producer">
    <vt:lpwstr>Canva</vt:lpwstr>
  </property>
</Properties>
</file>