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6" r:id="rId2"/>
    <p:sldId id="281" r:id="rId3"/>
    <p:sldId id="283" r:id="rId4"/>
    <p:sldId id="289" r:id="rId5"/>
    <p:sldId id="287" r:id="rId6"/>
    <p:sldId id="284" r:id="rId7"/>
    <p:sldId id="264" r:id="rId8"/>
    <p:sldId id="275" r:id="rId9"/>
    <p:sldId id="276" r:id="rId10"/>
    <p:sldId id="282" r:id="rId11"/>
    <p:sldId id="285" r:id="rId12"/>
    <p:sldId id="280" r:id="rId13"/>
    <p:sldId id="286" r:id="rId14"/>
  </p:sldIdLst>
  <p:sldSz cx="12192000" cy="6858000"/>
  <p:notesSz cx="6881813"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137" autoAdjust="0"/>
    <p:restoredTop sz="94660"/>
  </p:normalViewPr>
  <p:slideViewPr>
    <p:cSldViewPr snapToGrid="0">
      <p:cViewPr varScale="1">
        <p:scale>
          <a:sx n="161" d="100"/>
          <a:sy n="161" d="100"/>
        </p:scale>
        <p:origin x="294" y="144"/>
      </p:cViewPr>
      <p:guideLst/>
    </p:cSldViewPr>
  </p:slideViewPr>
  <p:notesTextViewPr>
    <p:cViewPr>
      <p:scale>
        <a:sx n="1" d="1"/>
        <a:sy n="1" d="1"/>
      </p:scale>
      <p:origin x="0" y="0"/>
    </p:cViewPr>
  </p:notesTextViewPr>
  <p:notesViewPr>
    <p:cSldViewPr snapToGrid="0">
      <p:cViewPr varScale="1">
        <p:scale>
          <a:sx n="89" d="100"/>
          <a:sy n="89" d="100"/>
        </p:scale>
        <p:origin x="2550" y="9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Slide Number Placeholder 6"/>
          <p:cNvSpPr>
            <a:spLocks noGrp="1"/>
          </p:cNvSpPr>
          <p:nvPr>
            <p:ph type="sldNum" sz="quarter" idx="5"/>
          </p:nvPr>
        </p:nvSpPr>
        <p:spPr>
          <a:xfrm>
            <a:off x="3898102" y="8829967"/>
            <a:ext cx="2982119" cy="466433"/>
          </a:xfrm>
          <a:prstGeom prst="rect">
            <a:avLst/>
          </a:prstGeom>
        </p:spPr>
        <p:txBody>
          <a:bodyPr vert="horz" lIns="92446" tIns="46223" rIns="92446" bIns="46223" rtlCol="0" anchor="b"/>
          <a:lstStyle>
            <a:lvl1pPr algn="r">
              <a:defRPr sz="1200"/>
            </a:lvl1pPr>
          </a:lstStyle>
          <a:p>
            <a:fld id="{84E1EB8C-8C3F-4AAB-8813-3C7E505E64C1}" type="slidenum">
              <a:rPr lang="en-US" smtClean="0"/>
              <a:t>‹#›</a:t>
            </a:fld>
            <a:endParaRPr lang="en-US"/>
          </a:p>
        </p:txBody>
      </p:sp>
      <p:sp>
        <p:nvSpPr>
          <p:cNvPr id="8" name="Notes Placeholder 7">
            <a:extLst>
              <a:ext uri="{FF2B5EF4-FFF2-40B4-BE49-F238E27FC236}">
                <a16:creationId xmlns:a16="http://schemas.microsoft.com/office/drawing/2014/main" id="{5FA66DC9-0300-4671-BF58-A453B199ECBB}"/>
              </a:ext>
            </a:extLst>
          </p:cNvPr>
          <p:cNvSpPr>
            <a:spLocks noGrp="1"/>
          </p:cNvSpPr>
          <p:nvPr>
            <p:ph type="body" sz="quarter" idx="3"/>
          </p:nvPr>
        </p:nvSpPr>
        <p:spPr>
          <a:xfrm>
            <a:off x="688182" y="4473892"/>
            <a:ext cx="5505450" cy="3660458"/>
          </a:xfrm>
          <a:prstGeom prst="rect">
            <a:avLst/>
          </a:prstGeom>
        </p:spPr>
        <p:txBody>
          <a:bodyPr vert="horz" lIns="92446" tIns="46223" rIns="92446" bIns="46223"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Image Placeholder 9">
            <a:extLst>
              <a:ext uri="{FF2B5EF4-FFF2-40B4-BE49-F238E27FC236}">
                <a16:creationId xmlns:a16="http://schemas.microsoft.com/office/drawing/2014/main" id="{F5B78A95-89E5-B863-2EB4-FF3CB4D50B7D}"/>
              </a:ext>
            </a:extLst>
          </p:cNvPr>
          <p:cNvSpPr>
            <a:spLocks noGrp="1" noRot="1" noChangeAspect="1"/>
          </p:cNvSpPr>
          <p:nvPr>
            <p:ph type="sldImg" idx="2"/>
          </p:nvPr>
        </p:nvSpPr>
        <p:spPr>
          <a:xfrm>
            <a:off x="654050" y="1162050"/>
            <a:ext cx="5575300" cy="3136900"/>
          </a:xfrm>
          <a:prstGeom prst="rect">
            <a:avLst/>
          </a:prstGeom>
          <a:noFill/>
          <a:ln w="12700">
            <a:solidFill>
              <a:prstClr val="black"/>
            </a:solidFill>
          </a:ln>
        </p:spPr>
        <p:txBody>
          <a:bodyPr vert="horz" lIns="92446" tIns="46223" rIns="92446" bIns="46223" rtlCol="0" anchor="ctr"/>
          <a:lstStyle/>
          <a:p>
            <a:endParaRPr lang="en-US"/>
          </a:p>
        </p:txBody>
      </p:sp>
    </p:spTree>
    <p:extLst>
      <p:ext uri="{BB962C8B-B14F-4D97-AF65-F5344CB8AC3E}">
        <p14:creationId xmlns:p14="http://schemas.microsoft.com/office/powerpoint/2010/main" val="32059739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54050" y="1162050"/>
            <a:ext cx="5575300" cy="3136900"/>
          </a:xfrm>
          <a:prstGeom prst="rect">
            <a:avLst/>
          </a:prstGeom>
        </p:spPr>
      </p:sp>
      <p:sp>
        <p:nvSpPr>
          <p:cNvPr id="3" name="Notes Placeholder 2"/>
          <p:cNvSpPr>
            <a:spLocks noGrp="1"/>
          </p:cNvSpPr>
          <p:nvPr>
            <p:ph type="body" idx="1"/>
          </p:nvPr>
        </p:nvSpPr>
        <p:spPr>
          <a:xfrm>
            <a:off x="688181" y="4473892"/>
            <a:ext cx="5790215" cy="3660458"/>
          </a:xfrm>
          <a:prstGeom prst="rect">
            <a:avLst/>
          </a:prstGeom>
        </p:spPr>
        <p:txBody>
          <a:bodyPr/>
          <a:lstStyle/>
          <a:p>
            <a:endParaRPr lang="en-US" sz="14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84E1EB8C-8C3F-4AAB-8813-3C7E505E64C1}" type="slidenum">
              <a:rPr lang="en-US" smtClean="0"/>
              <a:t>1</a:t>
            </a:fld>
            <a:endParaRPr lang="en-US"/>
          </a:p>
        </p:txBody>
      </p:sp>
    </p:spTree>
    <p:extLst>
      <p:ext uri="{BB962C8B-B14F-4D97-AF65-F5344CB8AC3E}">
        <p14:creationId xmlns:p14="http://schemas.microsoft.com/office/powerpoint/2010/main" val="15715591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54050" y="1162050"/>
            <a:ext cx="5575300" cy="3136900"/>
          </a:xfrm>
          <a:prstGeom prst="rect">
            <a:avLst/>
          </a:prstGeom>
        </p:spPr>
      </p:sp>
      <p:sp>
        <p:nvSpPr>
          <p:cNvPr id="3" name="Notes Placeholder 2"/>
          <p:cNvSpPr>
            <a:spLocks noGrp="1"/>
          </p:cNvSpPr>
          <p:nvPr>
            <p:ph type="body" idx="1"/>
          </p:nvPr>
        </p:nvSpPr>
        <p:spPr>
          <a:xfrm>
            <a:off x="688182" y="4473892"/>
            <a:ext cx="5505450" cy="3660458"/>
          </a:xfrm>
          <a:prstGeom prst="rect">
            <a:avLst/>
          </a:prstGeom>
        </p:spPr>
        <p:txBody>
          <a:bodyPr/>
          <a:lstStyle/>
          <a:p>
            <a:endParaRPr lang="en-US" sz="1400" dirty="0"/>
          </a:p>
        </p:txBody>
      </p:sp>
      <p:sp>
        <p:nvSpPr>
          <p:cNvPr id="4" name="Slide Number Placeholder 3"/>
          <p:cNvSpPr>
            <a:spLocks noGrp="1"/>
          </p:cNvSpPr>
          <p:nvPr>
            <p:ph type="sldNum" sz="quarter" idx="5"/>
          </p:nvPr>
        </p:nvSpPr>
        <p:spPr/>
        <p:txBody>
          <a:bodyPr/>
          <a:lstStyle/>
          <a:p>
            <a:fld id="{84E1EB8C-8C3F-4AAB-8813-3C7E505E64C1}" type="slidenum">
              <a:rPr lang="en-US" smtClean="0"/>
              <a:t>7</a:t>
            </a:fld>
            <a:endParaRPr lang="en-US"/>
          </a:p>
        </p:txBody>
      </p:sp>
    </p:spTree>
    <p:extLst>
      <p:ext uri="{BB962C8B-B14F-4D97-AF65-F5344CB8AC3E}">
        <p14:creationId xmlns:p14="http://schemas.microsoft.com/office/powerpoint/2010/main" val="26200092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4E1EB8C-8C3F-4AAB-8813-3C7E505E64C1}" type="slidenum">
              <a:rPr lang="en-US" smtClean="0"/>
              <a:t>8</a:t>
            </a:fld>
            <a:endParaRPr lang="en-US"/>
          </a:p>
        </p:txBody>
      </p:sp>
    </p:spTree>
    <p:extLst>
      <p:ext uri="{BB962C8B-B14F-4D97-AF65-F5344CB8AC3E}">
        <p14:creationId xmlns:p14="http://schemas.microsoft.com/office/powerpoint/2010/main" val="7875849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E8EC82-8089-F50B-A013-4AEF78FEC1B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DEDCE8F-B4C7-8129-9A33-2B6550BEB06A}"/>
              </a:ext>
            </a:extLst>
          </p:cNvPr>
          <p:cNvSpPr>
            <a:spLocks noGrp="1"/>
          </p:cNvSpPr>
          <p:nvPr>
            <p:ph type="subTitle" idx="1"/>
          </p:nvPr>
        </p:nvSpPr>
        <p:spPr>
          <a:xfrm>
            <a:off x="1524000" y="3602038"/>
            <a:ext cx="9144000" cy="1655762"/>
          </a:xfrm>
        </p:spPr>
        <p:txBody>
          <a:bodyPr/>
          <a:lstStyle>
            <a:lvl1pPr marL="0" indent="0" algn="ctr">
              <a:buNone/>
              <a:defRPr sz="2400"/>
            </a:lvl1pPr>
            <a:lvl2pPr marL="457206" indent="0" algn="ctr">
              <a:buNone/>
              <a:defRPr sz="2000"/>
            </a:lvl2pPr>
            <a:lvl3pPr marL="914411" indent="0" algn="ctr">
              <a:buNone/>
              <a:defRPr sz="1800"/>
            </a:lvl3pPr>
            <a:lvl4pPr marL="1371617" indent="0" algn="ctr">
              <a:buNone/>
              <a:defRPr sz="1600"/>
            </a:lvl4pPr>
            <a:lvl5pPr marL="1828823" indent="0" algn="ctr">
              <a:buNone/>
              <a:defRPr sz="1600"/>
            </a:lvl5pPr>
            <a:lvl6pPr marL="2286029" indent="0" algn="ctr">
              <a:buNone/>
              <a:defRPr sz="1600"/>
            </a:lvl6pPr>
            <a:lvl7pPr marL="2743234" indent="0" algn="ctr">
              <a:buNone/>
              <a:defRPr sz="1600"/>
            </a:lvl7pPr>
            <a:lvl8pPr marL="3200440" indent="0" algn="ctr">
              <a:buNone/>
              <a:defRPr sz="1600"/>
            </a:lvl8pPr>
            <a:lvl9pPr marL="3657646"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71F4F52-B909-1554-DA78-7137BF6D76D3}"/>
              </a:ext>
            </a:extLst>
          </p:cNvPr>
          <p:cNvSpPr>
            <a:spLocks noGrp="1"/>
          </p:cNvSpPr>
          <p:nvPr>
            <p:ph type="dt" sz="half" idx="10"/>
          </p:nvPr>
        </p:nvSpPr>
        <p:spPr/>
        <p:txBody>
          <a:bodyPr/>
          <a:lstStyle/>
          <a:p>
            <a:fld id="{8B0E21A8-4753-4940-9597-B10ACD2D0D45}" type="datetimeFigureOut">
              <a:rPr lang="en-US" smtClean="0"/>
              <a:t>4/9/2024</a:t>
            </a:fld>
            <a:endParaRPr lang="en-US"/>
          </a:p>
        </p:txBody>
      </p:sp>
      <p:sp>
        <p:nvSpPr>
          <p:cNvPr id="5" name="Footer Placeholder 4">
            <a:extLst>
              <a:ext uri="{FF2B5EF4-FFF2-40B4-BE49-F238E27FC236}">
                <a16:creationId xmlns:a16="http://schemas.microsoft.com/office/drawing/2014/main" id="{B34296CF-4C50-4645-6147-CBB50179D86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2F7E71E-5CD8-D44A-07D7-33276AA5BB4C}"/>
              </a:ext>
            </a:extLst>
          </p:cNvPr>
          <p:cNvSpPr>
            <a:spLocks noGrp="1"/>
          </p:cNvSpPr>
          <p:nvPr>
            <p:ph type="sldNum" sz="quarter" idx="12"/>
          </p:nvPr>
        </p:nvSpPr>
        <p:spPr/>
        <p:txBody>
          <a:bodyPr/>
          <a:lstStyle/>
          <a:p>
            <a:fld id="{238C3DAA-7AC7-4142-81DE-EDDAF0AC7479}" type="slidenum">
              <a:rPr lang="en-US" smtClean="0"/>
              <a:t>‹#›</a:t>
            </a:fld>
            <a:endParaRPr lang="en-US"/>
          </a:p>
        </p:txBody>
      </p:sp>
    </p:spTree>
    <p:extLst>
      <p:ext uri="{BB962C8B-B14F-4D97-AF65-F5344CB8AC3E}">
        <p14:creationId xmlns:p14="http://schemas.microsoft.com/office/powerpoint/2010/main" val="14226626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981901-89FC-C84D-01B8-F962E2BD73A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1253204-437E-2F47-0F25-644797E7153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1143EAD-C206-1F8F-C5CD-E851C7DCE414}"/>
              </a:ext>
            </a:extLst>
          </p:cNvPr>
          <p:cNvSpPr>
            <a:spLocks noGrp="1"/>
          </p:cNvSpPr>
          <p:nvPr>
            <p:ph type="dt" sz="half" idx="10"/>
          </p:nvPr>
        </p:nvSpPr>
        <p:spPr/>
        <p:txBody>
          <a:bodyPr/>
          <a:lstStyle/>
          <a:p>
            <a:fld id="{8B0E21A8-4753-4940-9597-B10ACD2D0D45}" type="datetimeFigureOut">
              <a:rPr lang="en-US" smtClean="0"/>
              <a:t>4/9/2024</a:t>
            </a:fld>
            <a:endParaRPr lang="en-US"/>
          </a:p>
        </p:txBody>
      </p:sp>
      <p:sp>
        <p:nvSpPr>
          <p:cNvPr id="5" name="Footer Placeholder 4">
            <a:extLst>
              <a:ext uri="{FF2B5EF4-FFF2-40B4-BE49-F238E27FC236}">
                <a16:creationId xmlns:a16="http://schemas.microsoft.com/office/drawing/2014/main" id="{2E7A0E06-1E15-B2EC-2492-902D78BC043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C8B4A56-4A8E-0E93-BC77-241F89018C67}"/>
              </a:ext>
            </a:extLst>
          </p:cNvPr>
          <p:cNvSpPr>
            <a:spLocks noGrp="1"/>
          </p:cNvSpPr>
          <p:nvPr>
            <p:ph type="sldNum" sz="quarter" idx="12"/>
          </p:nvPr>
        </p:nvSpPr>
        <p:spPr/>
        <p:txBody>
          <a:bodyPr/>
          <a:lstStyle/>
          <a:p>
            <a:fld id="{238C3DAA-7AC7-4142-81DE-EDDAF0AC7479}" type="slidenum">
              <a:rPr lang="en-US" smtClean="0"/>
              <a:t>‹#›</a:t>
            </a:fld>
            <a:endParaRPr lang="en-US"/>
          </a:p>
        </p:txBody>
      </p:sp>
    </p:spTree>
    <p:extLst>
      <p:ext uri="{BB962C8B-B14F-4D97-AF65-F5344CB8AC3E}">
        <p14:creationId xmlns:p14="http://schemas.microsoft.com/office/powerpoint/2010/main" val="39413269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80A9DA2-3984-FB3D-2583-B3B8C4847B10}"/>
              </a:ext>
            </a:extLst>
          </p:cNvPr>
          <p:cNvSpPr>
            <a:spLocks noGrp="1"/>
          </p:cNvSpPr>
          <p:nvPr>
            <p:ph type="title" orient="vert"/>
          </p:nvPr>
        </p:nvSpPr>
        <p:spPr>
          <a:xfrm>
            <a:off x="8724899"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822E255-D969-1886-B381-5668553A08B9}"/>
              </a:ext>
            </a:extLst>
          </p:cNvPr>
          <p:cNvSpPr>
            <a:spLocks noGrp="1"/>
          </p:cNvSpPr>
          <p:nvPr>
            <p:ph type="body" orient="vert" idx="1"/>
          </p:nvPr>
        </p:nvSpPr>
        <p:spPr>
          <a:xfrm>
            <a:off x="838199"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D0AE495-B4CB-29F9-5922-655871EF99DE}"/>
              </a:ext>
            </a:extLst>
          </p:cNvPr>
          <p:cNvSpPr>
            <a:spLocks noGrp="1"/>
          </p:cNvSpPr>
          <p:nvPr>
            <p:ph type="dt" sz="half" idx="10"/>
          </p:nvPr>
        </p:nvSpPr>
        <p:spPr/>
        <p:txBody>
          <a:bodyPr/>
          <a:lstStyle/>
          <a:p>
            <a:fld id="{8B0E21A8-4753-4940-9597-B10ACD2D0D45}" type="datetimeFigureOut">
              <a:rPr lang="en-US" smtClean="0"/>
              <a:t>4/9/2024</a:t>
            </a:fld>
            <a:endParaRPr lang="en-US"/>
          </a:p>
        </p:txBody>
      </p:sp>
      <p:sp>
        <p:nvSpPr>
          <p:cNvPr id="5" name="Footer Placeholder 4">
            <a:extLst>
              <a:ext uri="{FF2B5EF4-FFF2-40B4-BE49-F238E27FC236}">
                <a16:creationId xmlns:a16="http://schemas.microsoft.com/office/drawing/2014/main" id="{F34C767F-1C6A-EE17-6E1D-22084E60922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8525B54-129D-A7B8-3F88-2DDAE0A25DF8}"/>
              </a:ext>
            </a:extLst>
          </p:cNvPr>
          <p:cNvSpPr>
            <a:spLocks noGrp="1"/>
          </p:cNvSpPr>
          <p:nvPr>
            <p:ph type="sldNum" sz="quarter" idx="12"/>
          </p:nvPr>
        </p:nvSpPr>
        <p:spPr/>
        <p:txBody>
          <a:bodyPr/>
          <a:lstStyle/>
          <a:p>
            <a:fld id="{238C3DAA-7AC7-4142-81DE-EDDAF0AC7479}" type="slidenum">
              <a:rPr lang="en-US" smtClean="0"/>
              <a:t>‹#›</a:t>
            </a:fld>
            <a:endParaRPr lang="en-US"/>
          </a:p>
        </p:txBody>
      </p:sp>
    </p:spTree>
    <p:extLst>
      <p:ext uri="{BB962C8B-B14F-4D97-AF65-F5344CB8AC3E}">
        <p14:creationId xmlns:p14="http://schemas.microsoft.com/office/powerpoint/2010/main" val="7529428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D232A93-F0A1-A3DA-AD7F-BE63848830B8}"/>
              </a:ext>
            </a:extLst>
          </p:cNvPr>
          <p:cNvSpPr/>
          <p:nvPr userDrawn="1"/>
        </p:nvSpPr>
        <p:spPr>
          <a:xfrm>
            <a:off x="0" y="0"/>
            <a:ext cx="12192000" cy="1486968"/>
          </a:xfrm>
          <a:prstGeom prst="rect">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a:extLst>
              <a:ext uri="{FF2B5EF4-FFF2-40B4-BE49-F238E27FC236}">
                <a16:creationId xmlns:a16="http://schemas.microsoft.com/office/drawing/2014/main" id="{2E6F8871-C3AC-0D68-A041-C1A7597006A5}"/>
              </a:ext>
            </a:extLst>
          </p:cNvPr>
          <p:cNvSpPr>
            <a:spLocks noGrp="1"/>
          </p:cNvSpPr>
          <p:nvPr>
            <p:ph type="title"/>
          </p:nvPr>
        </p:nvSpPr>
        <p:spPr>
          <a:xfrm>
            <a:off x="838202" y="254028"/>
            <a:ext cx="10515600" cy="1156029"/>
          </a:xfrm>
        </p:spPr>
        <p:txBody>
          <a:bodyPr/>
          <a:lstStyle>
            <a:lvl1pPr>
              <a:defRPr b="1">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70E66ED6-6C94-ECA1-AB0C-0AD72569FC4C}"/>
              </a:ext>
            </a:extLst>
          </p:cNvPr>
          <p:cNvSpPr>
            <a:spLocks noGrp="1"/>
          </p:cNvSpPr>
          <p:nvPr>
            <p:ph idx="1"/>
          </p:nvPr>
        </p:nvSpPr>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94F2C618-E1A2-6D13-E84F-0A1062C97F74}"/>
              </a:ext>
            </a:extLst>
          </p:cNvPr>
          <p:cNvSpPr>
            <a:spLocks noGrp="1"/>
          </p:cNvSpPr>
          <p:nvPr>
            <p:ph type="dt" sz="half" idx="10"/>
          </p:nvPr>
        </p:nvSpPr>
        <p:spPr/>
        <p:txBody>
          <a:bodyPr/>
          <a:lstStyle/>
          <a:p>
            <a:fld id="{8B0E21A8-4753-4940-9597-B10ACD2D0D45}" type="datetimeFigureOut">
              <a:rPr lang="en-US" smtClean="0"/>
              <a:t>4/9/2024</a:t>
            </a:fld>
            <a:endParaRPr lang="en-US"/>
          </a:p>
        </p:txBody>
      </p:sp>
      <p:sp>
        <p:nvSpPr>
          <p:cNvPr id="5" name="Footer Placeholder 4">
            <a:extLst>
              <a:ext uri="{FF2B5EF4-FFF2-40B4-BE49-F238E27FC236}">
                <a16:creationId xmlns:a16="http://schemas.microsoft.com/office/drawing/2014/main" id="{3E4101CB-437E-8015-469F-7BF071E569F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F583BF9-6A36-EC6F-3B58-0170E31DEBF1}"/>
              </a:ext>
            </a:extLst>
          </p:cNvPr>
          <p:cNvSpPr>
            <a:spLocks noGrp="1"/>
          </p:cNvSpPr>
          <p:nvPr>
            <p:ph type="sldNum" sz="quarter" idx="12"/>
          </p:nvPr>
        </p:nvSpPr>
        <p:spPr/>
        <p:txBody>
          <a:bodyPr/>
          <a:lstStyle/>
          <a:p>
            <a:fld id="{238C3DAA-7AC7-4142-81DE-EDDAF0AC7479}" type="slidenum">
              <a:rPr lang="en-US" smtClean="0"/>
              <a:t>‹#›</a:t>
            </a:fld>
            <a:endParaRPr lang="en-US"/>
          </a:p>
        </p:txBody>
      </p:sp>
    </p:spTree>
    <p:extLst>
      <p:ext uri="{BB962C8B-B14F-4D97-AF65-F5344CB8AC3E}">
        <p14:creationId xmlns:p14="http://schemas.microsoft.com/office/powerpoint/2010/main" val="25707826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E66A00-39C0-A0D9-E5E4-257FA029EE99}"/>
              </a:ext>
            </a:extLst>
          </p:cNvPr>
          <p:cNvSpPr>
            <a:spLocks noGrp="1"/>
          </p:cNvSpPr>
          <p:nvPr>
            <p:ph type="title"/>
          </p:nvPr>
        </p:nvSpPr>
        <p:spPr>
          <a:xfrm>
            <a:off x="831852" y="1709738"/>
            <a:ext cx="10515600" cy="2852737"/>
          </a:xfrm>
        </p:spPr>
        <p:txBody>
          <a:bodyPr anchor="b"/>
          <a:lstStyle>
            <a:lvl1pPr>
              <a:defRPr sz="6000">
                <a:latin typeface="Arial" panose="020B0604020202020204" pitchFamily="34" charset="0"/>
                <a:cs typeface="Arial" panose="020B0604020202020204" pitchFamily="34" charset="0"/>
              </a:defRPr>
            </a:lvl1pPr>
          </a:lstStyle>
          <a:p>
            <a:r>
              <a:rPr lang="en-US" dirty="0"/>
              <a:t>Click to edit Master title style</a:t>
            </a:r>
          </a:p>
        </p:txBody>
      </p:sp>
      <p:sp>
        <p:nvSpPr>
          <p:cNvPr id="3" name="Text Placeholder 2">
            <a:extLst>
              <a:ext uri="{FF2B5EF4-FFF2-40B4-BE49-F238E27FC236}">
                <a16:creationId xmlns:a16="http://schemas.microsoft.com/office/drawing/2014/main" id="{B1009A8C-24AF-B739-1BBD-F3116F1E8998}"/>
              </a:ext>
            </a:extLst>
          </p:cNvPr>
          <p:cNvSpPr>
            <a:spLocks noGrp="1"/>
          </p:cNvSpPr>
          <p:nvPr>
            <p:ph type="body" idx="1"/>
          </p:nvPr>
        </p:nvSpPr>
        <p:spPr>
          <a:xfrm>
            <a:off x="831852" y="4589464"/>
            <a:ext cx="10515600" cy="1500187"/>
          </a:xfrm>
        </p:spPr>
        <p:txBody>
          <a:bodyPr/>
          <a:lstStyle>
            <a:lvl1pPr marL="0" indent="0">
              <a:buNone/>
              <a:defRPr sz="2400">
                <a:solidFill>
                  <a:schemeClr val="tx1">
                    <a:tint val="75000"/>
                  </a:schemeClr>
                </a:solidFill>
                <a:latin typeface="Arial" panose="020B0604020202020204" pitchFamily="34" charset="0"/>
                <a:cs typeface="Arial" panose="020B0604020202020204" pitchFamily="34" charset="0"/>
              </a:defRPr>
            </a:lvl1pPr>
            <a:lvl2pPr marL="457206" indent="0">
              <a:buNone/>
              <a:defRPr sz="2000">
                <a:solidFill>
                  <a:schemeClr val="tx1">
                    <a:tint val="75000"/>
                  </a:schemeClr>
                </a:solidFill>
              </a:defRPr>
            </a:lvl2pPr>
            <a:lvl3pPr marL="914411" indent="0">
              <a:buNone/>
              <a:defRPr sz="1800">
                <a:solidFill>
                  <a:schemeClr val="tx1">
                    <a:tint val="75000"/>
                  </a:schemeClr>
                </a:solidFill>
              </a:defRPr>
            </a:lvl3pPr>
            <a:lvl4pPr marL="1371617" indent="0">
              <a:buNone/>
              <a:defRPr sz="1600">
                <a:solidFill>
                  <a:schemeClr val="tx1">
                    <a:tint val="75000"/>
                  </a:schemeClr>
                </a:solidFill>
              </a:defRPr>
            </a:lvl4pPr>
            <a:lvl5pPr marL="1828823" indent="0">
              <a:buNone/>
              <a:defRPr sz="1600">
                <a:solidFill>
                  <a:schemeClr val="tx1">
                    <a:tint val="75000"/>
                  </a:schemeClr>
                </a:solidFill>
              </a:defRPr>
            </a:lvl5pPr>
            <a:lvl6pPr marL="2286029" indent="0">
              <a:buNone/>
              <a:defRPr sz="1600">
                <a:solidFill>
                  <a:schemeClr val="tx1">
                    <a:tint val="75000"/>
                  </a:schemeClr>
                </a:solidFill>
              </a:defRPr>
            </a:lvl6pPr>
            <a:lvl7pPr marL="2743234" indent="0">
              <a:buNone/>
              <a:defRPr sz="1600">
                <a:solidFill>
                  <a:schemeClr val="tx1">
                    <a:tint val="75000"/>
                  </a:schemeClr>
                </a:solidFill>
              </a:defRPr>
            </a:lvl7pPr>
            <a:lvl8pPr marL="3200440" indent="0">
              <a:buNone/>
              <a:defRPr sz="1600">
                <a:solidFill>
                  <a:schemeClr val="tx1">
                    <a:tint val="75000"/>
                  </a:schemeClr>
                </a:solidFill>
              </a:defRPr>
            </a:lvl8pPr>
            <a:lvl9pPr marL="3657646" indent="0">
              <a:buNone/>
              <a:defRPr sz="1600">
                <a:solidFill>
                  <a:schemeClr val="tx1">
                    <a:tint val="75000"/>
                  </a:schemeClr>
                </a:solidFill>
              </a:defRPr>
            </a:lvl9pPr>
          </a:lstStyle>
          <a:p>
            <a:pPr lvl="0"/>
            <a:r>
              <a:rPr lang="en-US" dirty="0"/>
              <a:t>Click to edit Master text styles</a:t>
            </a:r>
          </a:p>
        </p:txBody>
      </p:sp>
      <p:sp>
        <p:nvSpPr>
          <p:cNvPr id="4" name="Date Placeholder 3">
            <a:extLst>
              <a:ext uri="{FF2B5EF4-FFF2-40B4-BE49-F238E27FC236}">
                <a16:creationId xmlns:a16="http://schemas.microsoft.com/office/drawing/2014/main" id="{A4E7AD2B-2DCA-91A2-8876-504EE9755383}"/>
              </a:ext>
            </a:extLst>
          </p:cNvPr>
          <p:cNvSpPr>
            <a:spLocks noGrp="1"/>
          </p:cNvSpPr>
          <p:nvPr>
            <p:ph type="dt" sz="half" idx="10"/>
          </p:nvPr>
        </p:nvSpPr>
        <p:spPr/>
        <p:txBody>
          <a:bodyPr/>
          <a:lstStyle/>
          <a:p>
            <a:fld id="{8B0E21A8-4753-4940-9597-B10ACD2D0D45}" type="datetimeFigureOut">
              <a:rPr lang="en-US" smtClean="0"/>
              <a:t>4/9/2024</a:t>
            </a:fld>
            <a:endParaRPr lang="en-US"/>
          </a:p>
        </p:txBody>
      </p:sp>
      <p:sp>
        <p:nvSpPr>
          <p:cNvPr id="5" name="Footer Placeholder 4">
            <a:extLst>
              <a:ext uri="{FF2B5EF4-FFF2-40B4-BE49-F238E27FC236}">
                <a16:creationId xmlns:a16="http://schemas.microsoft.com/office/drawing/2014/main" id="{BDC78636-79E5-59CD-5269-7AFB3D8CF56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5B552EE-741E-EB07-6715-C8AE3106302F}"/>
              </a:ext>
            </a:extLst>
          </p:cNvPr>
          <p:cNvSpPr>
            <a:spLocks noGrp="1"/>
          </p:cNvSpPr>
          <p:nvPr>
            <p:ph type="sldNum" sz="quarter" idx="12"/>
          </p:nvPr>
        </p:nvSpPr>
        <p:spPr/>
        <p:txBody>
          <a:bodyPr/>
          <a:lstStyle/>
          <a:p>
            <a:fld id="{238C3DAA-7AC7-4142-81DE-EDDAF0AC7479}" type="slidenum">
              <a:rPr lang="en-US" smtClean="0"/>
              <a:t>‹#›</a:t>
            </a:fld>
            <a:endParaRPr lang="en-US"/>
          </a:p>
        </p:txBody>
      </p:sp>
    </p:spTree>
    <p:extLst>
      <p:ext uri="{BB962C8B-B14F-4D97-AF65-F5344CB8AC3E}">
        <p14:creationId xmlns:p14="http://schemas.microsoft.com/office/powerpoint/2010/main" val="33322447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E6489E-DABB-4C7D-17DD-5409C97B0C4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2367F25-9C81-F5FE-F615-84EA7514C391}"/>
              </a:ext>
            </a:extLst>
          </p:cNvPr>
          <p:cNvSpPr>
            <a:spLocks noGrp="1"/>
          </p:cNvSpPr>
          <p:nvPr>
            <p:ph sz="half" idx="1"/>
          </p:nvPr>
        </p:nvSpPr>
        <p:spPr>
          <a:xfrm>
            <a:off x="838201"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268107C-9B77-F981-1E29-D82D533A533B}"/>
              </a:ext>
            </a:extLst>
          </p:cNvPr>
          <p:cNvSpPr>
            <a:spLocks noGrp="1"/>
          </p:cNvSpPr>
          <p:nvPr>
            <p:ph sz="half" idx="2"/>
          </p:nvPr>
        </p:nvSpPr>
        <p:spPr>
          <a:xfrm>
            <a:off x="6172201"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9D980ED-63CF-BAF4-0005-2F5CC7179291}"/>
              </a:ext>
            </a:extLst>
          </p:cNvPr>
          <p:cNvSpPr>
            <a:spLocks noGrp="1"/>
          </p:cNvSpPr>
          <p:nvPr>
            <p:ph type="dt" sz="half" idx="10"/>
          </p:nvPr>
        </p:nvSpPr>
        <p:spPr/>
        <p:txBody>
          <a:bodyPr/>
          <a:lstStyle/>
          <a:p>
            <a:fld id="{8B0E21A8-4753-4940-9597-B10ACD2D0D45}" type="datetimeFigureOut">
              <a:rPr lang="en-US" smtClean="0"/>
              <a:t>4/9/2024</a:t>
            </a:fld>
            <a:endParaRPr lang="en-US"/>
          </a:p>
        </p:txBody>
      </p:sp>
      <p:sp>
        <p:nvSpPr>
          <p:cNvPr id="6" name="Footer Placeholder 5">
            <a:extLst>
              <a:ext uri="{FF2B5EF4-FFF2-40B4-BE49-F238E27FC236}">
                <a16:creationId xmlns:a16="http://schemas.microsoft.com/office/drawing/2014/main" id="{1256FC9B-598E-DEB5-9ACC-6ACA5C9F213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5B1486F-C5A7-AFE2-AE29-DF14C5D5B1AE}"/>
              </a:ext>
            </a:extLst>
          </p:cNvPr>
          <p:cNvSpPr>
            <a:spLocks noGrp="1"/>
          </p:cNvSpPr>
          <p:nvPr>
            <p:ph type="sldNum" sz="quarter" idx="12"/>
          </p:nvPr>
        </p:nvSpPr>
        <p:spPr/>
        <p:txBody>
          <a:bodyPr/>
          <a:lstStyle/>
          <a:p>
            <a:fld id="{238C3DAA-7AC7-4142-81DE-EDDAF0AC7479}" type="slidenum">
              <a:rPr lang="en-US" smtClean="0"/>
              <a:t>‹#›</a:t>
            </a:fld>
            <a:endParaRPr lang="en-US"/>
          </a:p>
        </p:txBody>
      </p:sp>
    </p:spTree>
    <p:extLst>
      <p:ext uri="{BB962C8B-B14F-4D97-AF65-F5344CB8AC3E}">
        <p14:creationId xmlns:p14="http://schemas.microsoft.com/office/powerpoint/2010/main" val="8455962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5103E4-930F-406B-353A-511BE74E1D22}"/>
              </a:ext>
            </a:extLst>
          </p:cNvPr>
          <p:cNvSpPr>
            <a:spLocks noGrp="1"/>
          </p:cNvSpPr>
          <p:nvPr>
            <p:ph type="title"/>
          </p:nvPr>
        </p:nvSpPr>
        <p:spPr>
          <a:xfrm>
            <a:off x="839789"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4BEF533-A0F4-F559-35FB-BD6DAB000069}"/>
              </a:ext>
            </a:extLst>
          </p:cNvPr>
          <p:cNvSpPr>
            <a:spLocks noGrp="1"/>
          </p:cNvSpPr>
          <p:nvPr>
            <p:ph type="body" idx="1"/>
          </p:nvPr>
        </p:nvSpPr>
        <p:spPr>
          <a:xfrm>
            <a:off x="839789" y="1681163"/>
            <a:ext cx="5157787" cy="823912"/>
          </a:xfrm>
        </p:spPr>
        <p:txBody>
          <a:bodyPr anchor="b"/>
          <a:lstStyle>
            <a:lvl1pPr marL="0" indent="0">
              <a:buNone/>
              <a:defRPr sz="2400" b="1"/>
            </a:lvl1pPr>
            <a:lvl2pPr marL="457206" indent="0">
              <a:buNone/>
              <a:defRPr sz="2000" b="1"/>
            </a:lvl2pPr>
            <a:lvl3pPr marL="914411" indent="0">
              <a:buNone/>
              <a:defRPr sz="1800" b="1"/>
            </a:lvl3pPr>
            <a:lvl4pPr marL="1371617" indent="0">
              <a:buNone/>
              <a:defRPr sz="1600" b="1"/>
            </a:lvl4pPr>
            <a:lvl5pPr marL="1828823" indent="0">
              <a:buNone/>
              <a:defRPr sz="1600" b="1"/>
            </a:lvl5pPr>
            <a:lvl6pPr marL="2286029" indent="0">
              <a:buNone/>
              <a:defRPr sz="1600" b="1"/>
            </a:lvl6pPr>
            <a:lvl7pPr marL="2743234" indent="0">
              <a:buNone/>
              <a:defRPr sz="1600" b="1"/>
            </a:lvl7pPr>
            <a:lvl8pPr marL="3200440" indent="0">
              <a:buNone/>
              <a:defRPr sz="1600" b="1"/>
            </a:lvl8pPr>
            <a:lvl9pPr marL="3657646"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2B63E92-58E6-8E73-2ADC-6FFD04543724}"/>
              </a:ext>
            </a:extLst>
          </p:cNvPr>
          <p:cNvSpPr>
            <a:spLocks noGrp="1"/>
          </p:cNvSpPr>
          <p:nvPr>
            <p:ph sz="half" idx="2"/>
          </p:nvPr>
        </p:nvSpPr>
        <p:spPr>
          <a:xfrm>
            <a:off x="839789" y="2505076"/>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672976E-1005-CCA5-0E9D-74E59561E39E}"/>
              </a:ext>
            </a:extLst>
          </p:cNvPr>
          <p:cNvSpPr>
            <a:spLocks noGrp="1"/>
          </p:cNvSpPr>
          <p:nvPr>
            <p:ph type="body" sz="quarter" idx="3"/>
          </p:nvPr>
        </p:nvSpPr>
        <p:spPr>
          <a:xfrm>
            <a:off x="6172202" y="1681163"/>
            <a:ext cx="5183188" cy="823912"/>
          </a:xfrm>
        </p:spPr>
        <p:txBody>
          <a:bodyPr anchor="b"/>
          <a:lstStyle>
            <a:lvl1pPr marL="0" indent="0">
              <a:buNone/>
              <a:defRPr sz="2400" b="1"/>
            </a:lvl1pPr>
            <a:lvl2pPr marL="457206" indent="0">
              <a:buNone/>
              <a:defRPr sz="2000" b="1"/>
            </a:lvl2pPr>
            <a:lvl3pPr marL="914411" indent="0">
              <a:buNone/>
              <a:defRPr sz="1800" b="1"/>
            </a:lvl3pPr>
            <a:lvl4pPr marL="1371617" indent="0">
              <a:buNone/>
              <a:defRPr sz="1600" b="1"/>
            </a:lvl4pPr>
            <a:lvl5pPr marL="1828823" indent="0">
              <a:buNone/>
              <a:defRPr sz="1600" b="1"/>
            </a:lvl5pPr>
            <a:lvl6pPr marL="2286029" indent="0">
              <a:buNone/>
              <a:defRPr sz="1600" b="1"/>
            </a:lvl6pPr>
            <a:lvl7pPr marL="2743234" indent="0">
              <a:buNone/>
              <a:defRPr sz="1600" b="1"/>
            </a:lvl7pPr>
            <a:lvl8pPr marL="3200440" indent="0">
              <a:buNone/>
              <a:defRPr sz="1600" b="1"/>
            </a:lvl8pPr>
            <a:lvl9pPr marL="3657646"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9AB567E-B198-32DE-63AD-92F16FD35716}"/>
              </a:ext>
            </a:extLst>
          </p:cNvPr>
          <p:cNvSpPr>
            <a:spLocks noGrp="1"/>
          </p:cNvSpPr>
          <p:nvPr>
            <p:ph sz="quarter" idx="4"/>
          </p:nvPr>
        </p:nvSpPr>
        <p:spPr>
          <a:xfrm>
            <a:off x="6172202" y="2505076"/>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D5F33A0-AAEE-D288-0CD0-9745AB0D7080}"/>
              </a:ext>
            </a:extLst>
          </p:cNvPr>
          <p:cNvSpPr>
            <a:spLocks noGrp="1"/>
          </p:cNvSpPr>
          <p:nvPr>
            <p:ph type="dt" sz="half" idx="10"/>
          </p:nvPr>
        </p:nvSpPr>
        <p:spPr/>
        <p:txBody>
          <a:bodyPr/>
          <a:lstStyle/>
          <a:p>
            <a:fld id="{8B0E21A8-4753-4940-9597-B10ACD2D0D45}" type="datetimeFigureOut">
              <a:rPr lang="en-US" smtClean="0"/>
              <a:t>4/9/2024</a:t>
            </a:fld>
            <a:endParaRPr lang="en-US"/>
          </a:p>
        </p:txBody>
      </p:sp>
      <p:sp>
        <p:nvSpPr>
          <p:cNvPr id="8" name="Footer Placeholder 7">
            <a:extLst>
              <a:ext uri="{FF2B5EF4-FFF2-40B4-BE49-F238E27FC236}">
                <a16:creationId xmlns:a16="http://schemas.microsoft.com/office/drawing/2014/main" id="{ED077ED0-7C41-B363-59B3-0324CDDBAD8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E4DC839-4E17-408E-A0AD-2BEBAEF2DDCA}"/>
              </a:ext>
            </a:extLst>
          </p:cNvPr>
          <p:cNvSpPr>
            <a:spLocks noGrp="1"/>
          </p:cNvSpPr>
          <p:nvPr>
            <p:ph type="sldNum" sz="quarter" idx="12"/>
          </p:nvPr>
        </p:nvSpPr>
        <p:spPr/>
        <p:txBody>
          <a:bodyPr/>
          <a:lstStyle/>
          <a:p>
            <a:fld id="{238C3DAA-7AC7-4142-81DE-EDDAF0AC7479}" type="slidenum">
              <a:rPr lang="en-US" smtClean="0"/>
              <a:t>‹#›</a:t>
            </a:fld>
            <a:endParaRPr lang="en-US"/>
          </a:p>
        </p:txBody>
      </p:sp>
    </p:spTree>
    <p:extLst>
      <p:ext uri="{BB962C8B-B14F-4D97-AF65-F5344CB8AC3E}">
        <p14:creationId xmlns:p14="http://schemas.microsoft.com/office/powerpoint/2010/main" val="8287384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EFFED1-EE97-F92D-05D1-C13F933175B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FDCE3C1-E59A-96EF-8E49-0C4BB2977056}"/>
              </a:ext>
            </a:extLst>
          </p:cNvPr>
          <p:cNvSpPr>
            <a:spLocks noGrp="1"/>
          </p:cNvSpPr>
          <p:nvPr>
            <p:ph type="dt" sz="half" idx="10"/>
          </p:nvPr>
        </p:nvSpPr>
        <p:spPr/>
        <p:txBody>
          <a:bodyPr/>
          <a:lstStyle/>
          <a:p>
            <a:fld id="{8B0E21A8-4753-4940-9597-B10ACD2D0D45}" type="datetimeFigureOut">
              <a:rPr lang="en-US" smtClean="0"/>
              <a:t>4/9/2024</a:t>
            </a:fld>
            <a:endParaRPr lang="en-US"/>
          </a:p>
        </p:txBody>
      </p:sp>
      <p:sp>
        <p:nvSpPr>
          <p:cNvPr id="4" name="Footer Placeholder 3">
            <a:extLst>
              <a:ext uri="{FF2B5EF4-FFF2-40B4-BE49-F238E27FC236}">
                <a16:creationId xmlns:a16="http://schemas.microsoft.com/office/drawing/2014/main" id="{DECE3AF3-B4F4-842C-2B02-DC2838A8CC9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D9E2570-CF99-589E-C496-73A063385D31}"/>
              </a:ext>
            </a:extLst>
          </p:cNvPr>
          <p:cNvSpPr>
            <a:spLocks noGrp="1"/>
          </p:cNvSpPr>
          <p:nvPr>
            <p:ph type="sldNum" sz="quarter" idx="12"/>
          </p:nvPr>
        </p:nvSpPr>
        <p:spPr/>
        <p:txBody>
          <a:bodyPr/>
          <a:lstStyle/>
          <a:p>
            <a:fld id="{238C3DAA-7AC7-4142-81DE-EDDAF0AC7479}" type="slidenum">
              <a:rPr lang="en-US" smtClean="0"/>
              <a:t>‹#›</a:t>
            </a:fld>
            <a:endParaRPr lang="en-US"/>
          </a:p>
        </p:txBody>
      </p:sp>
    </p:spTree>
    <p:extLst>
      <p:ext uri="{BB962C8B-B14F-4D97-AF65-F5344CB8AC3E}">
        <p14:creationId xmlns:p14="http://schemas.microsoft.com/office/powerpoint/2010/main" val="33947927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6E44E62-222F-E43D-1758-2B9CBE47874A}"/>
              </a:ext>
            </a:extLst>
          </p:cNvPr>
          <p:cNvSpPr>
            <a:spLocks noGrp="1"/>
          </p:cNvSpPr>
          <p:nvPr>
            <p:ph type="dt" sz="half" idx="10"/>
          </p:nvPr>
        </p:nvSpPr>
        <p:spPr/>
        <p:txBody>
          <a:bodyPr/>
          <a:lstStyle/>
          <a:p>
            <a:fld id="{8B0E21A8-4753-4940-9597-B10ACD2D0D45}" type="datetimeFigureOut">
              <a:rPr lang="en-US" smtClean="0"/>
              <a:t>4/9/2024</a:t>
            </a:fld>
            <a:endParaRPr lang="en-US"/>
          </a:p>
        </p:txBody>
      </p:sp>
      <p:sp>
        <p:nvSpPr>
          <p:cNvPr id="3" name="Footer Placeholder 2">
            <a:extLst>
              <a:ext uri="{FF2B5EF4-FFF2-40B4-BE49-F238E27FC236}">
                <a16:creationId xmlns:a16="http://schemas.microsoft.com/office/drawing/2014/main" id="{E7C676D4-281D-C3F5-3008-90B35B7F984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AB28C93-B5AE-7698-8053-851E247ACBB3}"/>
              </a:ext>
            </a:extLst>
          </p:cNvPr>
          <p:cNvSpPr>
            <a:spLocks noGrp="1"/>
          </p:cNvSpPr>
          <p:nvPr>
            <p:ph type="sldNum" sz="quarter" idx="12"/>
          </p:nvPr>
        </p:nvSpPr>
        <p:spPr/>
        <p:txBody>
          <a:bodyPr/>
          <a:lstStyle/>
          <a:p>
            <a:fld id="{238C3DAA-7AC7-4142-81DE-EDDAF0AC7479}" type="slidenum">
              <a:rPr lang="en-US" smtClean="0"/>
              <a:t>‹#›</a:t>
            </a:fld>
            <a:endParaRPr lang="en-US"/>
          </a:p>
        </p:txBody>
      </p:sp>
    </p:spTree>
    <p:extLst>
      <p:ext uri="{BB962C8B-B14F-4D97-AF65-F5344CB8AC3E}">
        <p14:creationId xmlns:p14="http://schemas.microsoft.com/office/powerpoint/2010/main" val="6307830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78D31C-8F04-3912-E7E6-8F36E945113A}"/>
              </a:ext>
            </a:extLst>
          </p:cNvPr>
          <p:cNvSpPr>
            <a:spLocks noGrp="1"/>
          </p:cNvSpPr>
          <p:nvPr>
            <p:ph type="title"/>
          </p:nvPr>
        </p:nvSpPr>
        <p:spPr>
          <a:xfrm>
            <a:off x="839790" y="457200"/>
            <a:ext cx="3932236"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2545109-5C44-282C-6E91-D5A1050612FC}"/>
              </a:ext>
            </a:extLst>
          </p:cNvPr>
          <p:cNvSpPr>
            <a:spLocks noGrp="1"/>
          </p:cNvSpPr>
          <p:nvPr>
            <p:ph idx="1"/>
          </p:nvPr>
        </p:nvSpPr>
        <p:spPr>
          <a:xfrm>
            <a:off x="5183188" y="987425"/>
            <a:ext cx="6172201"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05688B1-A89B-D5DC-277A-71AAA529262F}"/>
              </a:ext>
            </a:extLst>
          </p:cNvPr>
          <p:cNvSpPr>
            <a:spLocks noGrp="1"/>
          </p:cNvSpPr>
          <p:nvPr>
            <p:ph type="body" sz="half" idx="2"/>
          </p:nvPr>
        </p:nvSpPr>
        <p:spPr>
          <a:xfrm>
            <a:off x="839790" y="2057400"/>
            <a:ext cx="3932236" cy="3811588"/>
          </a:xfrm>
        </p:spPr>
        <p:txBody>
          <a:bodyPr/>
          <a:lstStyle>
            <a:lvl1pPr marL="0" indent="0">
              <a:buNone/>
              <a:defRPr sz="1600"/>
            </a:lvl1pPr>
            <a:lvl2pPr marL="457206" indent="0">
              <a:buNone/>
              <a:defRPr sz="1400"/>
            </a:lvl2pPr>
            <a:lvl3pPr marL="914411" indent="0">
              <a:buNone/>
              <a:defRPr sz="1200"/>
            </a:lvl3pPr>
            <a:lvl4pPr marL="1371617" indent="0">
              <a:buNone/>
              <a:defRPr sz="1000"/>
            </a:lvl4pPr>
            <a:lvl5pPr marL="1828823" indent="0">
              <a:buNone/>
              <a:defRPr sz="1000"/>
            </a:lvl5pPr>
            <a:lvl6pPr marL="2286029" indent="0">
              <a:buNone/>
              <a:defRPr sz="1000"/>
            </a:lvl6pPr>
            <a:lvl7pPr marL="2743234" indent="0">
              <a:buNone/>
              <a:defRPr sz="1000"/>
            </a:lvl7pPr>
            <a:lvl8pPr marL="3200440" indent="0">
              <a:buNone/>
              <a:defRPr sz="1000"/>
            </a:lvl8pPr>
            <a:lvl9pPr marL="3657646"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422A6C3-C6CE-4AA2-B3E5-0EBD553DC5BE}"/>
              </a:ext>
            </a:extLst>
          </p:cNvPr>
          <p:cNvSpPr>
            <a:spLocks noGrp="1"/>
          </p:cNvSpPr>
          <p:nvPr>
            <p:ph type="dt" sz="half" idx="10"/>
          </p:nvPr>
        </p:nvSpPr>
        <p:spPr/>
        <p:txBody>
          <a:bodyPr/>
          <a:lstStyle/>
          <a:p>
            <a:fld id="{8B0E21A8-4753-4940-9597-B10ACD2D0D45}" type="datetimeFigureOut">
              <a:rPr lang="en-US" smtClean="0"/>
              <a:t>4/9/2024</a:t>
            </a:fld>
            <a:endParaRPr lang="en-US"/>
          </a:p>
        </p:txBody>
      </p:sp>
      <p:sp>
        <p:nvSpPr>
          <p:cNvPr id="6" name="Footer Placeholder 5">
            <a:extLst>
              <a:ext uri="{FF2B5EF4-FFF2-40B4-BE49-F238E27FC236}">
                <a16:creationId xmlns:a16="http://schemas.microsoft.com/office/drawing/2014/main" id="{0B5F7E10-F5DF-3618-414A-A5327434748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6E4A70E-3878-6C28-53CB-D2302657B47C}"/>
              </a:ext>
            </a:extLst>
          </p:cNvPr>
          <p:cNvSpPr>
            <a:spLocks noGrp="1"/>
          </p:cNvSpPr>
          <p:nvPr>
            <p:ph type="sldNum" sz="quarter" idx="12"/>
          </p:nvPr>
        </p:nvSpPr>
        <p:spPr/>
        <p:txBody>
          <a:bodyPr/>
          <a:lstStyle/>
          <a:p>
            <a:fld id="{238C3DAA-7AC7-4142-81DE-EDDAF0AC7479}" type="slidenum">
              <a:rPr lang="en-US" smtClean="0"/>
              <a:t>‹#›</a:t>
            </a:fld>
            <a:endParaRPr lang="en-US"/>
          </a:p>
        </p:txBody>
      </p:sp>
    </p:spTree>
    <p:extLst>
      <p:ext uri="{BB962C8B-B14F-4D97-AF65-F5344CB8AC3E}">
        <p14:creationId xmlns:p14="http://schemas.microsoft.com/office/powerpoint/2010/main" val="42592964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CCF5BC-E285-4B22-CC7C-3DC5EC96027D}"/>
              </a:ext>
            </a:extLst>
          </p:cNvPr>
          <p:cNvSpPr>
            <a:spLocks noGrp="1"/>
          </p:cNvSpPr>
          <p:nvPr>
            <p:ph type="title"/>
          </p:nvPr>
        </p:nvSpPr>
        <p:spPr>
          <a:xfrm>
            <a:off x="839790" y="457200"/>
            <a:ext cx="3932236"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4A42B67-BCE9-3489-2B7F-692F9647EE86}"/>
              </a:ext>
            </a:extLst>
          </p:cNvPr>
          <p:cNvSpPr>
            <a:spLocks noGrp="1"/>
          </p:cNvSpPr>
          <p:nvPr>
            <p:ph type="pic" idx="1"/>
          </p:nvPr>
        </p:nvSpPr>
        <p:spPr>
          <a:xfrm>
            <a:off x="5183188" y="987425"/>
            <a:ext cx="6172201" cy="4873625"/>
          </a:xfrm>
        </p:spPr>
        <p:txBody>
          <a:bodyPr/>
          <a:lstStyle>
            <a:lvl1pPr marL="0" indent="0">
              <a:buNone/>
              <a:defRPr sz="3200"/>
            </a:lvl1pPr>
            <a:lvl2pPr marL="457206" indent="0">
              <a:buNone/>
              <a:defRPr sz="2800"/>
            </a:lvl2pPr>
            <a:lvl3pPr marL="914411" indent="0">
              <a:buNone/>
              <a:defRPr sz="2400"/>
            </a:lvl3pPr>
            <a:lvl4pPr marL="1371617" indent="0">
              <a:buNone/>
              <a:defRPr sz="2000"/>
            </a:lvl4pPr>
            <a:lvl5pPr marL="1828823" indent="0">
              <a:buNone/>
              <a:defRPr sz="2000"/>
            </a:lvl5pPr>
            <a:lvl6pPr marL="2286029" indent="0">
              <a:buNone/>
              <a:defRPr sz="2000"/>
            </a:lvl6pPr>
            <a:lvl7pPr marL="2743234" indent="0">
              <a:buNone/>
              <a:defRPr sz="2000"/>
            </a:lvl7pPr>
            <a:lvl8pPr marL="3200440" indent="0">
              <a:buNone/>
              <a:defRPr sz="2000"/>
            </a:lvl8pPr>
            <a:lvl9pPr marL="3657646" indent="0">
              <a:buNone/>
              <a:defRPr sz="2000"/>
            </a:lvl9pPr>
          </a:lstStyle>
          <a:p>
            <a:endParaRPr lang="en-US"/>
          </a:p>
        </p:txBody>
      </p:sp>
      <p:sp>
        <p:nvSpPr>
          <p:cNvPr id="4" name="Text Placeholder 3">
            <a:extLst>
              <a:ext uri="{FF2B5EF4-FFF2-40B4-BE49-F238E27FC236}">
                <a16:creationId xmlns:a16="http://schemas.microsoft.com/office/drawing/2014/main" id="{6B60B253-4EA0-03E8-7527-5932D8D4B915}"/>
              </a:ext>
            </a:extLst>
          </p:cNvPr>
          <p:cNvSpPr>
            <a:spLocks noGrp="1"/>
          </p:cNvSpPr>
          <p:nvPr>
            <p:ph type="body" sz="half" idx="2"/>
          </p:nvPr>
        </p:nvSpPr>
        <p:spPr>
          <a:xfrm>
            <a:off x="839790" y="2057400"/>
            <a:ext cx="3932236" cy="3811588"/>
          </a:xfrm>
        </p:spPr>
        <p:txBody>
          <a:bodyPr/>
          <a:lstStyle>
            <a:lvl1pPr marL="0" indent="0">
              <a:buNone/>
              <a:defRPr sz="1600"/>
            </a:lvl1pPr>
            <a:lvl2pPr marL="457206" indent="0">
              <a:buNone/>
              <a:defRPr sz="1400"/>
            </a:lvl2pPr>
            <a:lvl3pPr marL="914411" indent="0">
              <a:buNone/>
              <a:defRPr sz="1200"/>
            </a:lvl3pPr>
            <a:lvl4pPr marL="1371617" indent="0">
              <a:buNone/>
              <a:defRPr sz="1000"/>
            </a:lvl4pPr>
            <a:lvl5pPr marL="1828823" indent="0">
              <a:buNone/>
              <a:defRPr sz="1000"/>
            </a:lvl5pPr>
            <a:lvl6pPr marL="2286029" indent="0">
              <a:buNone/>
              <a:defRPr sz="1000"/>
            </a:lvl6pPr>
            <a:lvl7pPr marL="2743234" indent="0">
              <a:buNone/>
              <a:defRPr sz="1000"/>
            </a:lvl7pPr>
            <a:lvl8pPr marL="3200440" indent="0">
              <a:buNone/>
              <a:defRPr sz="1000"/>
            </a:lvl8pPr>
            <a:lvl9pPr marL="3657646"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1B541B0-DDE8-ED63-6B4D-861784C4B5E2}"/>
              </a:ext>
            </a:extLst>
          </p:cNvPr>
          <p:cNvSpPr>
            <a:spLocks noGrp="1"/>
          </p:cNvSpPr>
          <p:nvPr>
            <p:ph type="dt" sz="half" idx="10"/>
          </p:nvPr>
        </p:nvSpPr>
        <p:spPr/>
        <p:txBody>
          <a:bodyPr/>
          <a:lstStyle/>
          <a:p>
            <a:fld id="{8B0E21A8-4753-4940-9597-B10ACD2D0D45}" type="datetimeFigureOut">
              <a:rPr lang="en-US" smtClean="0"/>
              <a:t>4/9/2024</a:t>
            </a:fld>
            <a:endParaRPr lang="en-US"/>
          </a:p>
        </p:txBody>
      </p:sp>
      <p:sp>
        <p:nvSpPr>
          <p:cNvPr id="6" name="Footer Placeholder 5">
            <a:extLst>
              <a:ext uri="{FF2B5EF4-FFF2-40B4-BE49-F238E27FC236}">
                <a16:creationId xmlns:a16="http://schemas.microsoft.com/office/drawing/2014/main" id="{530DDD0B-61A8-BB22-69F2-59F637856A9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42B5729-23A7-29B9-2A7A-024835D76995}"/>
              </a:ext>
            </a:extLst>
          </p:cNvPr>
          <p:cNvSpPr>
            <a:spLocks noGrp="1"/>
          </p:cNvSpPr>
          <p:nvPr>
            <p:ph type="sldNum" sz="quarter" idx="12"/>
          </p:nvPr>
        </p:nvSpPr>
        <p:spPr/>
        <p:txBody>
          <a:bodyPr/>
          <a:lstStyle/>
          <a:p>
            <a:fld id="{238C3DAA-7AC7-4142-81DE-EDDAF0AC7479}" type="slidenum">
              <a:rPr lang="en-US" smtClean="0"/>
              <a:t>‹#›</a:t>
            </a:fld>
            <a:endParaRPr lang="en-US"/>
          </a:p>
        </p:txBody>
      </p:sp>
    </p:spTree>
    <p:extLst>
      <p:ext uri="{BB962C8B-B14F-4D97-AF65-F5344CB8AC3E}">
        <p14:creationId xmlns:p14="http://schemas.microsoft.com/office/powerpoint/2010/main" val="9373443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B6EDDE2-1529-F18B-6EAA-5B7DFCF3A754}"/>
              </a:ext>
            </a:extLst>
          </p:cNvPr>
          <p:cNvSpPr>
            <a:spLocks noGrp="1"/>
          </p:cNvSpPr>
          <p:nvPr>
            <p:ph type="title"/>
          </p:nvPr>
        </p:nvSpPr>
        <p:spPr>
          <a:xfrm>
            <a:off x="838202"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82B4B60-86AE-ED7C-1444-36D1517B997D}"/>
              </a:ext>
            </a:extLst>
          </p:cNvPr>
          <p:cNvSpPr>
            <a:spLocks noGrp="1"/>
          </p:cNvSpPr>
          <p:nvPr>
            <p:ph type="body" idx="1"/>
          </p:nvPr>
        </p:nvSpPr>
        <p:spPr>
          <a:xfrm>
            <a:off x="838202"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5F684A2-EB8B-CE9C-93D2-6FBE556551C1}"/>
              </a:ext>
            </a:extLst>
          </p:cNvPr>
          <p:cNvSpPr>
            <a:spLocks noGrp="1"/>
          </p:cNvSpPr>
          <p:nvPr>
            <p:ph type="dt" sz="half" idx="2"/>
          </p:nvPr>
        </p:nvSpPr>
        <p:spPr>
          <a:xfrm>
            <a:off x="838201"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0E21A8-4753-4940-9597-B10ACD2D0D45}" type="datetimeFigureOut">
              <a:rPr lang="en-US" smtClean="0"/>
              <a:t>4/9/2024</a:t>
            </a:fld>
            <a:endParaRPr lang="en-US"/>
          </a:p>
        </p:txBody>
      </p:sp>
      <p:sp>
        <p:nvSpPr>
          <p:cNvPr id="5" name="Footer Placeholder 4">
            <a:extLst>
              <a:ext uri="{FF2B5EF4-FFF2-40B4-BE49-F238E27FC236}">
                <a16:creationId xmlns:a16="http://schemas.microsoft.com/office/drawing/2014/main" id="{1CBEE6EC-F2D9-CC5F-3B65-B44BC862737C}"/>
              </a:ext>
            </a:extLst>
          </p:cNvPr>
          <p:cNvSpPr>
            <a:spLocks noGrp="1"/>
          </p:cNvSpPr>
          <p:nvPr>
            <p:ph type="ftr" sz="quarter" idx="3"/>
          </p:nvPr>
        </p:nvSpPr>
        <p:spPr>
          <a:xfrm>
            <a:off x="4038602"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6EF1092-4626-723D-6714-D9FED0B111AD}"/>
              </a:ext>
            </a:extLst>
          </p:cNvPr>
          <p:cNvSpPr>
            <a:spLocks noGrp="1"/>
          </p:cNvSpPr>
          <p:nvPr>
            <p:ph type="sldNum" sz="quarter" idx="4"/>
          </p:nvPr>
        </p:nvSpPr>
        <p:spPr>
          <a:xfrm>
            <a:off x="8610601"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8C3DAA-7AC7-4142-81DE-EDDAF0AC7479}" type="slidenum">
              <a:rPr lang="en-US" smtClean="0"/>
              <a:t>‹#›</a:t>
            </a:fld>
            <a:endParaRPr lang="en-US"/>
          </a:p>
        </p:txBody>
      </p:sp>
    </p:spTree>
    <p:extLst>
      <p:ext uri="{BB962C8B-B14F-4D97-AF65-F5344CB8AC3E}">
        <p14:creationId xmlns:p14="http://schemas.microsoft.com/office/powerpoint/2010/main" val="21497373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11"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3" indent="-228603" algn="l" defTabSz="914411"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8" indent="-228603" algn="l" defTabSz="914411"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14" indent="-228603" algn="l" defTabSz="914411"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20" indent="-228603" algn="l" defTabSz="914411"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26" indent="-228603" algn="l" defTabSz="914411"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32" indent="-228603" algn="l" defTabSz="914411"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37" indent="-228603" algn="l" defTabSz="914411"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43" indent="-228603" algn="l" defTabSz="914411"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48" indent="-228603" algn="l" defTabSz="914411"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11" rtl="0" eaLnBrk="1" latinLnBrk="0" hangingPunct="1">
        <a:defRPr sz="1800" kern="1200">
          <a:solidFill>
            <a:schemeClr val="tx1"/>
          </a:solidFill>
          <a:latin typeface="+mn-lt"/>
          <a:ea typeface="+mn-ea"/>
          <a:cs typeface="+mn-cs"/>
        </a:defRPr>
      </a:lvl1pPr>
      <a:lvl2pPr marL="457206" algn="l" defTabSz="914411" rtl="0" eaLnBrk="1" latinLnBrk="0" hangingPunct="1">
        <a:defRPr sz="1800" kern="1200">
          <a:solidFill>
            <a:schemeClr val="tx1"/>
          </a:solidFill>
          <a:latin typeface="+mn-lt"/>
          <a:ea typeface="+mn-ea"/>
          <a:cs typeface="+mn-cs"/>
        </a:defRPr>
      </a:lvl2pPr>
      <a:lvl3pPr marL="914411" algn="l" defTabSz="914411" rtl="0" eaLnBrk="1" latinLnBrk="0" hangingPunct="1">
        <a:defRPr sz="1800" kern="1200">
          <a:solidFill>
            <a:schemeClr val="tx1"/>
          </a:solidFill>
          <a:latin typeface="+mn-lt"/>
          <a:ea typeface="+mn-ea"/>
          <a:cs typeface="+mn-cs"/>
        </a:defRPr>
      </a:lvl3pPr>
      <a:lvl4pPr marL="1371617" algn="l" defTabSz="914411" rtl="0" eaLnBrk="1" latinLnBrk="0" hangingPunct="1">
        <a:defRPr sz="1800" kern="1200">
          <a:solidFill>
            <a:schemeClr val="tx1"/>
          </a:solidFill>
          <a:latin typeface="+mn-lt"/>
          <a:ea typeface="+mn-ea"/>
          <a:cs typeface="+mn-cs"/>
        </a:defRPr>
      </a:lvl4pPr>
      <a:lvl5pPr marL="1828823" algn="l" defTabSz="914411" rtl="0" eaLnBrk="1" latinLnBrk="0" hangingPunct="1">
        <a:defRPr sz="1800" kern="1200">
          <a:solidFill>
            <a:schemeClr val="tx1"/>
          </a:solidFill>
          <a:latin typeface="+mn-lt"/>
          <a:ea typeface="+mn-ea"/>
          <a:cs typeface="+mn-cs"/>
        </a:defRPr>
      </a:lvl5pPr>
      <a:lvl6pPr marL="2286029" algn="l" defTabSz="914411" rtl="0" eaLnBrk="1" latinLnBrk="0" hangingPunct="1">
        <a:defRPr sz="1800" kern="1200">
          <a:solidFill>
            <a:schemeClr val="tx1"/>
          </a:solidFill>
          <a:latin typeface="+mn-lt"/>
          <a:ea typeface="+mn-ea"/>
          <a:cs typeface="+mn-cs"/>
        </a:defRPr>
      </a:lvl6pPr>
      <a:lvl7pPr marL="2743234" algn="l" defTabSz="914411" rtl="0" eaLnBrk="1" latinLnBrk="0" hangingPunct="1">
        <a:defRPr sz="1800" kern="1200">
          <a:solidFill>
            <a:schemeClr val="tx1"/>
          </a:solidFill>
          <a:latin typeface="+mn-lt"/>
          <a:ea typeface="+mn-ea"/>
          <a:cs typeface="+mn-cs"/>
        </a:defRPr>
      </a:lvl7pPr>
      <a:lvl8pPr marL="3200440" algn="l" defTabSz="914411" rtl="0" eaLnBrk="1" latinLnBrk="0" hangingPunct="1">
        <a:defRPr sz="1800" kern="1200">
          <a:solidFill>
            <a:schemeClr val="tx1"/>
          </a:solidFill>
          <a:latin typeface="+mn-lt"/>
          <a:ea typeface="+mn-ea"/>
          <a:cs typeface="+mn-cs"/>
        </a:defRPr>
      </a:lvl8pPr>
      <a:lvl9pPr marL="3657646" algn="l" defTabSz="914411"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46B0842-6376-58B0-B8D0-C2F66C6647F4}"/>
              </a:ext>
            </a:extLst>
          </p:cNvPr>
          <p:cNvSpPr/>
          <p:nvPr/>
        </p:nvSpPr>
        <p:spPr>
          <a:xfrm>
            <a:off x="0" y="0"/>
            <a:ext cx="12192000" cy="4503634"/>
          </a:xfrm>
          <a:prstGeom prst="rect">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95FAF92-6E43-B204-D962-E28D6D62AA8A}"/>
              </a:ext>
            </a:extLst>
          </p:cNvPr>
          <p:cNvSpPr>
            <a:spLocks noGrp="1"/>
          </p:cNvSpPr>
          <p:nvPr>
            <p:ph type="ctrTitle"/>
          </p:nvPr>
        </p:nvSpPr>
        <p:spPr>
          <a:xfrm>
            <a:off x="2231308" y="2017535"/>
            <a:ext cx="9144000" cy="2057508"/>
          </a:xfrm>
        </p:spPr>
        <p:txBody>
          <a:bodyPr>
            <a:normAutofit/>
          </a:bodyPr>
          <a:lstStyle/>
          <a:p>
            <a:pPr algn="l"/>
            <a:r>
              <a:rPr lang="en-US" sz="4800" b="1" dirty="0">
                <a:solidFill>
                  <a:schemeClr val="bg1"/>
                </a:solidFill>
                <a:latin typeface="Segoe UI" panose="020B0502040204020203" pitchFamily="34" charset="0"/>
                <a:cs typeface="Segoe UI" panose="020B0502040204020203" pitchFamily="34" charset="0"/>
              </a:rPr>
              <a:t>Appeal of Decision for Home-Sharing Rental Permit #24-006</a:t>
            </a:r>
            <a:endParaRPr lang="en-US" sz="4800" b="1" dirty="0">
              <a:solidFill>
                <a:schemeClr val="bg1"/>
              </a:solidFill>
            </a:endParaRPr>
          </a:p>
        </p:txBody>
      </p:sp>
      <p:sp>
        <p:nvSpPr>
          <p:cNvPr id="3" name="Subtitle 2">
            <a:extLst>
              <a:ext uri="{FF2B5EF4-FFF2-40B4-BE49-F238E27FC236}">
                <a16:creationId xmlns:a16="http://schemas.microsoft.com/office/drawing/2014/main" id="{5DFD8A23-3D19-2220-4895-809CB21A57FC}"/>
              </a:ext>
            </a:extLst>
          </p:cNvPr>
          <p:cNvSpPr>
            <a:spLocks noGrp="1"/>
          </p:cNvSpPr>
          <p:nvPr>
            <p:ph type="subTitle" idx="1"/>
          </p:nvPr>
        </p:nvSpPr>
        <p:spPr>
          <a:xfrm>
            <a:off x="2421307" y="4675263"/>
            <a:ext cx="6523909" cy="1139128"/>
          </a:xfrm>
        </p:spPr>
        <p:txBody>
          <a:bodyPr>
            <a:normAutofit/>
          </a:bodyPr>
          <a:lstStyle/>
          <a:p>
            <a:pPr algn="l"/>
            <a:r>
              <a:rPr lang="en-US" b="1" dirty="0">
                <a:latin typeface="Segoe UI" panose="020B0502040204020203" pitchFamily="34" charset="0"/>
                <a:cs typeface="Segoe UI" panose="020B0502040204020203" pitchFamily="34" charset="0"/>
              </a:rPr>
              <a:t>Community Development Department</a:t>
            </a:r>
          </a:p>
          <a:p>
            <a:pPr algn="l"/>
            <a:r>
              <a:rPr lang="en-US" dirty="0">
                <a:latin typeface="Segoe UI" panose="020B0502040204020203" pitchFamily="34" charset="0"/>
                <a:cs typeface="Segoe UI" panose="020B0502040204020203" pitchFamily="34" charset="0"/>
              </a:rPr>
              <a:t>April 9, 2024</a:t>
            </a:r>
          </a:p>
          <a:p>
            <a:endParaRPr lang="en-US" dirty="0"/>
          </a:p>
        </p:txBody>
      </p:sp>
      <p:pic>
        <p:nvPicPr>
          <p:cNvPr id="6" name="Picture 5" descr="Logo&#10;&#10;Description automatically generated">
            <a:extLst>
              <a:ext uri="{FF2B5EF4-FFF2-40B4-BE49-F238E27FC236}">
                <a16:creationId xmlns:a16="http://schemas.microsoft.com/office/drawing/2014/main" id="{5625F7EE-241C-AD37-D4C6-CFD350F3DF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6872" y="2622379"/>
            <a:ext cx="1553057" cy="1554156"/>
          </a:xfrm>
          <a:prstGeom prst="rect">
            <a:avLst/>
          </a:prstGeom>
        </p:spPr>
      </p:pic>
    </p:spTree>
    <p:extLst>
      <p:ext uri="{BB962C8B-B14F-4D97-AF65-F5344CB8AC3E}">
        <p14:creationId xmlns:p14="http://schemas.microsoft.com/office/powerpoint/2010/main" val="27911976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98135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24381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1878CE-62D1-C9AE-8CBB-6E3DBBD8C541}"/>
              </a:ext>
            </a:extLst>
          </p:cNvPr>
          <p:cNvSpPr>
            <a:spLocks noGrp="1"/>
          </p:cNvSpPr>
          <p:nvPr>
            <p:ph type="title"/>
          </p:nvPr>
        </p:nvSpPr>
        <p:spPr/>
        <p:txBody>
          <a:bodyPr>
            <a:normAutofit fontScale="90000"/>
          </a:bodyPr>
          <a:lstStyle/>
          <a:p>
            <a:r>
              <a:rPr lang="en-US" dirty="0"/>
              <a:t>Accessory Dwelling Units (ADU) and Junior Accessory Dwelling Units (JADU)</a:t>
            </a:r>
          </a:p>
        </p:txBody>
      </p:sp>
      <p:sp>
        <p:nvSpPr>
          <p:cNvPr id="3" name="Content Placeholder 2">
            <a:extLst>
              <a:ext uri="{FF2B5EF4-FFF2-40B4-BE49-F238E27FC236}">
                <a16:creationId xmlns:a16="http://schemas.microsoft.com/office/drawing/2014/main" id="{A0F1A9F8-73DB-36FB-107D-B31D6B385E17}"/>
              </a:ext>
            </a:extLst>
          </p:cNvPr>
          <p:cNvSpPr>
            <a:spLocks noGrp="1"/>
          </p:cNvSpPr>
          <p:nvPr>
            <p:ph idx="1"/>
          </p:nvPr>
        </p:nvSpPr>
        <p:spPr/>
        <p:txBody>
          <a:bodyPr>
            <a:normAutofit fontScale="92500"/>
          </a:bodyPr>
          <a:lstStyle/>
          <a:p>
            <a:r>
              <a:rPr lang="en-US" dirty="0"/>
              <a:t>G.M.C. 18.13.040</a:t>
            </a:r>
          </a:p>
          <a:p>
            <a:pPr lvl="1"/>
            <a:r>
              <a:rPr lang="en-US" dirty="0"/>
              <a:t>“Neither the accessory dwelling unit nor any other residence located on the property, nor any part thereof, shall be rented out for less than thirty-one consecutive calendar days.” </a:t>
            </a:r>
          </a:p>
          <a:p>
            <a:r>
              <a:rPr lang="en-US" dirty="0"/>
              <a:t>G.M.C. 18.13.070 </a:t>
            </a:r>
          </a:p>
          <a:p>
            <a:pPr lvl="1"/>
            <a:r>
              <a:rPr lang="en-US" dirty="0"/>
              <a:t>“A restriction from renting either the junior accessory dwelling unit or the single-family dwelling or any part thereof for less than thirty-one consecutive calendar days.”</a:t>
            </a:r>
          </a:p>
          <a:p>
            <a:r>
              <a:rPr lang="en-US" dirty="0"/>
              <a:t>G.M.C. 5.76.060</a:t>
            </a:r>
          </a:p>
          <a:p>
            <a:pPr lvl="1"/>
            <a:r>
              <a:rPr lang="en-US" dirty="0"/>
              <a:t>“Home sharing is only allowed in the single-family (R-1) and low-density multiple-family (R-2) zones as further set forth in Title 18 and may not be located on any property on which there is an accessory dwelling unit.”</a:t>
            </a:r>
          </a:p>
        </p:txBody>
      </p:sp>
    </p:spTree>
    <p:extLst>
      <p:ext uri="{BB962C8B-B14F-4D97-AF65-F5344CB8AC3E}">
        <p14:creationId xmlns:p14="http://schemas.microsoft.com/office/powerpoint/2010/main" val="6418072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1878CE-62D1-C9AE-8CBB-6E3DBBD8C541}"/>
              </a:ext>
            </a:extLst>
          </p:cNvPr>
          <p:cNvSpPr>
            <a:spLocks noGrp="1"/>
          </p:cNvSpPr>
          <p:nvPr>
            <p:ph type="title"/>
          </p:nvPr>
        </p:nvSpPr>
        <p:spPr/>
        <p:txBody>
          <a:bodyPr>
            <a:normAutofit fontScale="90000"/>
          </a:bodyPr>
          <a:lstStyle/>
          <a:p>
            <a:r>
              <a:rPr lang="en-US" dirty="0"/>
              <a:t>Accessory Dwelling Units (ADU) and Junior Accessory Dwelling Units (JADU)</a:t>
            </a:r>
          </a:p>
        </p:txBody>
      </p:sp>
      <p:sp>
        <p:nvSpPr>
          <p:cNvPr id="3" name="Content Placeholder 2">
            <a:extLst>
              <a:ext uri="{FF2B5EF4-FFF2-40B4-BE49-F238E27FC236}">
                <a16:creationId xmlns:a16="http://schemas.microsoft.com/office/drawing/2014/main" id="{A0F1A9F8-73DB-36FB-107D-B31D6B385E17}"/>
              </a:ext>
            </a:extLst>
          </p:cNvPr>
          <p:cNvSpPr>
            <a:spLocks noGrp="1"/>
          </p:cNvSpPr>
          <p:nvPr>
            <p:ph idx="1"/>
          </p:nvPr>
        </p:nvSpPr>
        <p:spPr/>
        <p:txBody>
          <a:bodyPr>
            <a:normAutofit/>
          </a:bodyPr>
          <a:lstStyle/>
          <a:p>
            <a:r>
              <a:rPr lang="en-US" dirty="0"/>
              <a:t>G.M.C. 18.12.020</a:t>
            </a:r>
          </a:p>
          <a:p>
            <a:pPr lvl="1"/>
            <a:r>
              <a:rPr lang="en-US" dirty="0"/>
              <a:t>“Home sharing rentals shall be allowed in a single-family residence in accordance with Chapter 5.76. No home sharing rental shall be allowed in any dwelling unit if there is an accessory dwelling unit or junior accessory dwelling unit on the property.”</a:t>
            </a:r>
          </a:p>
        </p:txBody>
      </p:sp>
    </p:spTree>
    <p:extLst>
      <p:ext uri="{BB962C8B-B14F-4D97-AF65-F5344CB8AC3E}">
        <p14:creationId xmlns:p14="http://schemas.microsoft.com/office/powerpoint/2010/main" val="14084383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AAF46E1-1169-AED4-852B-3F57522D6F25}"/>
              </a:ext>
            </a:extLst>
          </p:cNvPr>
          <p:cNvSpPr txBox="1"/>
          <p:nvPr/>
        </p:nvSpPr>
        <p:spPr>
          <a:xfrm>
            <a:off x="0" y="1947553"/>
            <a:ext cx="12192000" cy="3046988"/>
          </a:xfrm>
          <a:prstGeom prst="rect">
            <a:avLst/>
          </a:prstGeom>
          <a:noFill/>
        </p:spPr>
        <p:txBody>
          <a:bodyPr wrap="square" rtlCol="0">
            <a:spAutoFit/>
          </a:bodyPr>
          <a:lstStyle/>
          <a:p>
            <a:pPr algn="ctr"/>
            <a:r>
              <a:rPr lang="en-US" sz="9600" dirty="0">
                <a:solidFill>
                  <a:schemeClr val="bg1"/>
                </a:solidFill>
              </a:rPr>
              <a:t>STAFF</a:t>
            </a:r>
          </a:p>
          <a:p>
            <a:pPr algn="ctr"/>
            <a:r>
              <a:rPr lang="en-US" sz="9600" dirty="0">
                <a:solidFill>
                  <a:schemeClr val="bg1"/>
                </a:solidFill>
              </a:rPr>
              <a:t>PRESENTATION</a:t>
            </a:r>
          </a:p>
        </p:txBody>
      </p:sp>
    </p:spTree>
    <p:extLst>
      <p:ext uri="{BB962C8B-B14F-4D97-AF65-F5344CB8AC3E}">
        <p14:creationId xmlns:p14="http://schemas.microsoft.com/office/powerpoint/2010/main" val="5562782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B9EC2A-2084-455F-0F72-4BB9D8CBC16E}"/>
              </a:ext>
            </a:extLst>
          </p:cNvPr>
          <p:cNvSpPr>
            <a:spLocks noGrp="1"/>
          </p:cNvSpPr>
          <p:nvPr>
            <p:ph type="title"/>
          </p:nvPr>
        </p:nvSpPr>
        <p:spPr>
          <a:xfrm>
            <a:off x="261257" y="254028"/>
            <a:ext cx="11590317" cy="1156029"/>
          </a:xfrm>
        </p:spPr>
        <p:txBody>
          <a:bodyPr>
            <a:normAutofit/>
          </a:bodyPr>
          <a:lstStyle/>
          <a:p>
            <a:r>
              <a:rPr lang="en-US" dirty="0"/>
              <a:t>Home-Sharing Rental Permit Case #24-006</a:t>
            </a:r>
          </a:p>
        </p:txBody>
      </p:sp>
      <p:sp>
        <p:nvSpPr>
          <p:cNvPr id="3" name="Content Placeholder 2">
            <a:extLst>
              <a:ext uri="{FF2B5EF4-FFF2-40B4-BE49-F238E27FC236}">
                <a16:creationId xmlns:a16="http://schemas.microsoft.com/office/drawing/2014/main" id="{9F00182C-9162-0874-EDEB-D375A985A0E0}"/>
              </a:ext>
            </a:extLst>
          </p:cNvPr>
          <p:cNvSpPr>
            <a:spLocks noGrp="1"/>
          </p:cNvSpPr>
          <p:nvPr>
            <p:ph idx="1"/>
          </p:nvPr>
        </p:nvSpPr>
        <p:spPr>
          <a:xfrm>
            <a:off x="838200" y="1888177"/>
            <a:ext cx="10515600" cy="4488872"/>
          </a:xfrm>
        </p:spPr>
        <p:txBody>
          <a:bodyPr>
            <a:normAutofit/>
          </a:bodyPr>
          <a:lstStyle/>
          <a:p>
            <a:r>
              <a:rPr lang="en-US" sz="3200" dirty="0">
                <a:effectLst/>
                <a:latin typeface="Arial" panose="020B0604020202020204" pitchFamily="34" charset="0"/>
                <a:ea typeface="Malgun Gothic" panose="020B0503020000020004" pitchFamily="34" charset="-127"/>
              </a:rPr>
              <a:t>On January 23, 2024, an application for a Home-Sharing Rental Permit to conduct home-sharing activities at the property known as 14408 Van Ness Avenue was filed with the City’s Community Development Department. </a:t>
            </a:r>
          </a:p>
          <a:p>
            <a:r>
              <a:rPr lang="en-US" sz="3200" dirty="0"/>
              <a:t>Applicant requested to utilize an approximate 110 sq. ft. bedroom within a portion of the dwelling unit for short-term home sharing.</a:t>
            </a:r>
          </a:p>
          <a:p>
            <a:endParaRPr lang="en-US" sz="3200" dirty="0"/>
          </a:p>
        </p:txBody>
      </p:sp>
    </p:spTree>
    <p:extLst>
      <p:ext uri="{BB962C8B-B14F-4D97-AF65-F5344CB8AC3E}">
        <p14:creationId xmlns:p14="http://schemas.microsoft.com/office/powerpoint/2010/main" val="8250218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B9EC2A-2084-455F-0F72-4BB9D8CBC16E}"/>
              </a:ext>
            </a:extLst>
          </p:cNvPr>
          <p:cNvSpPr>
            <a:spLocks noGrp="1"/>
          </p:cNvSpPr>
          <p:nvPr>
            <p:ph type="title"/>
          </p:nvPr>
        </p:nvSpPr>
        <p:spPr>
          <a:xfrm>
            <a:off x="261257" y="254028"/>
            <a:ext cx="11590317" cy="1156029"/>
          </a:xfrm>
        </p:spPr>
        <p:txBody>
          <a:bodyPr>
            <a:normAutofit fontScale="90000"/>
          </a:bodyPr>
          <a:lstStyle/>
          <a:p>
            <a:r>
              <a:rPr lang="en-US" dirty="0"/>
              <a:t>Ordinance No. 1854 – Home Sharing Rentals</a:t>
            </a:r>
          </a:p>
        </p:txBody>
      </p:sp>
      <p:sp>
        <p:nvSpPr>
          <p:cNvPr id="3" name="Content Placeholder 2">
            <a:extLst>
              <a:ext uri="{FF2B5EF4-FFF2-40B4-BE49-F238E27FC236}">
                <a16:creationId xmlns:a16="http://schemas.microsoft.com/office/drawing/2014/main" id="{9F00182C-9162-0874-EDEB-D375A985A0E0}"/>
              </a:ext>
            </a:extLst>
          </p:cNvPr>
          <p:cNvSpPr>
            <a:spLocks noGrp="1"/>
          </p:cNvSpPr>
          <p:nvPr>
            <p:ph idx="1"/>
          </p:nvPr>
        </p:nvSpPr>
        <p:spPr>
          <a:xfrm>
            <a:off x="838200" y="1828801"/>
            <a:ext cx="10515600" cy="4425352"/>
          </a:xfrm>
        </p:spPr>
        <p:txBody>
          <a:bodyPr>
            <a:normAutofit/>
          </a:bodyPr>
          <a:lstStyle/>
          <a:p>
            <a:r>
              <a:rPr lang="en-US" sz="3200" b="1" dirty="0"/>
              <a:t>Adopted:</a:t>
            </a:r>
            <a:r>
              <a:rPr lang="en-US" sz="3200" dirty="0"/>
              <a:t> September 12, 2023</a:t>
            </a:r>
          </a:p>
          <a:p>
            <a:r>
              <a:rPr lang="en-US" sz="3200" b="1" dirty="0"/>
              <a:t>Effective:</a:t>
            </a:r>
            <a:r>
              <a:rPr lang="en-US" sz="3200" dirty="0"/>
              <a:t> October 13, 2023</a:t>
            </a:r>
          </a:p>
          <a:p>
            <a:r>
              <a:rPr lang="en-US" sz="3200" dirty="0"/>
              <a:t>Amended various sections of Title 18 and added Chapter 5.76 to Title 5</a:t>
            </a:r>
          </a:p>
        </p:txBody>
      </p:sp>
    </p:spTree>
    <p:extLst>
      <p:ext uri="{BB962C8B-B14F-4D97-AF65-F5344CB8AC3E}">
        <p14:creationId xmlns:p14="http://schemas.microsoft.com/office/powerpoint/2010/main" val="16521794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B9EC2A-2084-455F-0F72-4BB9D8CBC16E}"/>
              </a:ext>
            </a:extLst>
          </p:cNvPr>
          <p:cNvSpPr>
            <a:spLocks noGrp="1"/>
          </p:cNvSpPr>
          <p:nvPr>
            <p:ph type="title"/>
          </p:nvPr>
        </p:nvSpPr>
        <p:spPr/>
        <p:txBody>
          <a:bodyPr>
            <a:normAutofit/>
          </a:bodyPr>
          <a:lstStyle/>
          <a:p>
            <a:r>
              <a:rPr lang="en-US" dirty="0"/>
              <a:t>Gardena Municipal Code</a:t>
            </a:r>
          </a:p>
        </p:txBody>
      </p:sp>
      <p:sp>
        <p:nvSpPr>
          <p:cNvPr id="3" name="Content Placeholder 2">
            <a:extLst>
              <a:ext uri="{FF2B5EF4-FFF2-40B4-BE49-F238E27FC236}">
                <a16:creationId xmlns:a16="http://schemas.microsoft.com/office/drawing/2014/main" id="{9F00182C-9162-0874-EDEB-D375A985A0E0}"/>
              </a:ext>
            </a:extLst>
          </p:cNvPr>
          <p:cNvSpPr>
            <a:spLocks noGrp="1"/>
          </p:cNvSpPr>
          <p:nvPr>
            <p:ph idx="1"/>
          </p:nvPr>
        </p:nvSpPr>
        <p:spPr>
          <a:xfrm>
            <a:off x="838202" y="2125683"/>
            <a:ext cx="10515600" cy="4051279"/>
          </a:xfrm>
        </p:spPr>
        <p:txBody>
          <a:bodyPr>
            <a:normAutofit/>
          </a:bodyPr>
          <a:lstStyle/>
          <a:p>
            <a:r>
              <a:rPr lang="en-US" sz="3200" dirty="0"/>
              <a:t>G.M.C. 5.76.040</a:t>
            </a:r>
          </a:p>
          <a:p>
            <a:pPr lvl="1"/>
            <a:r>
              <a:rPr lang="en-US" sz="3200" dirty="0"/>
              <a:t>“No home sharing permit shall be issued for a dwelling unit with a pending enforcement action by the City for violations of this chapter or any provision of the municipal code, unless the approval is required to resolve the enforcement action.”</a:t>
            </a:r>
          </a:p>
          <a:p>
            <a:endParaRPr lang="en-US" sz="3200" dirty="0"/>
          </a:p>
        </p:txBody>
      </p:sp>
    </p:spTree>
    <p:extLst>
      <p:ext uri="{BB962C8B-B14F-4D97-AF65-F5344CB8AC3E}">
        <p14:creationId xmlns:p14="http://schemas.microsoft.com/office/powerpoint/2010/main" val="3448902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B9EC2A-2084-455F-0F72-4BB9D8CBC16E}"/>
              </a:ext>
            </a:extLst>
          </p:cNvPr>
          <p:cNvSpPr>
            <a:spLocks noGrp="1"/>
          </p:cNvSpPr>
          <p:nvPr>
            <p:ph type="title"/>
          </p:nvPr>
        </p:nvSpPr>
        <p:spPr/>
        <p:txBody>
          <a:bodyPr>
            <a:normAutofit/>
          </a:bodyPr>
          <a:lstStyle/>
          <a:p>
            <a:r>
              <a:rPr lang="en-US" dirty="0"/>
              <a:t>Municipal Code Violation</a:t>
            </a:r>
          </a:p>
        </p:txBody>
      </p:sp>
      <p:sp>
        <p:nvSpPr>
          <p:cNvPr id="3" name="Content Placeholder 2">
            <a:extLst>
              <a:ext uri="{FF2B5EF4-FFF2-40B4-BE49-F238E27FC236}">
                <a16:creationId xmlns:a16="http://schemas.microsoft.com/office/drawing/2014/main" id="{9F00182C-9162-0874-EDEB-D375A985A0E0}"/>
              </a:ext>
            </a:extLst>
          </p:cNvPr>
          <p:cNvSpPr>
            <a:spLocks noGrp="1"/>
          </p:cNvSpPr>
          <p:nvPr>
            <p:ph idx="1"/>
          </p:nvPr>
        </p:nvSpPr>
        <p:spPr/>
        <p:txBody>
          <a:bodyPr>
            <a:normAutofit/>
          </a:bodyPr>
          <a:lstStyle/>
          <a:p>
            <a:r>
              <a:rPr lang="en-US" sz="3200" dirty="0"/>
              <a:t>March 3, 2021 – Permits issued for renovations:</a:t>
            </a:r>
          </a:p>
          <a:p>
            <a:pPr marL="0" indent="0">
              <a:buNone/>
            </a:pPr>
            <a:r>
              <a:rPr lang="en-US" sz="3200" dirty="0"/>
              <a:t> </a:t>
            </a:r>
          </a:p>
          <a:p>
            <a:pPr lvl="2"/>
            <a:r>
              <a:rPr lang="en-US" sz="2800" b="1" dirty="0"/>
              <a:t>Expired Permit #50021-0152 </a:t>
            </a:r>
            <a:r>
              <a:rPr lang="en-US" sz="2800" dirty="0"/>
              <a:t>- Kitchen remodel, window replacements, door changes, a new porch enclosure, and new front trellis.</a:t>
            </a:r>
          </a:p>
          <a:p>
            <a:pPr lvl="2"/>
            <a:endParaRPr lang="en-US" dirty="0"/>
          </a:p>
          <a:p>
            <a:pPr lvl="2"/>
            <a:r>
              <a:rPr lang="en-US" sz="2800" b="1" dirty="0"/>
              <a:t>Expired Permit #50019-1024 </a:t>
            </a:r>
            <a:r>
              <a:rPr lang="en-US" sz="2800" dirty="0"/>
              <a:t>- Garage conversion into an Accessory Dwelling Unit (ADU). </a:t>
            </a:r>
          </a:p>
        </p:txBody>
      </p:sp>
    </p:spTree>
    <p:extLst>
      <p:ext uri="{BB962C8B-B14F-4D97-AF65-F5344CB8AC3E}">
        <p14:creationId xmlns:p14="http://schemas.microsoft.com/office/powerpoint/2010/main" val="13335894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C3227C-BA39-4313-C8E9-BD94D25D08A8}"/>
              </a:ext>
            </a:extLst>
          </p:cNvPr>
          <p:cNvSpPr>
            <a:spLocks noGrp="1"/>
          </p:cNvSpPr>
          <p:nvPr>
            <p:ph type="title"/>
          </p:nvPr>
        </p:nvSpPr>
        <p:spPr/>
        <p:txBody>
          <a:bodyPr/>
          <a:lstStyle/>
          <a:p>
            <a:r>
              <a:rPr lang="en-US" dirty="0"/>
              <a:t>Timeline of Events</a:t>
            </a:r>
          </a:p>
        </p:txBody>
      </p:sp>
      <p:sp>
        <p:nvSpPr>
          <p:cNvPr id="3" name="Content Placeholder 2">
            <a:extLst>
              <a:ext uri="{FF2B5EF4-FFF2-40B4-BE49-F238E27FC236}">
                <a16:creationId xmlns:a16="http://schemas.microsoft.com/office/drawing/2014/main" id="{05FCFBD2-52FB-347C-6B83-A67EC4B35B04}"/>
              </a:ext>
            </a:extLst>
          </p:cNvPr>
          <p:cNvSpPr>
            <a:spLocks noGrp="1"/>
          </p:cNvSpPr>
          <p:nvPr>
            <p:ph idx="1"/>
          </p:nvPr>
        </p:nvSpPr>
        <p:spPr>
          <a:xfrm>
            <a:off x="332509" y="1597231"/>
            <a:ext cx="11021293" cy="4862946"/>
          </a:xfrm>
        </p:spPr>
        <p:txBody>
          <a:bodyPr>
            <a:normAutofit fontScale="85000" lnSpcReduction="10000"/>
          </a:bodyPr>
          <a:lstStyle/>
          <a:p>
            <a:pPr>
              <a:lnSpc>
                <a:spcPct val="120000"/>
              </a:lnSpc>
            </a:pPr>
            <a:r>
              <a:rPr lang="en-US" sz="2400" b="1" u="sng" dirty="0"/>
              <a:t>March 3, 2021</a:t>
            </a:r>
            <a:r>
              <a:rPr lang="en-US" sz="2400" b="1" dirty="0"/>
              <a:t> – </a:t>
            </a:r>
            <a:r>
              <a:rPr lang="en-US" sz="2400" dirty="0"/>
              <a:t>Building permits issued for various renovations and a garage 			        	     conversion into an Accessory Dwelling Unit (ADU)</a:t>
            </a:r>
          </a:p>
          <a:p>
            <a:pPr>
              <a:lnSpc>
                <a:spcPct val="120000"/>
              </a:lnSpc>
            </a:pPr>
            <a:r>
              <a:rPr lang="en-US" sz="2400" b="1" u="sng" dirty="0"/>
              <a:t>March 11, 2021 – October 21, 2021</a:t>
            </a:r>
            <a:r>
              <a:rPr lang="en-US" sz="2400" b="1" dirty="0"/>
              <a:t> -  </a:t>
            </a:r>
            <a:r>
              <a:rPr lang="en-US" sz="2400" dirty="0"/>
              <a:t>32</a:t>
            </a:r>
            <a:r>
              <a:rPr lang="en-US" sz="2400" b="1" dirty="0"/>
              <a:t> </a:t>
            </a:r>
            <a:r>
              <a:rPr lang="en-US" sz="2400" dirty="0"/>
              <a:t>building inspections scheduled and/or conducted</a:t>
            </a:r>
          </a:p>
          <a:p>
            <a:pPr>
              <a:lnSpc>
                <a:spcPct val="120000"/>
              </a:lnSpc>
            </a:pPr>
            <a:r>
              <a:rPr lang="en-US" sz="2400" b="1" u="sng" dirty="0"/>
              <a:t>October 21, 2022</a:t>
            </a:r>
            <a:r>
              <a:rPr lang="en-US" sz="2400" b="1" dirty="0"/>
              <a:t> – </a:t>
            </a:r>
            <a:r>
              <a:rPr lang="en-US" sz="2400" dirty="0"/>
              <a:t>Permits expired, 12 months inactivity</a:t>
            </a:r>
          </a:p>
          <a:p>
            <a:pPr>
              <a:lnSpc>
                <a:spcPct val="120000"/>
              </a:lnSpc>
            </a:pPr>
            <a:r>
              <a:rPr lang="en-US" sz="2400" b="1" u="sng" dirty="0"/>
              <a:t>October 13, 2023</a:t>
            </a:r>
            <a:r>
              <a:rPr lang="en-US" sz="2400" b="1" dirty="0"/>
              <a:t> – </a:t>
            </a:r>
            <a:r>
              <a:rPr lang="en-US" sz="2400" dirty="0"/>
              <a:t>Ordinance No. 1854 becomes effective (Home Sharing Rental)</a:t>
            </a:r>
          </a:p>
          <a:p>
            <a:pPr>
              <a:lnSpc>
                <a:spcPct val="120000"/>
              </a:lnSpc>
            </a:pPr>
            <a:r>
              <a:rPr lang="en-US" sz="2400" b="1" u="sng" dirty="0"/>
              <a:t>December 20, 2023</a:t>
            </a:r>
            <a:r>
              <a:rPr lang="en-US" sz="2400" b="1" dirty="0"/>
              <a:t> – </a:t>
            </a:r>
            <a:r>
              <a:rPr lang="en-US" sz="2400" dirty="0"/>
              <a:t>The Building Official re-activated the expired permits, adding 			    	 2-month extension</a:t>
            </a:r>
          </a:p>
          <a:p>
            <a:pPr>
              <a:lnSpc>
                <a:spcPct val="120000"/>
              </a:lnSpc>
            </a:pPr>
            <a:r>
              <a:rPr lang="en-US" sz="2400" b="1" u="sng" dirty="0"/>
              <a:t>January 23, 2024</a:t>
            </a:r>
            <a:r>
              <a:rPr lang="en-US" sz="2400" b="1" dirty="0"/>
              <a:t> – </a:t>
            </a:r>
            <a:r>
              <a:rPr lang="en-US" sz="2400" dirty="0"/>
              <a:t>Home-Sharing Rental Permit application received</a:t>
            </a:r>
          </a:p>
          <a:p>
            <a:pPr>
              <a:lnSpc>
                <a:spcPct val="120000"/>
              </a:lnSpc>
            </a:pPr>
            <a:r>
              <a:rPr lang="en-US" sz="2400" b="1" u="sng" dirty="0"/>
              <a:t>February 29, 2024</a:t>
            </a:r>
            <a:r>
              <a:rPr lang="en-US" sz="2400" b="1" dirty="0"/>
              <a:t> – </a:t>
            </a:r>
            <a:r>
              <a:rPr lang="en-US" sz="2400" dirty="0"/>
              <a:t>Permits expired again, no additional inspections requested  </a:t>
            </a:r>
          </a:p>
          <a:p>
            <a:pPr>
              <a:lnSpc>
                <a:spcPct val="120000"/>
              </a:lnSpc>
            </a:pPr>
            <a:r>
              <a:rPr lang="en-US" sz="2400" b="1" u="sng" dirty="0"/>
              <a:t>March 12, 2024</a:t>
            </a:r>
            <a:r>
              <a:rPr lang="en-US" sz="2400" b="1" dirty="0"/>
              <a:t> – </a:t>
            </a:r>
            <a:r>
              <a:rPr lang="en-US" sz="2400" dirty="0"/>
              <a:t>Letter of ineligibility sent to the applicant</a:t>
            </a:r>
          </a:p>
          <a:p>
            <a:pPr>
              <a:lnSpc>
                <a:spcPct val="120000"/>
              </a:lnSpc>
            </a:pPr>
            <a:r>
              <a:rPr lang="en-US" sz="2400" b="1" u="sng" dirty="0"/>
              <a:t>March 28, 2024</a:t>
            </a:r>
            <a:r>
              <a:rPr lang="en-US" sz="2400" b="1" dirty="0"/>
              <a:t> – </a:t>
            </a:r>
            <a:r>
              <a:rPr lang="en-US" sz="2400" dirty="0"/>
              <a:t>Appeal received by the City Clerk’s Office </a:t>
            </a:r>
            <a:endParaRPr 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632208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6D2D7E-71CF-4A47-2CF0-096F9C09FDF6}"/>
              </a:ext>
            </a:extLst>
          </p:cNvPr>
          <p:cNvSpPr>
            <a:spLocks noGrp="1"/>
          </p:cNvSpPr>
          <p:nvPr>
            <p:ph type="title"/>
          </p:nvPr>
        </p:nvSpPr>
        <p:spPr/>
        <p:txBody>
          <a:bodyPr/>
          <a:lstStyle/>
          <a:p>
            <a:r>
              <a:rPr lang="en-US" dirty="0"/>
              <a:t>Conclusion:</a:t>
            </a:r>
          </a:p>
        </p:txBody>
      </p:sp>
      <p:sp>
        <p:nvSpPr>
          <p:cNvPr id="3" name="Content Placeholder 2">
            <a:extLst>
              <a:ext uri="{FF2B5EF4-FFF2-40B4-BE49-F238E27FC236}">
                <a16:creationId xmlns:a16="http://schemas.microsoft.com/office/drawing/2014/main" id="{AD4822A0-A63C-8872-76E5-31130D06AB98}"/>
              </a:ext>
            </a:extLst>
          </p:cNvPr>
          <p:cNvSpPr>
            <a:spLocks noGrp="1"/>
          </p:cNvSpPr>
          <p:nvPr>
            <p:ph idx="1"/>
          </p:nvPr>
        </p:nvSpPr>
        <p:spPr>
          <a:xfrm>
            <a:off x="838202" y="2167247"/>
            <a:ext cx="10515600" cy="4009716"/>
          </a:xfrm>
        </p:spPr>
        <p:txBody>
          <a:bodyPr>
            <a:normAutofit/>
          </a:bodyPr>
          <a:lstStyle/>
          <a:p>
            <a:pPr algn="just"/>
            <a:r>
              <a:rPr lang="en-US" sz="2800" dirty="0"/>
              <a:t>The applicant’s property has expired permits for various renovations including a kitchen remodel and a garage conversion into an Accessory Dwelling Unit (ADU). </a:t>
            </a:r>
          </a:p>
          <a:p>
            <a:pPr marL="0" indent="0" algn="just">
              <a:buNone/>
            </a:pPr>
            <a:endParaRPr lang="en-US" sz="2800" dirty="0"/>
          </a:p>
          <a:p>
            <a:pPr algn="just"/>
            <a:r>
              <a:rPr lang="en-US" dirty="0"/>
              <a:t>The work performed at the property’s dwelling unit is therefore un-permitted which is a violation of Gardena’s Municipal Code, and pending enforcement action by the City’s Code Enforcement Division. </a:t>
            </a:r>
          </a:p>
        </p:txBody>
      </p:sp>
    </p:spTree>
    <p:extLst>
      <p:ext uri="{BB962C8B-B14F-4D97-AF65-F5344CB8AC3E}">
        <p14:creationId xmlns:p14="http://schemas.microsoft.com/office/powerpoint/2010/main" val="25760512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B9EC2A-2084-455F-0F72-4BB9D8CBC16E}"/>
              </a:ext>
            </a:extLst>
          </p:cNvPr>
          <p:cNvSpPr>
            <a:spLocks noGrp="1"/>
          </p:cNvSpPr>
          <p:nvPr>
            <p:ph type="title"/>
          </p:nvPr>
        </p:nvSpPr>
        <p:spPr/>
        <p:txBody>
          <a:bodyPr>
            <a:normAutofit/>
          </a:bodyPr>
          <a:lstStyle/>
          <a:p>
            <a:r>
              <a:rPr lang="en-US" dirty="0"/>
              <a:t>Staff Recommendation</a:t>
            </a:r>
          </a:p>
        </p:txBody>
      </p:sp>
      <p:sp>
        <p:nvSpPr>
          <p:cNvPr id="3" name="Content Placeholder 2">
            <a:extLst>
              <a:ext uri="{FF2B5EF4-FFF2-40B4-BE49-F238E27FC236}">
                <a16:creationId xmlns:a16="http://schemas.microsoft.com/office/drawing/2014/main" id="{9F00182C-9162-0874-EDEB-D375A985A0E0}"/>
              </a:ext>
            </a:extLst>
          </p:cNvPr>
          <p:cNvSpPr>
            <a:spLocks noGrp="1"/>
          </p:cNvSpPr>
          <p:nvPr>
            <p:ph idx="1"/>
          </p:nvPr>
        </p:nvSpPr>
        <p:spPr/>
        <p:txBody>
          <a:bodyPr>
            <a:normAutofit/>
          </a:bodyPr>
          <a:lstStyle/>
          <a:p>
            <a:pPr marL="0" indent="0" algn="just">
              <a:buNone/>
            </a:pPr>
            <a:r>
              <a:rPr lang="en-US" dirty="0"/>
              <a:t>Staff recommends that the City Council:</a:t>
            </a:r>
          </a:p>
          <a:p>
            <a:pPr lvl="1" algn="just">
              <a:buFont typeface="Wingdings" panose="05000000000000000000" pitchFamily="2" charset="2"/>
              <a:buChar char="§"/>
            </a:pPr>
            <a:r>
              <a:rPr lang="en-US" sz="2800" dirty="0"/>
              <a:t>Hold a hearing;</a:t>
            </a:r>
          </a:p>
          <a:p>
            <a:pPr lvl="1" algn="just">
              <a:buFont typeface="Wingdings" panose="05000000000000000000" pitchFamily="2" charset="2"/>
              <a:buChar char="§"/>
            </a:pPr>
            <a:r>
              <a:rPr lang="en-US" sz="2800" dirty="0"/>
              <a:t>Receive testimony; and</a:t>
            </a:r>
          </a:p>
          <a:p>
            <a:pPr lvl="1" algn="just">
              <a:buFont typeface="Wingdings" panose="05000000000000000000" pitchFamily="2" charset="2"/>
              <a:buChar char="§"/>
            </a:pPr>
            <a:r>
              <a:rPr lang="en-US" sz="2800" dirty="0"/>
              <a:t>Uphold the decision of the Community Development Director for the denial of Home Sharing Rental Application (HSP) #24-006.</a:t>
            </a:r>
          </a:p>
          <a:p>
            <a:endParaRPr lang="en-US" dirty="0"/>
          </a:p>
        </p:txBody>
      </p:sp>
    </p:spTree>
    <p:extLst>
      <p:ext uri="{BB962C8B-B14F-4D97-AF65-F5344CB8AC3E}">
        <p14:creationId xmlns:p14="http://schemas.microsoft.com/office/powerpoint/2010/main" val="276127525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2292</TotalTime>
  <Words>671</Words>
  <Application>Microsoft Office PowerPoint</Application>
  <PresentationFormat>Widescreen</PresentationFormat>
  <Paragraphs>53</Paragraphs>
  <Slides>13</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Arial</vt:lpstr>
      <vt:lpstr>Calibri</vt:lpstr>
      <vt:lpstr>Calibri Light</vt:lpstr>
      <vt:lpstr>Segoe UI</vt:lpstr>
      <vt:lpstr>Wingdings</vt:lpstr>
      <vt:lpstr>Office Theme</vt:lpstr>
      <vt:lpstr>Appeal of Decision for Home-Sharing Rental Permit #24-006</vt:lpstr>
      <vt:lpstr>PowerPoint Presentation</vt:lpstr>
      <vt:lpstr>Home-Sharing Rental Permit Case #24-006</vt:lpstr>
      <vt:lpstr>Ordinance No. 1854 – Home Sharing Rentals</vt:lpstr>
      <vt:lpstr>Gardena Municipal Code</vt:lpstr>
      <vt:lpstr>Municipal Code Violation</vt:lpstr>
      <vt:lpstr>Timeline of Events</vt:lpstr>
      <vt:lpstr>Conclusion:</vt:lpstr>
      <vt:lpstr>Staff Recommendation</vt:lpstr>
      <vt:lpstr>PowerPoint Presentation</vt:lpstr>
      <vt:lpstr>PowerPoint Presentation</vt:lpstr>
      <vt:lpstr>Accessory Dwelling Units (ADU) and Junior Accessory Dwelling Units (JADU)</vt:lpstr>
      <vt:lpstr>Accessory Dwelling Units (ADU) and Junior Accessory Dwelling Units (JADU)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Commercial façade improvement program</dc:title>
  <dc:creator>Jackie Choi</dc:creator>
  <cp:lastModifiedBy>Greg Tsujiuchi</cp:lastModifiedBy>
  <cp:revision>65</cp:revision>
  <cp:lastPrinted>2023-03-15T00:57:57Z</cp:lastPrinted>
  <dcterms:created xsi:type="dcterms:W3CDTF">2023-03-13T19:39:32Z</dcterms:created>
  <dcterms:modified xsi:type="dcterms:W3CDTF">2024-04-10T02:07:13Z</dcterms:modified>
</cp:coreProperties>
</file>