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charts/chart1.xml" ContentType="application/vnd.openxmlformats-officedocument.drawingml.chart+xml"/>
  <Override PartName="/ppt/drawings/drawing1.xml" ContentType="application/vnd.openxmlformats-officedocument.drawingml.chartshapes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4"/>
  </p:sldMasterIdLst>
  <p:notesMasterIdLst>
    <p:notesMasterId r:id="rId31"/>
  </p:notesMasterIdLst>
  <p:sldIdLst>
    <p:sldId id="823" r:id="rId5"/>
    <p:sldId id="834" r:id="rId6"/>
    <p:sldId id="836" r:id="rId7"/>
    <p:sldId id="1034" r:id="rId8"/>
    <p:sldId id="840" r:id="rId9"/>
    <p:sldId id="1035" r:id="rId10"/>
    <p:sldId id="1036" r:id="rId11"/>
    <p:sldId id="1037" r:id="rId12"/>
    <p:sldId id="1038" r:id="rId13"/>
    <p:sldId id="1039" r:id="rId14"/>
    <p:sldId id="1042" r:id="rId15"/>
    <p:sldId id="841" r:id="rId16"/>
    <p:sldId id="1040" r:id="rId17"/>
    <p:sldId id="1049" r:id="rId18"/>
    <p:sldId id="1050" r:id="rId19"/>
    <p:sldId id="915" r:id="rId20"/>
    <p:sldId id="1041" r:id="rId21"/>
    <p:sldId id="842" r:id="rId22"/>
    <p:sldId id="1043" r:id="rId23"/>
    <p:sldId id="1044" r:id="rId24"/>
    <p:sldId id="1045" r:id="rId25"/>
    <p:sldId id="1051" r:id="rId26"/>
    <p:sldId id="1046" r:id="rId27"/>
    <p:sldId id="1047" r:id="rId28"/>
    <p:sldId id="1048" r:id="rId29"/>
    <p:sldId id="783" r:id="rId3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Title" id="{DEE5DD16-F844-4266-B35C-3F61AE76EAF8}">
          <p14:sldIdLst>
            <p14:sldId id="823"/>
            <p14:sldId id="834"/>
            <p14:sldId id="836"/>
            <p14:sldId id="1034"/>
            <p14:sldId id="840"/>
            <p14:sldId id="1035"/>
            <p14:sldId id="1036"/>
            <p14:sldId id="1037"/>
            <p14:sldId id="1038"/>
            <p14:sldId id="1039"/>
            <p14:sldId id="1042"/>
            <p14:sldId id="841"/>
            <p14:sldId id="1040"/>
            <p14:sldId id="1049"/>
            <p14:sldId id="1050"/>
            <p14:sldId id="915"/>
            <p14:sldId id="1041"/>
            <p14:sldId id="842"/>
            <p14:sldId id="1043"/>
            <p14:sldId id="1044"/>
            <p14:sldId id="1045"/>
            <p14:sldId id="1051"/>
            <p14:sldId id="1046"/>
            <p14:sldId id="1047"/>
            <p14:sldId id="1048"/>
            <p14:sldId id="783"/>
          </p14:sldIdLst>
        </p14:section>
      </p14:sectionLst>
    </p:ext>
    <p:ext uri="{EFAFB233-063F-42B5-8137-9DF3F51BA10A}">
      <p15:sldGuideLst xmlns:p15="http://schemas.microsoft.com/office/powerpoint/2012/main">
        <p15:guide id="7" pos="6144" userDrawn="1">
          <p15:clr>
            <a:srgbClr val="A4A3A4"/>
          </p15:clr>
        </p15:guide>
        <p15:guide id="8" orient="horz" pos="3024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 userDrawn="1">
          <p15:clr>
            <a:srgbClr val="A4A3A4"/>
          </p15:clr>
        </p15:guide>
        <p15:guide id="2" pos="2160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yan Orgill" initials="RO" lastIdx="1" clrIdx="0">
    <p:extLst>
      <p:ext uri="{19B8F6BF-5375-455C-9EA6-DF929625EA0E}">
        <p15:presenceInfo xmlns:p15="http://schemas.microsoft.com/office/powerpoint/2012/main" userId="S::ROrgill@carollo.com::f8db9076-fe08-4879-b517-aeea8b42ba39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BC6FF"/>
    <a:srgbClr val="036CB6"/>
    <a:srgbClr val="243F8E"/>
    <a:srgbClr val="037CBC"/>
    <a:srgbClr val="003860"/>
    <a:srgbClr val="06F8F6"/>
    <a:srgbClr val="FFC000"/>
    <a:srgbClr val="4F77A3"/>
    <a:srgbClr val="009BD2"/>
    <a:srgbClr val="ED7D3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25E5076-3810-47DD-B79F-674D7AD40C01}" styleName="Dark Style 1 - Accent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7" autoAdjust="0"/>
    <p:restoredTop sz="91302" autoAdjust="0"/>
  </p:normalViewPr>
  <p:slideViewPr>
    <p:cSldViewPr snapToGrid="0" showGuides="1">
      <p:cViewPr varScale="1">
        <p:scale>
          <a:sx n="97" d="100"/>
          <a:sy n="97" d="100"/>
        </p:scale>
        <p:origin x="192" y="90"/>
      </p:cViewPr>
      <p:guideLst>
        <p:guide pos="6144"/>
        <p:guide orient="horz" pos="3024"/>
      </p:guideLst>
    </p:cSldViewPr>
  </p:slideViewPr>
  <p:outlineViewPr>
    <p:cViewPr>
      <p:scale>
        <a:sx n="33" d="100"/>
        <a:sy n="33" d="100"/>
      </p:scale>
      <p:origin x="0" y="-43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-6350"/>
    </p:cViewPr>
  </p:sorterViewPr>
  <p:notesViewPr>
    <p:cSldViewPr snapToGrid="0" showGuides="1">
      <p:cViewPr varScale="1">
        <p:scale>
          <a:sx n="73" d="100"/>
          <a:sy n="73" d="100"/>
        </p:scale>
        <p:origin x="2568" y="4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openxmlformats.org/officeDocument/2006/relationships/viewProps" Target="view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commentAuthors" Target="commentAuthor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theme" Target="theme/theme1.xml"/><Relationship Id="rId8" Type="http://schemas.openxmlformats.org/officeDocument/2006/relationships/slide" Target="slides/slide4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oleObject" Target="file:///c:\pw_working\carollo_200000\d0131400\21-0243%20Gardena%20FM%20Data%20Set%20(sent%202022-08-10)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8.681135225375626E-2"/>
          <c:y val="0.11792452830188679"/>
          <c:w val="0.83790042964374711"/>
          <c:h val="0.64596144583050719"/>
        </c:manualLayout>
      </c:layout>
      <c:barChart>
        <c:barDir val="col"/>
        <c:grouping val="clustered"/>
        <c:varyColors val="0"/>
        <c:ser>
          <c:idx val="1"/>
          <c:order val="4"/>
          <c:tx>
            <c:v>Rain</c:v>
          </c:tx>
          <c:spPr>
            <a:solidFill>
              <a:srgbClr val="3BC6FF"/>
            </a:solidFill>
            <a:ln w="12700">
              <a:solidFill>
                <a:srgbClr val="3BC6FF"/>
              </a:solidFill>
              <a:prstDash val="solid"/>
            </a:ln>
          </c:spPr>
          <c:invertIfNegative val="0"/>
          <c:cat>
            <c:numRef>
              <c:f>'G-Weekly'!$N$28:$N$699</c:f>
              <c:numCache>
                <c:formatCode>m/d/yy\ h:mm;@</c:formatCode>
                <c:ptCount val="672"/>
                <c:pt idx="0">
                  <c:v>44645</c:v>
                </c:pt>
                <c:pt idx="1">
                  <c:v>44645.010416666664</c:v>
                </c:pt>
                <c:pt idx="2">
                  <c:v>44645.020833333328</c:v>
                </c:pt>
                <c:pt idx="3">
                  <c:v>44645.031249999993</c:v>
                </c:pt>
                <c:pt idx="4">
                  <c:v>44645.041666666657</c:v>
                </c:pt>
                <c:pt idx="5">
                  <c:v>44645.052083333321</c:v>
                </c:pt>
                <c:pt idx="6">
                  <c:v>44645.062499999985</c:v>
                </c:pt>
                <c:pt idx="7">
                  <c:v>44645.07291666665</c:v>
                </c:pt>
                <c:pt idx="8">
                  <c:v>44645.083333333314</c:v>
                </c:pt>
                <c:pt idx="9">
                  <c:v>44645.093749999978</c:v>
                </c:pt>
                <c:pt idx="10">
                  <c:v>44645.104166666642</c:v>
                </c:pt>
                <c:pt idx="11">
                  <c:v>44645.114583333307</c:v>
                </c:pt>
                <c:pt idx="12">
                  <c:v>44645.124999999971</c:v>
                </c:pt>
                <c:pt idx="13">
                  <c:v>44645.135416666635</c:v>
                </c:pt>
                <c:pt idx="14">
                  <c:v>44645.145833333299</c:v>
                </c:pt>
                <c:pt idx="15">
                  <c:v>44645.156249999964</c:v>
                </c:pt>
                <c:pt idx="16">
                  <c:v>44645.166666666628</c:v>
                </c:pt>
                <c:pt idx="17">
                  <c:v>44645.177083333292</c:v>
                </c:pt>
                <c:pt idx="18">
                  <c:v>44645.187499999956</c:v>
                </c:pt>
                <c:pt idx="19">
                  <c:v>44645.197916666621</c:v>
                </c:pt>
                <c:pt idx="20">
                  <c:v>44645.208333333285</c:v>
                </c:pt>
                <c:pt idx="21">
                  <c:v>44645.218749999949</c:v>
                </c:pt>
                <c:pt idx="22">
                  <c:v>44645.229166666613</c:v>
                </c:pt>
                <c:pt idx="23">
                  <c:v>44645.239583333278</c:v>
                </c:pt>
                <c:pt idx="24">
                  <c:v>44645.249999999942</c:v>
                </c:pt>
                <c:pt idx="25">
                  <c:v>44645.260416666606</c:v>
                </c:pt>
                <c:pt idx="26">
                  <c:v>44645.27083333327</c:v>
                </c:pt>
                <c:pt idx="27">
                  <c:v>44645.281249999935</c:v>
                </c:pt>
                <c:pt idx="28">
                  <c:v>44645.291666666599</c:v>
                </c:pt>
                <c:pt idx="29">
                  <c:v>44645.302083333263</c:v>
                </c:pt>
                <c:pt idx="30">
                  <c:v>44645.312499999927</c:v>
                </c:pt>
                <c:pt idx="31">
                  <c:v>44645.322916666591</c:v>
                </c:pt>
                <c:pt idx="32">
                  <c:v>44645.333333333256</c:v>
                </c:pt>
                <c:pt idx="33">
                  <c:v>44645.34374999992</c:v>
                </c:pt>
                <c:pt idx="34">
                  <c:v>44645.354166666584</c:v>
                </c:pt>
                <c:pt idx="35">
                  <c:v>44645.364583333248</c:v>
                </c:pt>
                <c:pt idx="36">
                  <c:v>44645.374999999913</c:v>
                </c:pt>
                <c:pt idx="37">
                  <c:v>44645.385416666577</c:v>
                </c:pt>
                <c:pt idx="38">
                  <c:v>44645.395833333241</c:v>
                </c:pt>
                <c:pt idx="39">
                  <c:v>44645.406249999905</c:v>
                </c:pt>
                <c:pt idx="40">
                  <c:v>44645.41666666657</c:v>
                </c:pt>
                <c:pt idx="41">
                  <c:v>44645.427083333234</c:v>
                </c:pt>
                <c:pt idx="42">
                  <c:v>44645.437499999898</c:v>
                </c:pt>
                <c:pt idx="43">
                  <c:v>44645.447916666562</c:v>
                </c:pt>
                <c:pt idx="44">
                  <c:v>44645.458333333227</c:v>
                </c:pt>
                <c:pt idx="45">
                  <c:v>44645.468749999891</c:v>
                </c:pt>
                <c:pt idx="46">
                  <c:v>44645.479166666555</c:v>
                </c:pt>
                <c:pt idx="47">
                  <c:v>44645.489583333219</c:v>
                </c:pt>
                <c:pt idx="48">
                  <c:v>44645.499999999884</c:v>
                </c:pt>
                <c:pt idx="49">
                  <c:v>44645.510416666548</c:v>
                </c:pt>
                <c:pt idx="50">
                  <c:v>44645.520833333212</c:v>
                </c:pt>
                <c:pt idx="51">
                  <c:v>44645.531249999876</c:v>
                </c:pt>
                <c:pt idx="52">
                  <c:v>44645.541666666541</c:v>
                </c:pt>
                <c:pt idx="53">
                  <c:v>44645.552083333205</c:v>
                </c:pt>
                <c:pt idx="54">
                  <c:v>44645.562499999869</c:v>
                </c:pt>
                <c:pt idx="55">
                  <c:v>44645.572916666533</c:v>
                </c:pt>
                <c:pt idx="56">
                  <c:v>44645.583333333198</c:v>
                </c:pt>
                <c:pt idx="57">
                  <c:v>44645.593749999862</c:v>
                </c:pt>
                <c:pt idx="58">
                  <c:v>44645.604166666526</c:v>
                </c:pt>
                <c:pt idx="59">
                  <c:v>44645.61458333319</c:v>
                </c:pt>
                <c:pt idx="60">
                  <c:v>44645.624999999854</c:v>
                </c:pt>
                <c:pt idx="61">
                  <c:v>44645.635416666519</c:v>
                </c:pt>
                <c:pt idx="62">
                  <c:v>44645.645833333183</c:v>
                </c:pt>
                <c:pt idx="63">
                  <c:v>44645.656249999847</c:v>
                </c:pt>
                <c:pt idx="64">
                  <c:v>44645.666666666511</c:v>
                </c:pt>
                <c:pt idx="65">
                  <c:v>44645.677083333176</c:v>
                </c:pt>
                <c:pt idx="66">
                  <c:v>44645.68749999984</c:v>
                </c:pt>
                <c:pt idx="67">
                  <c:v>44645.697916666504</c:v>
                </c:pt>
                <c:pt idx="68">
                  <c:v>44645.708333333168</c:v>
                </c:pt>
                <c:pt idx="69">
                  <c:v>44645.718749999833</c:v>
                </c:pt>
                <c:pt idx="70">
                  <c:v>44645.729166666497</c:v>
                </c:pt>
                <c:pt idx="71">
                  <c:v>44645.739583333161</c:v>
                </c:pt>
                <c:pt idx="72">
                  <c:v>44645.749999999825</c:v>
                </c:pt>
                <c:pt idx="73">
                  <c:v>44645.76041666649</c:v>
                </c:pt>
                <c:pt idx="74">
                  <c:v>44645.770833333154</c:v>
                </c:pt>
                <c:pt idx="75">
                  <c:v>44645.781249999818</c:v>
                </c:pt>
                <c:pt idx="76">
                  <c:v>44645.791666666482</c:v>
                </c:pt>
                <c:pt idx="77">
                  <c:v>44645.802083333147</c:v>
                </c:pt>
                <c:pt idx="78">
                  <c:v>44645.812499999811</c:v>
                </c:pt>
                <c:pt idx="79">
                  <c:v>44645.822916666475</c:v>
                </c:pt>
                <c:pt idx="80">
                  <c:v>44645.833333333139</c:v>
                </c:pt>
                <c:pt idx="81">
                  <c:v>44645.843749999804</c:v>
                </c:pt>
                <c:pt idx="82">
                  <c:v>44645.854166666468</c:v>
                </c:pt>
                <c:pt idx="83">
                  <c:v>44645.864583333132</c:v>
                </c:pt>
                <c:pt idx="84">
                  <c:v>44645.874999999796</c:v>
                </c:pt>
                <c:pt idx="85">
                  <c:v>44645.885416666461</c:v>
                </c:pt>
                <c:pt idx="86">
                  <c:v>44645.895833333125</c:v>
                </c:pt>
                <c:pt idx="87">
                  <c:v>44645.906249999789</c:v>
                </c:pt>
                <c:pt idx="88">
                  <c:v>44645.916666666453</c:v>
                </c:pt>
                <c:pt idx="89">
                  <c:v>44645.927083333117</c:v>
                </c:pt>
                <c:pt idx="90">
                  <c:v>44645.937499999782</c:v>
                </c:pt>
                <c:pt idx="91">
                  <c:v>44645.947916666446</c:v>
                </c:pt>
                <c:pt idx="92">
                  <c:v>44645.95833333311</c:v>
                </c:pt>
                <c:pt idx="93">
                  <c:v>44645.968749999774</c:v>
                </c:pt>
                <c:pt idx="94">
                  <c:v>44645.979166666439</c:v>
                </c:pt>
                <c:pt idx="95">
                  <c:v>44645.989583333103</c:v>
                </c:pt>
                <c:pt idx="96">
                  <c:v>44645.999999999767</c:v>
                </c:pt>
                <c:pt idx="97">
                  <c:v>44646.010416666431</c:v>
                </c:pt>
                <c:pt idx="98">
                  <c:v>44646.020833333096</c:v>
                </c:pt>
                <c:pt idx="99">
                  <c:v>44646.03124999976</c:v>
                </c:pt>
                <c:pt idx="100">
                  <c:v>44646.041666666424</c:v>
                </c:pt>
                <c:pt idx="101">
                  <c:v>44646.052083333088</c:v>
                </c:pt>
                <c:pt idx="102">
                  <c:v>44646.062499999753</c:v>
                </c:pt>
                <c:pt idx="103">
                  <c:v>44646.072916666417</c:v>
                </c:pt>
                <c:pt idx="104">
                  <c:v>44646.083333333081</c:v>
                </c:pt>
                <c:pt idx="105">
                  <c:v>44646.093749999745</c:v>
                </c:pt>
                <c:pt idx="106">
                  <c:v>44646.10416666641</c:v>
                </c:pt>
                <c:pt idx="107">
                  <c:v>44646.114583333074</c:v>
                </c:pt>
                <c:pt idx="108">
                  <c:v>44646.124999999738</c:v>
                </c:pt>
                <c:pt idx="109">
                  <c:v>44646.135416666402</c:v>
                </c:pt>
                <c:pt idx="110">
                  <c:v>44646.145833333067</c:v>
                </c:pt>
                <c:pt idx="111">
                  <c:v>44646.156249999731</c:v>
                </c:pt>
                <c:pt idx="112">
                  <c:v>44646.166666666395</c:v>
                </c:pt>
                <c:pt idx="113">
                  <c:v>44646.177083333059</c:v>
                </c:pt>
                <c:pt idx="114">
                  <c:v>44646.187499999724</c:v>
                </c:pt>
                <c:pt idx="115">
                  <c:v>44646.197916666388</c:v>
                </c:pt>
                <c:pt idx="116">
                  <c:v>44646.208333333052</c:v>
                </c:pt>
                <c:pt idx="117">
                  <c:v>44646.218749999716</c:v>
                </c:pt>
                <c:pt idx="118">
                  <c:v>44646.22916666638</c:v>
                </c:pt>
                <c:pt idx="119">
                  <c:v>44646.239583333045</c:v>
                </c:pt>
                <c:pt idx="120">
                  <c:v>44646.249999999709</c:v>
                </c:pt>
                <c:pt idx="121">
                  <c:v>44646.260416666373</c:v>
                </c:pt>
                <c:pt idx="122">
                  <c:v>44646.270833333037</c:v>
                </c:pt>
                <c:pt idx="123">
                  <c:v>44646.281249999702</c:v>
                </c:pt>
                <c:pt idx="124">
                  <c:v>44646.291666666366</c:v>
                </c:pt>
                <c:pt idx="125">
                  <c:v>44646.30208333303</c:v>
                </c:pt>
                <c:pt idx="126">
                  <c:v>44646.312499999694</c:v>
                </c:pt>
                <c:pt idx="127">
                  <c:v>44646.322916666359</c:v>
                </c:pt>
                <c:pt idx="128">
                  <c:v>44646.333333333023</c:v>
                </c:pt>
                <c:pt idx="129">
                  <c:v>44646.343749999687</c:v>
                </c:pt>
                <c:pt idx="130">
                  <c:v>44646.354166666351</c:v>
                </c:pt>
                <c:pt idx="131">
                  <c:v>44646.364583333016</c:v>
                </c:pt>
                <c:pt idx="132">
                  <c:v>44646.37499999968</c:v>
                </c:pt>
                <c:pt idx="133">
                  <c:v>44646.385416666344</c:v>
                </c:pt>
                <c:pt idx="134">
                  <c:v>44646.395833333008</c:v>
                </c:pt>
                <c:pt idx="135">
                  <c:v>44646.406249999673</c:v>
                </c:pt>
                <c:pt idx="136">
                  <c:v>44646.416666666337</c:v>
                </c:pt>
                <c:pt idx="137">
                  <c:v>44646.427083333001</c:v>
                </c:pt>
                <c:pt idx="138">
                  <c:v>44646.437499999665</c:v>
                </c:pt>
                <c:pt idx="139">
                  <c:v>44646.44791666633</c:v>
                </c:pt>
                <c:pt idx="140">
                  <c:v>44646.458333332994</c:v>
                </c:pt>
                <c:pt idx="141">
                  <c:v>44646.468749999658</c:v>
                </c:pt>
                <c:pt idx="142">
                  <c:v>44646.479166666322</c:v>
                </c:pt>
                <c:pt idx="143">
                  <c:v>44646.489583332987</c:v>
                </c:pt>
                <c:pt idx="144">
                  <c:v>44646.499999999651</c:v>
                </c:pt>
                <c:pt idx="145">
                  <c:v>44646.510416666315</c:v>
                </c:pt>
                <c:pt idx="146">
                  <c:v>44646.520833332979</c:v>
                </c:pt>
                <c:pt idx="147">
                  <c:v>44646.531249999643</c:v>
                </c:pt>
                <c:pt idx="148">
                  <c:v>44646.541666666308</c:v>
                </c:pt>
                <c:pt idx="149">
                  <c:v>44646.552083332972</c:v>
                </c:pt>
                <c:pt idx="150">
                  <c:v>44646.562499999636</c:v>
                </c:pt>
                <c:pt idx="151">
                  <c:v>44646.5729166663</c:v>
                </c:pt>
                <c:pt idx="152">
                  <c:v>44646.583333332965</c:v>
                </c:pt>
                <c:pt idx="153">
                  <c:v>44646.593749999629</c:v>
                </c:pt>
                <c:pt idx="154">
                  <c:v>44646.604166666293</c:v>
                </c:pt>
                <c:pt idx="155">
                  <c:v>44646.614583332957</c:v>
                </c:pt>
                <c:pt idx="156">
                  <c:v>44646.624999999622</c:v>
                </c:pt>
                <c:pt idx="157">
                  <c:v>44646.635416666286</c:v>
                </c:pt>
                <c:pt idx="158">
                  <c:v>44646.64583333295</c:v>
                </c:pt>
                <c:pt idx="159">
                  <c:v>44646.656249999614</c:v>
                </c:pt>
                <c:pt idx="160">
                  <c:v>44646.666666666279</c:v>
                </c:pt>
                <c:pt idx="161">
                  <c:v>44646.677083332943</c:v>
                </c:pt>
                <c:pt idx="162">
                  <c:v>44646.687499999607</c:v>
                </c:pt>
                <c:pt idx="163">
                  <c:v>44646.697916666271</c:v>
                </c:pt>
                <c:pt idx="164">
                  <c:v>44646.708333332936</c:v>
                </c:pt>
                <c:pt idx="165">
                  <c:v>44646.7187499996</c:v>
                </c:pt>
                <c:pt idx="166">
                  <c:v>44646.729166666264</c:v>
                </c:pt>
                <c:pt idx="167">
                  <c:v>44646.739583332928</c:v>
                </c:pt>
                <c:pt idx="168">
                  <c:v>44646.749999999593</c:v>
                </c:pt>
                <c:pt idx="169">
                  <c:v>44646.760416666257</c:v>
                </c:pt>
                <c:pt idx="170">
                  <c:v>44646.770833332921</c:v>
                </c:pt>
                <c:pt idx="171">
                  <c:v>44646.781249999585</c:v>
                </c:pt>
                <c:pt idx="172">
                  <c:v>44646.79166666625</c:v>
                </c:pt>
                <c:pt idx="173">
                  <c:v>44646.802083332914</c:v>
                </c:pt>
                <c:pt idx="174">
                  <c:v>44646.812499999578</c:v>
                </c:pt>
                <c:pt idx="175">
                  <c:v>44646.822916666242</c:v>
                </c:pt>
                <c:pt idx="176">
                  <c:v>44646.833333332906</c:v>
                </c:pt>
                <c:pt idx="177">
                  <c:v>44646.843749999571</c:v>
                </c:pt>
                <c:pt idx="178">
                  <c:v>44646.854166666235</c:v>
                </c:pt>
                <c:pt idx="179">
                  <c:v>44646.864583332899</c:v>
                </c:pt>
                <c:pt idx="180">
                  <c:v>44646.874999999563</c:v>
                </c:pt>
                <c:pt idx="181">
                  <c:v>44646.885416666228</c:v>
                </c:pt>
                <c:pt idx="182">
                  <c:v>44646.895833332892</c:v>
                </c:pt>
                <c:pt idx="183">
                  <c:v>44646.906249999556</c:v>
                </c:pt>
                <c:pt idx="184">
                  <c:v>44646.91666666622</c:v>
                </c:pt>
                <c:pt idx="185">
                  <c:v>44646.927083332885</c:v>
                </c:pt>
                <c:pt idx="186">
                  <c:v>44646.937499999549</c:v>
                </c:pt>
                <c:pt idx="187">
                  <c:v>44646.947916666213</c:v>
                </c:pt>
                <c:pt idx="188">
                  <c:v>44646.958333332877</c:v>
                </c:pt>
                <c:pt idx="189">
                  <c:v>44646.968749999542</c:v>
                </c:pt>
                <c:pt idx="190">
                  <c:v>44646.979166666206</c:v>
                </c:pt>
                <c:pt idx="191">
                  <c:v>44646.98958333287</c:v>
                </c:pt>
                <c:pt idx="192">
                  <c:v>44646.999999999534</c:v>
                </c:pt>
                <c:pt idx="193">
                  <c:v>44647.010416666199</c:v>
                </c:pt>
                <c:pt idx="194">
                  <c:v>44647.020833332863</c:v>
                </c:pt>
                <c:pt idx="195">
                  <c:v>44647.031249999527</c:v>
                </c:pt>
                <c:pt idx="196">
                  <c:v>44647.041666666191</c:v>
                </c:pt>
                <c:pt idx="197">
                  <c:v>44647.052083332856</c:v>
                </c:pt>
                <c:pt idx="198">
                  <c:v>44647.06249999952</c:v>
                </c:pt>
                <c:pt idx="199">
                  <c:v>44647.072916666184</c:v>
                </c:pt>
                <c:pt idx="200">
                  <c:v>44647.083333332848</c:v>
                </c:pt>
                <c:pt idx="201">
                  <c:v>44647.093749999513</c:v>
                </c:pt>
                <c:pt idx="202">
                  <c:v>44647.104166666177</c:v>
                </c:pt>
                <c:pt idx="203">
                  <c:v>44647.114583332841</c:v>
                </c:pt>
                <c:pt idx="204">
                  <c:v>44647.124999999505</c:v>
                </c:pt>
                <c:pt idx="205">
                  <c:v>44647.135416666169</c:v>
                </c:pt>
                <c:pt idx="206">
                  <c:v>44647.145833332834</c:v>
                </c:pt>
                <c:pt idx="207">
                  <c:v>44647.156249999498</c:v>
                </c:pt>
                <c:pt idx="208">
                  <c:v>44647.166666666162</c:v>
                </c:pt>
                <c:pt idx="209">
                  <c:v>44647.177083332826</c:v>
                </c:pt>
                <c:pt idx="210">
                  <c:v>44647.187499999491</c:v>
                </c:pt>
                <c:pt idx="211">
                  <c:v>44647.197916666155</c:v>
                </c:pt>
                <c:pt idx="212">
                  <c:v>44647.208333332819</c:v>
                </c:pt>
                <c:pt idx="213">
                  <c:v>44647.218749999483</c:v>
                </c:pt>
                <c:pt idx="214">
                  <c:v>44647.229166666148</c:v>
                </c:pt>
                <c:pt idx="215">
                  <c:v>44647.239583332812</c:v>
                </c:pt>
                <c:pt idx="216">
                  <c:v>44647.249999999476</c:v>
                </c:pt>
                <c:pt idx="217">
                  <c:v>44647.26041666614</c:v>
                </c:pt>
                <c:pt idx="218">
                  <c:v>44647.270833332805</c:v>
                </c:pt>
                <c:pt idx="219">
                  <c:v>44647.281249999469</c:v>
                </c:pt>
                <c:pt idx="220">
                  <c:v>44647.291666666133</c:v>
                </c:pt>
                <c:pt idx="221">
                  <c:v>44647.302083332797</c:v>
                </c:pt>
                <c:pt idx="222">
                  <c:v>44647.312499999462</c:v>
                </c:pt>
                <c:pt idx="223">
                  <c:v>44647.322916666126</c:v>
                </c:pt>
                <c:pt idx="224">
                  <c:v>44647.33333333279</c:v>
                </c:pt>
                <c:pt idx="225">
                  <c:v>44647.343749999454</c:v>
                </c:pt>
                <c:pt idx="226">
                  <c:v>44647.354166666119</c:v>
                </c:pt>
                <c:pt idx="227">
                  <c:v>44647.364583332783</c:v>
                </c:pt>
                <c:pt idx="228">
                  <c:v>44647.374999999447</c:v>
                </c:pt>
                <c:pt idx="229">
                  <c:v>44647.385416666111</c:v>
                </c:pt>
                <c:pt idx="230">
                  <c:v>44647.395833332776</c:v>
                </c:pt>
                <c:pt idx="231">
                  <c:v>44647.40624999944</c:v>
                </c:pt>
                <c:pt idx="232">
                  <c:v>44647.416666666104</c:v>
                </c:pt>
                <c:pt idx="233">
                  <c:v>44647.427083332768</c:v>
                </c:pt>
                <c:pt idx="234">
                  <c:v>44647.437499999432</c:v>
                </c:pt>
                <c:pt idx="235">
                  <c:v>44647.447916666097</c:v>
                </c:pt>
                <c:pt idx="236">
                  <c:v>44647.458333332761</c:v>
                </c:pt>
                <c:pt idx="237">
                  <c:v>44647.468749999425</c:v>
                </c:pt>
                <c:pt idx="238">
                  <c:v>44647.479166666089</c:v>
                </c:pt>
                <c:pt idx="239">
                  <c:v>44647.489583332754</c:v>
                </c:pt>
                <c:pt idx="240">
                  <c:v>44647.499999999418</c:v>
                </c:pt>
                <c:pt idx="241">
                  <c:v>44647.510416666082</c:v>
                </c:pt>
                <c:pt idx="242">
                  <c:v>44647.520833332746</c:v>
                </c:pt>
                <c:pt idx="243">
                  <c:v>44647.531249999411</c:v>
                </c:pt>
                <c:pt idx="244">
                  <c:v>44647.541666666075</c:v>
                </c:pt>
                <c:pt idx="245">
                  <c:v>44647.552083332739</c:v>
                </c:pt>
                <c:pt idx="246">
                  <c:v>44647.562499999403</c:v>
                </c:pt>
                <c:pt idx="247">
                  <c:v>44647.572916666068</c:v>
                </c:pt>
                <c:pt idx="248">
                  <c:v>44647.583333332732</c:v>
                </c:pt>
                <c:pt idx="249">
                  <c:v>44647.593749999396</c:v>
                </c:pt>
                <c:pt idx="250">
                  <c:v>44647.60416666606</c:v>
                </c:pt>
                <c:pt idx="251">
                  <c:v>44647.614583332725</c:v>
                </c:pt>
                <c:pt idx="252">
                  <c:v>44647.624999999389</c:v>
                </c:pt>
                <c:pt idx="253">
                  <c:v>44647.635416666053</c:v>
                </c:pt>
                <c:pt idx="254">
                  <c:v>44647.645833332717</c:v>
                </c:pt>
                <c:pt idx="255">
                  <c:v>44647.656249999382</c:v>
                </c:pt>
                <c:pt idx="256">
                  <c:v>44647.666666666046</c:v>
                </c:pt>
                <c:pt idx="257">
                  <c:v>44647.67708333271</c:v>
                </c:pt>
                <c:pt idx="258">
                  <c:v>44647.687499999374</c:v>
                </c:pt>
                <c:pt idx="259">
                  <c:v>44647.697916666039</c:v>
                </c:pt>
                <c:pt idx="260">
                  <c:v>44647.708333332703</c:v>
                </c:pt>
                <c:pt idx="261">
                  <c:v>44647.718749999367</c:v>
                </c:pt>
                <c:pt idx="262">
                  <c:v>44647.729166666031</c:v>
                </c:pt>
                <c:pt idx="263">
                  <c:v>44647.739583332695</c:v>
                </c:pt>
                <c:pt idx="264">
                  <c:v>44647.74999999936</c:v>
                </c:pt>
                <c:pt idx="265">
                  <c:v>44647.760416666024</c:v>
                </c:pt>
                <c:pt idx="266">
                  <c:v>44647.770833332688</c:v>
                </c:pt>
                <c:pt idx="267">
                  <c:v>44647.781249999352</c:v>
                </c:pt>
                <c:pt idx="268">
                  <c:v>44647.791666666017</c:v>
                </c:pt>
                <c:pt idx="269">
                  <c:v>44647.802083332681</c:v>
                </c:pt>
                <c:pt idx="270">
                  <c:v>44647.812499999345</c:v>
                </c:pt>
                <c:pt idx="271">
                  <c:v>44647.822916666009</c:v>
                </c:pt>
                <c:pt idx="272">
                  <c:v>44647.833333332674</c:v>
                </c:pt>
                <c:pt idx="273">
                  <c:v>44647.843749999338</c:v>
                </c:pt>
                <c:pt idx="274">
                  <c:v>44647.854166666002</c:v>
                </c:pt>
                <c:pt idx="275">
                  <c:v>44647.864583332666</c:v>
                </c:pt>
                <c:pt idx="276">
                  <c:v>44647.874999999331</c:v>
                </c:pt>
                <c:pt idx="277">
                  <c:v>44647.885416665995</c:v>
                </c:pt>
                <c:pt idx="278">
                  <c:v>44647.895833332659</c:v>
                </c:pt>
                <c:pt idx="279">
                  <c:v>44647.906249999323</c:v>
                </c:pt>
                <c:pt idx="280">
                  <c:v>44647.916666665988</c:v>
                </c:pt>
                <c:pt idx="281">
                  <c:v>44647.927083332652</c:v>
                </c:pt>
                <c:pt idx="282">
                  <c:v>44647.937499999316</c:v>
                </c:pt>
                <c:pt idx="283">
                  <c:v>44647.94791666598</c:v>
                </c:pt>
                <c:pt idx="284">
                  <c:v>44647.958333332645</c:v>
                </c:pt>
                <c:pt idx="285">
                  <c:v>44647.968749999309</c:v>
                </c:pt>
                <c:pt idx="286">
                  <c:v>44647.979166665973</c:v>
                </c:pt>
                <c:pt idx="287">
                  <c:v>44647.989583332637</c:v>
                </c:pt>
                <c:pt idx="288">
                  <c:v>44647.999999999302</c:v>
                </c:pt>
                <c:pt idx="289">
                  <c:v>44648.010416665966</c:v>
                </c:pt>
                <c:pt idx="290">
                  <c:v>44648.02083333263</c:v>
                </c:pt>
                <c:pt idx="291">
                  <c:v>44648.031249999294</c:v>
                </c:pt>
                <c:pt idx="292">
                  <c:v>44648.041666665958</c:v>
                </c:pt>
                <c:pt idx="293">
                  <c:v>44648.052083332623</c:v>
                </c:pt>
                <c:pt idx="294">
                  <c:v>44648.062499999287</c:v>
                </c:pt>
                <c:pt idx="295">
                  <c:v>44648.072916665951</c:v>
                </c:pt>
                <c:pt idx="296">
                  <c:v>44648.083333332615</c:v>
                </c:pt>
                <c:pt idx="297">
                  <c:v>44648.09374999928</c:v>
                </c:pt>
                <c:pt idx="298">
                  <c:v>44648.104166665944</c:v>
                </c:pt>
                <c:pt idx="299">
                  <c:v>44648.114583332608</c:v>
                </c:pt>
                <c:pt idx="300">
                  <c:v>44648.124999999272</c:v>
                </c:pt>
                <c:pt idx="301">
                  <c:v>44648.135416665937</c:v>
                </c:pt>
                <c:pt idx="302">
                  <c:v>44648.145833332601</c:v>
                </c:pt>
                <c:pt idx="303">
                  <c:v>44648.156249999265</c:v>
                </c:pt>
                <c:pt idx="304">
                  <c:v>44648.166666665929</c:v>
                </c:pt>
                <c:pt idx="305">
                  <c:v>44648.177083332594</c:v>
                </c:pt>
                <c:pt idx="306">
                  <c:v>44648.187499999258</c:v>
                </c:pt>
                <c:pt idx="307">
                  <c:v>44648.197916665922</c:v>
                </c:pt>
                <c:pt idx="308">
                  <c:v>44648.208333332586</c:v>
                </c:pt>
                <c:pt idx="309">
                  <c:v>44648.218749999251</c:v>
                </c:pt>
                <c:pt idx="310">
                  <c:v>44648.229166665915</c:v>
                </c:pt>
                <c:pt idx="311">
                  <c:v>44648.239583332579</c:v>
                </c:pt>
                <c:pt idx="312">
                  <c:v>44648.249999999243</c:v>
                </c:pt>
                <c:pt idx="313">
                  <c:v>44648.260416665908</c:v>
                </c:pt>
                <c:pt idx="314">
                  <c:v>44648.270833332572</c:v>
                </c:pt>
                <c:pt idx="315">
                  <c:v>44648.281249999236</c:v>
                </c:pt>
                <c:pt idx="316">
                  <c:v>44648.2916666659</c:v>
                </c:pt>
                <c:pt idx="317">
                  <c:v>44648.302083332565</c:v>
                </c:pt>
                <c:pt idx="318">
                  <c:v>44648.312499999229</c:v>
                </c:pt>
                <c:pt idx="319">
                  <c:v>44648.322916665893</c:v>
                </c:pt>
                <c:pt idx="320">
                  <c:v>44648.333333332557</c:v>
                </c:pt>
                <c:pt idx="321">
                  <c:v>44648.343749999221</c:v>
                </c:pt>
                <c:pt idx="322">
                  <c:v>44648.354166665886</c:v>
                </c:pt>
                <c:pt idx="323">
                  <c:v>44648.36458333255</c:v>
                </c:pt>
                <c:pt idx="324">
                  <c:v>44648.374999999214</c:v>
                </c:pt>
                <c:pt idx="325">
                  <c:v>44648.385416665878</c:v>
                </c:pt>
                <c:pt idx="326">
                  <c:v>44648.395833332543</c:v>
                </c:pt>
                <c:pt idx="327">
                  <c:v>44648.406249999207</c:v>
                </c:pt>
                <c:pt idx="328">
                  <c:v>44648.416666665871</c:v>
                </c:pt>
                <c:pt idx="329">
                  <c:v>44648.427083332535</c:v>
                </c:pt>
                <c:pt idx="330">
                  <c:v>44648.4374999992</c:v>
                </c:pt>
                <c:pt idx="331">
                  <c:v>44648.447916665864</c:v>
                </c:pt>
                <c:pt idx="332">
                  <c:v>44648.458333332528</c:v>
                </c:pt>
                <c:pt idx="333">
                  <c:v>44648.468749999192</c:v>
                </c:pt>
                <c:pt idx="334">
                  <c:v>44648.479166665857</c:v>
                </c:pt>
                <c:pt idx="335">
                  <c:v>44648.489583332521</c:v>
                </c:pt>
                <c:pt idx="336">
                  <c:v>44648.499999999185</c:v>
                </c:pt>
                <c:pt idx="337">
                  <c:v>44648.510416665849</c:v>
                </c:pt>
                <c:pt idx="338">
                  <c:v>44648.520833332514</c:v>
                </c:pt>
                <c:pt idx="339">
                  <c:v>44648.531249999178</c:v>
                </c:pt>
                <c:pt idx="340">
                  <c:v>44648.541666665842</c:v>
                </c:pt>
                <c:pt idx="341">
                  <c:v>44648.552083332506</c:v>
                </c:pt>
                <c:pt idx="342">
                  <c:v>44648.562499999171</c:v>
                </c:pt>
                <c:pt idx="343">
                  <c:v>44648.572916665835</c:v>
                </c:pt>
                <c:pt idx="344">
                  <c:v>44648.583333332499</c:v>
                </c:pt>
                <c:pt idx="345">
                  <c:v>44648.593749999163</c:v>
                </c:pt>
                <c:pt idx="346">
                  <c:v>44648.604166665828</c:v>
                </c:pt>
                <c:pt idx="347">
                  <c:v>44648.614583332492</c:v>
                </c:pt>
                <c:pt idx="348">
                  <c:v>44648.624999999156</c:v>
                </c:pt>
                <c:pt idx="349">
                  <c:v>44648.63541666582</c:v>
                </c:pt>
                <c:pt idx="350">
                  <c:v>44648.645833332484</c:v>
                </c:pt>
                <c:pt idx="351">
                  <c:v>44648.656249999149</c:v>
                </c:pt>
                <c:pt idx="352">
                  <c:v>44648.666666665813</c:v>
                </c:pt>
                <c:pt idx="353">
                  <c:v>44648.677083332477</c:v>
                </c:pt>
                <c:pt idx="354">
                  <c:v>44648.687499999141</c:v>
                </c:pt>
                <c:pt idx="355">
                  <c:v>44648.697916665806</c:v>
                </c:pt>
                <c:pt idx="356">
                  <c:v>44648.70833333247</c:v>
                </c:pt>
                <c:pt idx="357">
                  <c:v>44648.718749999134</c:v>
                </c:pt>
                <c:pt idx="358">
                  <c:v>44648.729166665798</c:v>
                </c:pt>
                <c:pt idx="359">
                  <c:v>44648.739583332463</c:v>
                </c:pt>
                <c:pt idx="360">
                  <c:v>44648.749999999127</c:v>
                </c:pt>
                <c:pt idx="361">
                  <c:v>44648.760416665791</c:v>
                </c:pt>
                <c:pt idx="362">
                  <c:v>44648.770833332455</c:v>
                </c:pt>
                <c:pt idx="363">
                  <c:v>44648.78124999912</c:v>
                </c:pt>
                <c:pt idx="364">
                  <c:v>44648.791666665784</c:v>
                </c:pt>
                <c:pt idx="365">
                  <c:v>44648.802083332448</c:v>
                </c:pt>
                <c:pt idx="366">
                  <c:v>44648.812499999112</c:v>
                </c:pt>
                <c:pt idx="367">
                  <c:v>44648.822916665777</c:v>
                </c:pt>
                <c:pt idx="368">
                  <c:v>44648.833333332441</c:v>
                </c:pt>
                <c:pt idx="369">
                  <c:v>44648.843749999105</c:v>
                </c:pt>
                <c:pt idx="370">
                  <c:v>44648.854166665769</c:v>
                </c:pt>
                <c:pt idx="371">
                  <c:v>44648.864583332434</c:v>
                </c:pt>
                <c:pt idx="372">
                  <c:v>44648.874999999098</c:v>
                </c:pt>
                <c:pt idx="373">
                  <c:v>44648.885416665762</c:v>
                </c:pt>
                <c:pt idx="374">
                  <c:v>44648.895833332426</c:v>
                </c:pt>
                <c:pt idx="375">
                  <c:v>44648.906249999091</c:v>
                </c:pt>
                <c:pt idx="376">
                  <c:v>44648.916666665755</c:v>
                </c:pt>
                <c:pt idx="377">
                  <c:v>44648.927083332419</c:v>
                </c:pt>
                <c:pt idx="378">
                  <c:v>44648.937499999083</c:v>
                </c:pt>
                <c:pt idx="379">
                  <c:v>44648.947916665747</c:v>
                </c:pt>
                <c:pt idx="380">
                  <c:v>44648.958333332412</c:v>
                </c:pt>
                <c:pt idx="381">
                  <c:v>44648.968749999076</c:v>
                </c:pt>
                <c:pt idx="382">
                  <c:v>44648.97916666574</c:v>
                </c:pt>
                <c:pt idx="383">
                  <c:v>44648.989583332404</c:v>
                </c:pt>
                <c:pt idx="384">
                  <c:v>44648.999999999069</c:v>
                </c:pt>
                <c:pt idx="385">
                  <c:v>44649.010416665733</c:v>
                </c:pt>
                <c:pt idx="386">
                  <c:v>44649.020833332397</c:v>
                </c:pt>
                <c:pt idx="387">
                  <c:v>44649.031249999061</c:v>
                </c:pt>
                <c:pt idx="388">
                  <c:v>44649.041666665726</c:v>
                </c:pt>
                <c:pt idx="389">
                  <c:v>44649.05208333239</c:v>
                </c:pt>
                <c:pt idx="390">
                  <c:v>44649.062499999054</c:v>
                </c:pt>
                <c:pt idx="391">
                  <c:v>44649.072916665718</c:v>
                </c:pt>
                <c:pt idx="392">
                  <c:v>44649.083333332383</c:v>
                </c:pt>
                <c:pt idx="393">
                  <c:v>44649.093749999047</c:v>
                </c:pt>
                <c:pt idx="394">
                  <c:v>44649.104166665711</c:v>
                </c:pt>
                <c:pt idx="395">
                  <c:v>44649.114583332375</c:v>
                </c:pt>
                <c:pt idx="396">
                  <c:v>44649.12499999904</c:v>
                </c:pt>
                <c:pt idx="397">
                  <c:v>44649.135416665704</c:v>
                </c:pt>
                <c:pt idx="398">
                  <c:v>44649.145833332368</c:v>
                </c:pt>
                <c:pt idx="399">
                  <c:v>44649.156249999032</c:v>
                </c:pt>
                <c:pt idx="400">
                  <c:v>44649.166666665697</c:v>
                </c:pt>
                <c:pt idx="401">
                  <c:v>44649.177083332361</c:v>
                </c:pt>
                <c:pt idx="402">
                  <c:v>44649.187499999025</c:v>
                </c:pt>
                <c:pt idx="403">
                  <c:v>44649.197916665689</c:v>
                </c:pt>
                <c:pt idx="404">
                  <c:v>44649.208333332354</c:v>
                </c:pt>
                <c:pt idx="405">
                  <c:v>44649.218749999018</c:v>
                </c:pt>
                <c:pt idx="406">
                  <c:v>44649.229166665682</c:v>
                </c:pt>
                <c:pt idx="407">
                  <c:v>44649.239583332346</c:v>
                </c:pt>
                <c:pt idx="408">
                  <c:v>44649.24999999901</c:v>
                </c:pt>
                <c:pt idx="409">
                  <c:v>44649.260416665675</c:v>
                </c:pt>
                <c:pt idx="410">
                  <c:v>44649.270833332339</c:v>
                </c:pt>
                <c:pt idx="411">
                  <c:v>44649.281249999003</c:v>
                </c:pt>
                <c:pt idx="412">
                  <c:v>44649.291666665667</c:v>
                </c:pt>
                <c:pt idx="413">
                  <c:v>44649.302083332332</c:v>
                </c:pt>
                <c:pt idx="414">
                  <c:v>44649.312499998996</c:v>
                </c:pt>
                <c:pt idx="415">
                  <c:v>44649.32291666566</c:v>
                </c:pt>
                <c:pt idx="416">
                  <c:v>44649.333333332324</c:v>
                </c:pt>
                <c:pt idx="417">
                  <c:v>44649.343749998989</c:v>
                </c:pt>
                <c:pt idx="418">
                  <c:v>44649.354166665653</c:v>
                </c:pt>
                <c:pt idx="419">
                  <c:v>44649.364583332317</c:v>
                </c:pt>
                <c:pt idx="420">
                  <c:v>44649.374999998981</c:v>
                </c:pt>
                <c:pt idx="421">
                  <c:v>44649.385416665646</c:v>
                </c:pt>
                <c:pt idx="422">
                  <c:v>44649.39583333231</c:v>
                </c:pt>
                <c:pt idx="423">
                  <c:v>44649.406249998974</c:v>
                </c:pt>
                <c:pt idx="424">
                  <c:v>44649.416666665638</c:v>
                </c:pt>
                <c:pt idx="425">
                  <c:v>44649.427083332303</c:v>
                </c:pt>
                <c:pt idx="426">
                  <c:v>44649.437499998967</c:v>
                </c:pt>
                <c:pt idx="427">
                  <c:v>44649.447916665631</c:v>
                </c:pt>
                <c:pt idx="428">
                  <c:v>44649.458333332295</c:v>
                </c:pt>
                <c:pt idx="429">
                  <c:v>44649.46874999896</c:v>
                </c:pt>
                <c:pt idx="430">
                  <c:v>44649.479166665624</c:v>
                </c:pt>
                <c:pt idx="431">
                  <c:v>44649.489583332288</c:v>
                </c:pt>
                <c:pt idx="432">
                  <c:v>44649.499999998952</c:v>
                </c:pt>
                <c:pt idx="433">
                  <c:v>44649.510416665617</c:v>
                </c:pt>
                <c:pt idx="434">
                  <c:v>44649.520833332281</c:v>
                </c:pt>
                <c:pt idx="435">
                  <c:v>44649.531249998945</c:v>
                </c:pt>
                <c:pt idx="436">
                  <c:v>44649.541666665609</c:v>
                </c:pt>
                <c:pt idx="437">
                  <c:v>44649.552083332273</c:v>
                </c:pt>
                <c:pt idx="438">
                  <c:v>44649.562499998938</c:v>
                </c:pt>
                <c:pt idx="439">
                  <c:v>44649.572916665602</c:v>
                </c:pt>
                <c:pt idx="440">
                  <c:v>44649.583333332266</c:v>
                </c:pt>
                <c:pt idx="441">
                  <c:v>44649.59374999893</c:v>
                </c:pt>
                <c:pt idx="442">
                  <c:v>44649.604166665595</c:v>
                </c:pt>
                <c:pt idx="443">
                  <c:v>44649.614583332259</c:v>
                </c:pt>
                <c:pt idx="444">
                  <c:v>44649.624999998923</c:v>
                </c:pt>
                <c:pt idx="445">
                  <c:v>44649.635416665587</c:v>
                </c:pt>
                <c:pt idx="446">
                  <c:v>44649.645833332252</c:v>
                </c:pt>
                <c:pt idx="447">
                  <c:v>44649.656249998916</c:v>
                </c:pt>
                <c:pt idx="448">
                  <c:v>44649.66666666558</c:v>
                </c:pt>
                <c:pt idx="449">
                  <c:v>44649.677083332244</c:v>
                </c:pt>
                <c:pt idx="450">
                  <c:v>44649.687499998909</c:v>
                </c:pt>
                <c:pt idx="451">
                  <c:v>44649.697916665573</c:v>
                </c:pt>
                <c:pt idx="452">
                  <c:v>44649.708333332237</c:v>
                </c:pt>
                <c:pt idx="453">
                  <c:v>44649.718749998901</c:v>
                </c:pt>
                <c:pt idx="454">
                  <c:v>44649.729166665566</c:v>
                </c:pt>
                <c:pt idx="455">
                  <c:v>44649.73958333223</c:v>
                </c:pt>
                <c:pt idx="456">
                  <c:v>44649.749999998894</c:v>
                </c:pt>
                <c:pt idx="457">
                  <c:v>44649.760416665558</c:v>
                </c:pt>
                <c:pt idx="458">
                  <c:v>44649.770833332223</c:v>
                </c:pt>
                <c:pt idx="459">
                  <c:v>44649.781249998887</c:v>
                </c:pt>
                <c:pt idx="460">
                  <c:v>44649.791666665551</c:v>
                </c:pt>
                <c:pt idx="461">
                  <c:v>44649.802083332215</c:v>
                </c:pt>
                <c:pt idx="462">
                  <c:v>44649.81249999888</c:v>
                </c:pt>
                <c:pt idx="463">
                  <c:v>44649.822916665544</c:v>
                </c:pt>
                <c:pt idx="464">
                  <c:v>44649.833333332208</c:v>
                </c:pt>
                <c:pt idx="465">
                  <c:v>44649.843749998872</c:v>
                </c:pt>
                <c:pt idx="466">
                  <c:v>44649.854166665536</c:v>
                </c:pt>
                <c:pt idx="467">
                  <c:v>44649.864583332201</c:v>
                </c:pt>
                <c:pt idx="468">
                  <c:v>44649.874999998865</c:v>
                </c:pt>
                <c:pt idx="469">
                  <c:v>44649.885416665529</c:v>
                </c:pt>
                <c:pt idx="470">
                  <c:v>44649.895833332193</c:v>
                </c:pt>
                <c:pt idx="471">
                  <c:v>44649.906249998858</c:v>
                </c:pt>
                <c:pt idx="472">
                  <c:v>44649.916666665522</c:v>
                </c:pt>
                <c:pt idx="473">
                  <c:v>44649.927083332186</c:v>
                </c:pt>
                <c:pt idx="474">
                  <c:v>44649.93749999885</c:v>
                </c:pt>
                <c:pt idx="475">
                  <c:v>44649.947916665515</c:v>
                </c:pt>
                <c:pt idx="476">
                  <c:v>44649.958333332179</c:v>
                </c:pt>
                <c:pt idx="477">
                  <c:v>44649.968749998843</c:v>
                </c:pt>
                <c:pt idx="478">
                  <c:v>44649.979166665507</c:v>
                </c:pt>
                <c:pt idx="479">
                  <c:v>44649.989583332172</c:v>
                </c:pt>
                <c:pt idx="480">
                  <c:v>44649.999999998836</c:v>
                </c:pt>
                <c:pt idx="481">
                  <c:v>44650.0104166655</c:v>
                </c:pt>
                <c:pt idx="482">
                  <c:v>44650.020833332164</c:v>
                </c:pt>
                <c:pt idx="483">
                  <c:v>44650.031249998829</c:v>
                </c:pt>
                <c:pt idx="484">
                  <c:v>44650.041666665493</c:v>
                </c:pt>
                <c:pt idx="485">
                  <c:v>44650.052083332157</c:v>
                </c:pt>
                <c:pt idx="486">
                  <c:v>44650.062499998821</c:v>
                </c:pt>
                <c:pt idx="487">
                  <c:v>44650.072916665486</c:v>
                </c:pt>
                <c:pt idx="488">
                  <c:v>44650.08333333215</c:v>
                </c:pt>
                <c:pt idx="489">
                  <c:v>44650.093749998814</c:v>
                </c:pt>
                <c:pt idx="490">
                  <c:v>44650.104166665478</c:v>
                </c:pt>
                <c:pt idx="491">
                  <c:v>44650.114583332143</c:v>
                </c:pt>
                <c:pt idx="492">
                  <c:v>44650.124999998807</c:v>
                </c:pt>
                <c:pt idx="493">
                  <c:v>44650.135416665471</c:v>
                </c:pt>
                <c:pt idx="494">
                  <c:v>44650.145833332135</c:v>
                </c:pt>
                <c:pt idx="495">
                  <c:v>44650.156249998799</c:v>
                </c:pt>
                <c:pt idx="496">
                  <c:v>44650.166666665464</c:v>
                </c:pt>
                <c:pt idx="497">
                  <c:v>44650.177083332128</c:v>
                </c:pt>
                <c:pt idx="498">
                  <c:v>44650.187499998792</c:v>
                </c:pt>
                <c:pt idx="499">
                  <c:v>44650.197916665456</c:v>
                </c:pt>
                <c:pt idx="500">
                  <c:v>44650.208333332121</c:v>
                </c:pt>
                <c:pt idx="501">
                  <c:v>44650.218749998785</c:v>
                </c:pt>
                <c:pt idx="502">
                  <c:v>44650.229166665449</c:v>
                </c:pt>
                <c:pt idx="503">
                  <c:v>44650.239583332113</c:v>
                </c:pt>
                <c:pt idx="504">
                  <c:v>44650.249999998778</c:v>
                </c:pt>
                <c:pt idx="505">
                  <c:v>44650.260416665442</c:v>
                </c:pt>
                <c:pt idx="506">
                  <c:v>44650.270833332106</c:v>
                </c:pt>
                <c:pt idx="507">
                  <c:v>44650.28124999877</c:v>
                </c:pt>
                <c:pt idx="508">
                  <c:v>44650.291666665435</c:v>
                </c:pt>
                <c:pt idx="509">
                  <c:v>44650.302083332099</c:v>
                </c:pt>
                <c:pt idx="510">
                  <c:v>44650.312499998763</c:v>
                </c:pt>
                <c:pt idx="511">
                  <c:v>44650.322916665427</c:v>
                </c:pt>
                <c:pt idx="512">
                  <c:v>44650.333333332092</c:v>
                </c:pt>
                <c:pt idx="513">
                  <c:v>44650.343749998756</c:v>
                </c:pt>
                <c:pt idx="514">
                  <c:v>44650.35416666542</c:v>
                </c:pt>
                <c:pt idx="515">
                  <c:v>44650.364583332084</c:v>
                </c:pt>
                <c:pt idx="516">
                  <c:v>44650.374999998749</c:v>
                </c:pt>
                <c:pt idx="517">
                  <c:v>44650.385416665413</c:v>
                </c:pt>
                <c:pt idx="518">
                  <c:v>44650.395833332077</c:v>
                </c:pt>
                <c:pt idx="519">
                  <c:v>44650.406249998741</c:v>
                </c:pt>
                <c:pt idx="520">
                  <c:v>44650.416666665406</c:v>
                </c:pt>
                <c:pt idx="521">
                  <c:v>44650.42708333207</c:v>
                </c:pt>
                <c:pt idx="522">
                  <c:v>44650.437499998734</c:v>
                </c:pt>
                <c:pt idx="523">
                  <c:v>44650.447916665398</c:v>
                </c:pt>
                <c:pt idx="524">
                  <c:v>44650.458333332062</c:v>
                </c:pt>
                <c:pt idx="525">
                  <c:v>44650.468749998727</c:v>
                </c:pt>
                <c:pt idx="526">
                  <c:v>44650.479166665391</c:v>
                </c:pt>
                <c:pt idx="527">
                  <c:v>44650.489583332055</c:v>
                </c:pt>
                <c:pt idx="528">
                  <c:v>44650.499999998719</c:v>
                </c:pt>
                <c:pt idx="529">
                  <c:v>44650.510416665384</c:v>
                </c:pt>
                <c:pt idx="530">
                  <c:v>44650.520833332048</c:v>
                </c:pt>
                <c:pt idx="531">
                  <c:v>44650.531249998712</c:v>
                </c:pt>
                <c:pt idx="532">
                  <c:v>44650.541666665376</c:v>
                </c:pt>
                <c:pt idx="533">
                  <c:v>44650.552083332041</c:v>
                </c:pt>
                <c:pt idx="534">
                  <c:v>44650.562499998705</c:v>
                </c:pt>
                <c:pt idx="535">
                  <c:v>44650.572916665369</c:v>
                </c:pt>
                <c:pt idx="536">
                  <c:v>44650.583333332033</c:v>
                </c:pt>
                <c:pt idx="537">
                  <c:v>44650.593749998698</c:v>
                </c:pt>
                <c:pt idx="538">
                  <c:v>44650.604166665362</c:v>
                </c:pt>
                <c:pt idx="539">
                  <c:v>44650.614583332026</c:v>
                </c:pt>
                <c:pt idx="540">
                  <c:v>44650.62499999869</c:v>
                </c:pt>
                <c:pt idx="541">
                  <c:v>44650.635416665355</c:v>
                </c:pt>
                <c:pt idx="542">
                  <c:v>44650.645833332019</c:v>
                </c:pt>
                <c:pt idx="543">
                  <c:v>44650.656249998683</c:v>
                </c:pt>
                <c:pt idx="544">
                  <c:v>44650.666666665347</c:v>
                </c:pt>
                <c:pt idx="545">
                  <c:v>44650.677083332012</c:v>
                </c:pt>
                <c:pt idx="546">
                  <c:v>44650.687499998676</c:v>
                </c:pt>
                <c:pt idx="547">
                  <c:v>44650.69791666534</c:v>
                </c:pt>
                <c:pt idx="548">
                  <c:v>44650.708333332004</c:v>
                </c:pt>
                <c:pt idx="549">
                  <c:v>44650.718749998668</c:v>
                </c:pt>
                <c:pt idx="550">
                  <c:v>44650.729166665333</c:v>
                </c:pt>
                <c:pt idx="551">
                  <c:v>44650.739583331997</c:v>
                </c:pt>
                <c:pt idx="552">
                  <c:v>44650.749999998661</c:v>
                </c:pt>
                <c:pt idx="553">
                  <c:v>44650.760416665325</c:v>
                </c:pt>
                <c:pt idx="554">
                  <c:v>44650.77083333199</c:v>
                </c:pt>
                <c:pt idx="555">
                  <c:v>44650.781249998654</c:v>
                </c:pt>
                <c:pt idx="556">
                  <c:v>44650.791666665318</c:v>
                </c:pt>
                <c:pt idx="557">
                  <c:v>44650.802083331982</c:v>
                </c:pt>
                <c:pt idx="558">
                  <c:v>44650.812499998647</c:v>
                </c:pt>
                <c:pt idx="559">
                  <c:v>44650.822916665311</c:v>
                </c:pt>
                <c:pt idx="560">
                  <c:v>44650.833333331975</c:v>
                </c:pt>
                <c:pt idx="561">
                  <c:v>44650.843749998639</c:v>
                </c:pt>
                <c:pt idx="562">
                  <c:v>44650.854166665304</c:v>
                </c:pt>
                <c:pt idx="563">
                  <c:v>44650.864583331968</c:v>
                </c:pt>
                <c:pt idx="564">
                  <c:v>44650.874999998632</c:v>
                </c:pt>
                <c:pt idx="565">
                  <c:v>44650.885416665296</c:v>
                </c:pt>
                <c:pt idx="566">
                  <c:v>44650.895833331961</c:v>
                </c:pt>
                <c:pt idx="567">
                  <c:v>44650.906249998625</c:v>
                </c:pt>
                <c:pt idx="568">
                  <c:v>44650.916666665289</c:v>
                </c:pt>
                <c:pt idx="569">
                  <c:v>44650.927083331953</c:v>
                </c:pt>
                <c:pt idx="570">
                  <c:v>44650.937499998618</c:v>
                </c:pt>
                <c:pt idx="571">
                  <c:v>44650.947916665282</c:v>
                </c:pt>
                <c:pt idx="572">
                  <c:v>44650.958333331946</c:v>
                </c:pt>
                <c:pt idx="573">
                  <c:v>44650.96874999861</c:v>
                </c:pt>
                <c:pt idx="574">
                  <c:v>44650.979166665275</c:v>
                </c:pt>
                <c:pt idx="575">
                  <c:v>44650.989583331939</c:v>
                </c:pt>
                <c:pt idx="576">
                  <c:v>44650.999999998603</c:v>
                </c:pt>
                <c:pt idx="577">
                  <c:v>44651.010416665267</c:v>
                </c:pt>
                <c:pt idx="578">
                  <c:v>44651.020833331931</c:v>
                </c:pt>
                <c:pt idx="579">
                  <c:v>44651.031249998596</c:v>
                </c:pt>
                <c:pt idx="580">
                  <c:v>44651.04166666526</c:v>
                </c:pt>
                <c:pt idx="581">
                  <c:v>44651.052083331924</c:v>
                </c:pt>
                <c:pt idx="582">
                  <c:v>44651.062499998588</c:v>
                </c:pt>
                <c:pt idx="583">
                  <c:v>44651.072916665253</c:v>
                </c:pt>
                <c:pt idx="584">
                  <c:v>44651.083333331917</c:v>
                </c:pt>
                <c:pt idx="585">
                  <c:v>44651.093749998581</c:v>
                </c:pt>
                <c:pt idx="586">
                  <c:v>44651.104166665245</c:v>
                </c:pt>
                <c:pt idx="587">
                  <c:v>44651.11458333191</c:v>
                </c:pt>
                <c:pt idx="588">
                  <c:v>44651.124999998574</c:v>
                </c:pt>
                <c:pt idx="589">
                  <c:v>44651.135416665238</c:v>
                </c:pt>
                <c:pt idx="590">
                  <c:v>44651.145833331902</c:v>
                </c:pt>
                <c:pt idx="591">
                  <c:v>44651.156249998567</c:v>
                </c:pt>
                <c:pt idx="592">
                  <c:v>44651.166666665231</c:v>
                </c:pt>
                <c:pt idx="593">
                  <c:v>44651.177083331895</c:v>
                </c:pt>
                <c:pt idx="594">
                  <c:v>44651.187499998559</c:v>
                </c:pt>
                <c:pt idx="595">
                  <c:v>44651.197916665224</c:v>
                </c:pt>
                <c:pt idx="596">
                  <c:v>44651.208333331888</c:v>
                </c:pt>
                <c:pt idx="597">
                  <c:v>44651.218749998552</c:v>
                </c:pt>
                <c:pt idx="598">
                  <c:v>44651.229166665216</c:v>
                </c:pt>
                <c:pt idx="599">
                  <c:v>44651.239583331881</c:v>
                </c:pt>
                <c:pt idx="600">
                  <c:v>44651.249999998545</c:v>
                </c:pt>
                <c:pt idx="601">
                  <c:v>44651.260416665209</c:v>
                </c:pt>
                <c:pt idx="602">
                  <c:v>44651.270833331873</c:v>
                </c:pt>
                <c:pt idx="603">
                  <c:v>44651.281249998538</c:v>
                </c:pt>
                <c:pt idx="604">
                  <c:v>44651.291666665202</c:v>
                </c:pt>
                <c:pt idx="605">
                  <c:v>44651.302083331866</c:v>
                </c:pt>
                <c:pt idx="606">
                  <c:v>44651.31249999853</c:v>
                </c:pt>
                <c:pt idx="607">
                  <c:v>44651.322916665194</c:v>
                </c:pt>
                <c:pt idx="608">
                  <c:v>44651.333333331859</c:v>
                </c:pt>
                <c:pt idx="609">
                  <c:v>44651.343749998523</c:v>
                </c:pt>
                <c:pt idx="610">
                  <c:v>44651.354166665187</c:v>
                </c:pt>
                <c:pt idx="611">
                  <c:v>44651.364583331851</c:v>
                </c:pt>
                <c:pt idx="612">
                  <c:v>44651.374999998516</c:v>
                </c:pt>
                <c:pt idx="613">
                  <c:v>44651.38541666518</c:v>
                </c:pt>
                <c:pt idx="614">
                  <c:v>44651.395833331844</c:v>
                </c:pt>
                <c:pt idx="615">
                  <c:v>44651.406249998508</c:v>
                </c:pt>
                <c:pt idx="616">
                  <c:v>44651.416666665173</c:v>
                </c:pt>
                <c:pt idx="617">
                  <c:v>44651.427083331837</c:v>
                </c:pt>
                <c:pt idx="618">
                  <c:v>44651.437499998501</c:v>
                </c:pt>
                <c:pt idx="619">
                  <c:v>44651.447916665165</c:v>
                </c:pt>
                <c:pt idx="620">
                  <c:v>44651.45833333183</c:v>
                </c:pt>
                <c:pt idx="621">
                  <c:v>44651.468749998494</c:v>
                </c:pt>
                <c:pt idx="622">
                  <c:v>44651.479166665158</c:v>
                </c:pt>
                <c:pt idx="623">
                  <c:v>44651.489583331822</c:v>
                </c:pt>
                <c:pt idx="624">
                  <c:v>44651.499999998487</c:v>
                </c:pt>
                <c:pt idx="625">
                  <c:v>44651.510416665151</c:v>
                </c:pt>
                <c:pt idx="626">
                  <c:v>44651.520833331815</c:v>
                </c:pt>
                <c:pt idx="627">
                  <c:v>44651.531249998479</c:v>
                </c:pt>
                <c:pt idx="628">
                  <c:v>44651.541666665144</c:v>
                </c:pt>
                <c:pt idx="629">
                  <c:v>44651.552083331808</c:v>
                </c:pt>
                <c:pt idx="630">
                  <c:v>44651.562499998472</c:v>
                </c:pt>
                <c:pt idx="631">
                  <c:v>44651.572916665136</c:v>
                </c:pt>
                <c:pt idx="632">
                  <c:v>44651.583333331801</c:v>
                </c:pt>
                <c:pt idx="633">
                  <c:v>44651.593749998465</c:v>
                </c:pt>
                <c:pt idx="634">
                  <c:v>44651.604166665129</c:v>
                </c:pt>
                <c:pt idx="635">
                  <c:v>44651.614583331793</c:v>
                </c:pt>
                <c:pt idx="636">
                  <c:v>44651.624999998457</c:v>
                </c:pt>
                <c:pt idx="637">
                  <c:v>44651.635416665122</c:v>
                </c:pt>
                <c:pt idx="638">
                  <c:v>44651.645833331786</c:v>
                </c:pt>
                <c:pt idx="639">
                  <c:v>44651.65624999845</c:v>
                </c:pt>
                <c:pt idx="640">
                  <c:v>44651.666666665114</c:v>
                </c:pt>
                <c:pt idx="641">
                  <c:v>44651.677083331779</c:v>
                </c:pt>
                <c:pt idx="642">
                  <c:v>44651.687499998443</c:v>
                </c:pt>
                <c:pt idx="643">
                  <c:v>44651.697916665107</c:v>
                </c:pt>
                <c:pt idx="644">
                  <c:v>44651.708333331771</c:v>
                </c:pt>
                <c:pt idx="645">
                  <c:v>44651.718749998436</c:v>
                </c:pt>
                <c:pt idx="646">
                  <c:v>44651.7291666651</c:v>
                </c:pt>
                <c:pt idx="647">
                  <c:v>44651.739583331764</c:v>
                </c:pt>
                <c:pt idx="648">
                  <c:v>44651.749999998428</c:v>
                </c:pt>
                <c:pt idx="649">
                  <c:v>44651.760416665093</c:v>
                </c:pt>
                <c:pt idx="650">
                  <c:v>44651.770833331757</c:v>
                </c:pt>
                <c:pt idx="651">
                  <c:v>44651.781249998421</c:v>
                </c:pt>
                <c:pt idx="652">
                  <c:v>44651.791666665085</c:v>
                </c:pt>
                <c:pt idx="653">
                  <c:v>44651.80208333175</c:v>
                </c:pt>
                <c:pt idx="654">
                  <c:v>44651.812499998414</c:v>
                </c:pt>
                <c:pt idx="655">
                  <c:v>44651.822916665078</c:v>
                </c:pt>
                <c:pt idx="656">
                  <c:v>44651.833333331742</c:v>
                </c:pt>
                <c:pt idx="657">
                  <c:v>44651.843749998407</c:v>
                </c:pt>
                <c:pt idx="658">
                  <c:v>44651.854166665071</c:v>
                </c:pt>
                <c:pt idx="659">
                  <c:v>44651.864583331735</c:v>
                </c:pt>
                <c:pt idx="660">
                  <c:v>44651.874999998399</c:v>
                </c:pt>
                <c:pt idx="661">
                  <c:v>44651.885416665064</c:v>
                </c:pt>
                <c:pt idx="662">
                  <c:v>44651.895833331728</c:v>
                </c:pt>
                <c:pt idx="663">
                  <c:v>44651.906249998392</c:v>
                </c:pt>
                <c:pt idx="664">
                  <c:v>44651.916666665056</c:v>
                </c:pt>
                <c:pt idx="665">
                  <c:v>44651.92708333172</c:v>
                </c:pt>
                <c:pt idx="666">
                  <c:v>44651.937499998385</c:v>
                </c:pt>
                <c:pt idx="667">
                  <c:v>44651.947916665049</c:v>
                </c:pt>
                <c:pt idx="668">
                  <c:v>44651.958333331713</c:v>
                </c:pt>
                <c:pt idx="669">
                  <c:v>44651.968749998377</c:v>
                </c:pt>
                <c:pt idx="670">
                  <c:v>44651.979166665042</c:v>
                </c:pt>
                <c:pt idx="671">
                  <c:v>44651.989583331706</c:v>
                </c:pt>
              </c:numCache>
            </c:numRef>
          </c:cat>
          <c:val>
            <c:numRef>
              <c:f>'G-Weekly'!$O$28:$O$699</c:f>
              <c:numCache>
                <c:formatCode>0.00</c:formatCode>
                <c:ptCount val="672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  <c:pt idx="13">
                  <c:v>0</c:v>
                </c:pt>
                <c:pt idx="14">
                  <c:v>0</c:v>
                </c:pt>
                <c:pt idx="15">
                  <c:v>0</c:v>
                </c:pt>
                <c:pt idx="16">
                  <c:v>0</c:v>
                </c:pt>
                <c:pt idx="17">
                  <c:v>0</c:v>
                </c:pt>
                <c:pt idx="18">
                  <c:v>0</c:v>
                </c:pt>
                <c:pt idx="19">
                  <c:v>0</c:v>
                </c:pt>
                <c:pt idx="20">
                  <c:v>0</c:v>
                </c:pt>
                <c:pt idx="21">
                  <c:v>0</c:v>
                </c:pt>
                <c:pt idx="22">
                  <c:v>0</c:v>
                </c:pt>
                <c:pt idx="23">
                  <c:v>0</c:v>
                </c:pt>
                <c:pt idx="24">
                  <c:v>0</c:v>
                </c:pt>
                <c:pt idx="25">
                  <c:v>0</c:v>
                </c:pt>
                <c:pt idx="26">
                  <c:v>0</c:v>
                </c:pt>
                <c:pt idx="27">
                  <c:v>0</c:v>
                </c:pt>
                <c:pt idx="28">
                  <c:v>0</c:v>
                </c:pt>
                <c:pt idx="29">
                  <c:v>0</c:v>
                </c:pt>
                <c:pt idx="30">
                  <c:v>0</c:v>
                </c:pt>
                <c:pt idx="31">
                  <c:v>0</c:v>
                </c:pt>
                <c:pt idx="32">
                  <c:v>0</c:v>
                </c:pt>
                <c:pt idx="33">
                  <c:v>0</c:v>
                </c:pt>
                <c:pt idx="34">
                  <c:v>0</c:v>
                </c:pt>
                <c:pt idx="35">
                  <c:v>0</c:v>
                </c:pt>
                <c:pt idx="36">
                  <c:v>0</c:v>
                </c:pt>
                <c:pt idx="37">
                  <c:v>0</c:v>
                </c:pt>
                <c:pt idx="38">
                  <c:v>0</c:v>
                </c:pt>
                <c:pt idx="39">
                  <c:v>0</c:v>
                </c:pt>
                <c:pt idx="40">
                  <c:v>0</c:v>
                </c:pt>
                <c:pt idx="41">
                  <c:v>0</c:v>
                </c:pt>
                <c:pt idx="42">
                  <c:v>0</c:v>
                </c:pt>
                <c:pt idx="43">
                  <c:v>0</c:v>
                </c:pt>
                <c:pt idx="44">
                  <c:v>0</c:v>
                </c:pt>
                <c:pt idx="45">
                  <c:v>0</c:v>
                </c:pt>
                <c:pt idx="46">
                  <c:v>0</c:v>
                </c:pt>
                <c:pt idx="47">
                  <c:v>0</c:v>
                </c:pt>
                <c:pt idx="48">
                  <c:v>0</c:v>
                </c:pt>
                <c:pt idx="49">
                  <c:v>0</c:v>
                </c:pt>
                <c:pt idx="50">
                  <c:v>0</c:v>
                </c:pt>
                <c:pt idx="51">
                  <c:v>0</c:v>
                </c:pt>
                <c:pt idx="52">
                  <c:v>0</c:v>
                </c:pt>
                <c:pt idx="53">
                  <c:v>0</c:v>
                </c:pt>
                <c:pt idx="54">
                  <c:v>0</c:v>
                </c:pt>
                <c:pt idx="55">
                  <c:v>0</c:v>
                </c:pt>
                <c:pt idx="56">
                  <c:v>0</c:v>
                </c:pt>
                <c:pt idx="57">
                  <c:v>0</c:v>
                </c:pt>
                <c:pt idx="58">
                  <c:v>0</c:v>
                </c:pt>
                <c:pt idx="59">
                  <c:v>0</c:v>
                </c:pt>
                <c:pt idx="60">
                  <c:v>0</c:v>
                </c:pt>
                <c:pt idx="61">
                  <c:v>0</c:v>
                </c:pt>
                <c:pt idx="62">
                  <c:v>0</c:v>
                </c:pt>
                <c:pt idx="63">
                  <c:v>0</c:v>
                </c:pt>
                <c:pt idx="64">
                  <c:v>0</c:v>
                </c:pt>
                <c:pt idx="65">
                  <c:v>0</c:v>
                </c:pt>
                <c:pt idx="66">
                  <c:v>0</c:v>
                </c:pt>
                <c:pt idx="67">
                  <c:v>0</c:v>
                </c:pt>
                <c:pt idx="68">
                  <c:v>0</c:v>
                </c:pt>
                <c:pt idx="69">
                  <c:v>0</c:v>
                </c:pt>
                <c:pt idx="70">
                  <c:v>0</c:v>
                </c:pt>
                <c:pt idx="71">
                  <c:v>0</c:v>
                </c:pt>
                <c:pt idx="72">
                  <c:v>0</c:v>
                </c:pt>
                <c:pt idx="73">
                  <c:v>0</c:v>
                </c:pt>
                <c:pt idx="74">
                  <c:v>0</c:v>
                </c:pt>
                <c:pt idx="75">
                  <c:v>0</c:v>
                </c:pt>
                <c:pt idx="76">
                  <c:v>0</c:v>
                </c:pt>
                <c:pt idx="77">
                  <c:v>0</c:v>
                </c:pt>
                <c:pt idx="78">
                  <c:v>0</c:v>
                </c:pt>
                <c:pt idx="79">
                  <c:v>0</c:v>
                </c:pt>
                <c:pt idx="80">
                  <c:v>0</c:v>
                </c:pt>
                <c:pt idx="81">
                  <c:v>0</c:v>
                </c:pt>
                <c:pt idx="82">
                  <c:v>0</c:v>
                </c:pt>
                <c:pt idx="83">
                  <c:v>0</c:v>
                </c:pt>
                <c:pt idx="84">
                  <c:v>0</c:v>
                </c:pt>
                <c:pt idx="85">
                  <c:v>0</c:v>
                </c:pt>
                <c:pt idx="86">
                  <c:v>0</c:v>
                </c:pt>
                <c:pt idx="87">
                  <c:v>0</c:v>
                </c:pt>
                <c:pt idx="88">
                  <c:v>0</c:v>
                </c:pt>
                <c:pt idx="89">
                  <c:v>0</c:v>
                </c:pt>
                <c:pt idx="90">
                  <c:v>0</c:v>
                </c:pt>
                <c:pt idx="91">
                  <c:v>0</c:v>
                </c:pt>
                <c:pt idx="92">
                  <c:v>0</c:v>
                </c:pt>
                <c:pt idx="93">
                  <c:v>0</c:v>
                </c:pt>
                <c:pt idx="94">
                  <c:v>0</c:v>
                </c:pt>
                <c:pt idx="95">
                  <c:v>0</c:v>
                </c:pt>
                <c:pt idx="96">
                  <c:v>0</c:v>
                </c:pt>
                <c:pt idx="97">
                  <c:v>0</c:v>
                </c:pt>
                <c:pt idx="98">
                  <c:v>0</c:v>
                </c:pt>
                <c:pt idx="99">
                  <c:v>0</c:v>
                </c:pt>
                <c:pt idx="100">
                  <c:v>0</c:v>
                </c:pt>
                <c:pt idx="101">
                  <c:v>0</c:v>
                </c:pt>
                <c:pt idx="102">
                  <c:v>0</c:v>
                </c:pt>
                <c:pt idx="103">
                  <c:v>0</c:v>
                </c:pt>
                <c:pt idx="104">
                  <c:v>0</c:v>
                </c:pt>
                <c:pt idx="105">
                  <c:v>0</c:v>
                </c:pt>
                <c:pt idx="106">
                  <c:v>0</c:v>
                </c:pt>
                <c:pt idx="107">
                  <c:v>0</c:v>
                </c:pt>
                <c:pt idx="108">
                  <c:v>0</c:v>
                </c:pt>
                <c:pt idx="109">
                  <c:v>0</c:v>
                </c:pt>
                <c:pt idx="110">
                  <c:v>0</c:v>
                </c:pt>
                <c:pt idx="111">
                  <c:v>0</c:v>
                </c:pt>
                <c:pt idx="112">
                  <c:v>0</c:v>
                </c:pt>
                <c:pt idx="113">
                  <c:v>0</c:v>
                </c:pt>
                <c:pt idx="114">
                  <c:v>0</c:v>
                </c:pt>
                <c:pt idx="115">
                  <c:v>0</c:v>
                </c:pt>
                <c:pt idx="116">
                  <c:v>0</c:v>
                </c:pt>
                <c:pt idx="117">
                  <c:v>0</c:v>
                </c:pt>
                <c:pt idx="118">
                  <c:v>0</c:v>
                </c:pt>
                <c:pt idx="119">
                  <c:v>0</c:v>
                </c:pt>
                <c:pt idx="120">
                  <c:v>0</c:v>
                </c:pt>
                <c:pt idx="121">
                  <c:v>0</c:v>
                </c:pt>
                <c:pt idx="122">
                  <c:v>0</c:v>
                </c:pt>
                <c:pt idx="123">
                  <c:v>0</c:v>
                </c:pt>
                <c:pt idx="124">
                  <c:v>0</c:v>
                </c:pt>
                <c:pt idx="125">
                  <c:v>0</c:v>
                </c:pt>
                <c:pt idx="126">
                  <c:v>0</c:v>
                </c:pt>
                <c:pt idx="127">
                  <c:v>0</c:v>
                </c:pt>
                <c:pt idx="128">
                  <c:v>0</c:v>
                </c:pt>
                <c:pt idx="129">
                  <c:v>0</c:v>
                </c:pt>
                <c:pt idx="130">
                  <c:v>0</c:v>
                </c:pt>
                <c:pt idx="131">
                  <c:v>0</c:v>
                </c:pt>
                <c:pt idx="132">
                  <c:v>0</c:v>
                </c:pt>
                <c:pt idx="133">
                  <c:v>0</c:v>
                </c:pt>
                <c:pt idx="134">
                  <c:v>0</c:v>
                </c:pt>
                <c:pt idx="135">
                  <c:v>0</c:v>
                </c:pt>
                <c:pt idx="136">
                  <c:v>0</c:v>
                </c:pt>
                <c:pt idx="137">
                  <c:v>0</c:v>
                </c:pt>
                <c:pt idx="138">
                  <c:v>0</c:v>
                </c:pt>
                <c:pt idx="139">
                  <c:v>0</c:v>
                </c:pt>
                <c:pt idx="140">
                  <c:v>0</c:v>
                </c:pt>
                <c:pt idx="141">
                  <c:v>0</c:v>
                </c:pt>
                <c:pt idx="142">
                  <c:v>0</c:v>
                </c:pt>
                <c:pt idx="143">
                  <c:v>0</c:v>
                </c:pt>
                <c:pt idx="144">
                  <c:v>0</c:v>
                </c:pt>
                <c:pt idx="145">
                  <c:v>0</c:v>
                </c:pt>
                <c:pt idx="146">
                  <c:v>0</c:v>
                </c:pt>
                <c:pt idx="147">
                  <c:v>0</c:v>
                </c:pt>
                <c:pt idx="148">
                  <c:v>0</c:v>
                </c:pt>
                <c:pt idx="149">
                  <c:v>0</c:v>
                </c:pt>
                <c:pt idx="150">
                  <c:v>0</c:v>
                </c:pt>
                <c:pt idx="151">
                  <c:v>0</c:v>
                </c:pt>
                <c:pt idx="152">
                  <c:v>0</c:v>
                </c:pt>
                <c:pt idx="153">
                  <c:v>0</c:v>
                </c:pt>
                <c:pt idx="154">
                  <c:v>0</c:v>
                </c:pt>
                <c:pt idx="155">
                  <c:v>0</c:v>
                </c:pt>
                <c:pt idx="156">
                  <c:v>0</c:v>
                </c:pt>
                <c:pt idx="157">
                  <c:v>0</c:v>
                </c:pt>
                <c:pt idx="158">
                  <c:v>0</c:v>
                </c:pt>
                <c:pt idx="159">
                  <c:v>0</c:v>
                </c:pt>
                <c:pt idx="160">
                  <c:v>0</c:v>
                </c:pt>
                <c:pt idx="161">
                  <c:v>0</c:v>
                </c:pt>
                <c:pt idx="162">
                  <c:v>0</c:v>
                </c:pt>
                <c:pt idx="163">
                  <c:v>0</c:v>
                </c:pt>
                <c:pt idx="164">
                  <c:v>0</c:v>
                </c:pt>
                <c:pt idx="165">
                  <c:v>0</c:v>
                </c:pt>
                <c:pt idx="166">
                  <c:v>0</c:v>
                </c:pt>
                <c:pt idx="167">
                  <c:v>0</c:v>
                </c:pt>
                <c:pt idx="168">
                  <c:v>0</c:v>
                </c:pt>
                <c:pt idx="169">
                  <c:v>0</c:v>
                </c:pt>
                <c:pt idx="170">
                  <c:v>0</c:v>
                </c:pt>
                <c:pt idx="171">
                  <c:v>0</c:v>
                </c:pt>
                <c:pt idx="172">
                  <c:v>0</c:v>
                </c:pt>
                <c:pt idx="173">
                  <c:v>0</c:v>
                </c:pt>
                <c:pt idx="174">
                  <c:v>0</c:v>
                </c:pt>
                <c:pt idx="175">
                  <c:v>0</c:v>
                </c:pt>
                <c:pt idx="176">
                  <c:v>0</c:v>
                </c:pt>
                <c:pt idx="177">
                  <c:v>0</c:v>
                </c:pt>
                <c:pt idx="178">
                  <c:v>0</c:v>
                </c:pt>
                <c:pt idx="179">
                  <c:v>0</c:v>
                </c:pt>
                <c:pt idx="180">
                  <c:v>0</c:v>
                </c:pt>
                <c:pt idx="181">
                  <c:v>0</c:v>
                </c:pt>
                <c:pt idx="182">
                  <c:v>0</c:v>
                </c:pt>
                <c:pt idx="183">
                  <c:v>0</c:v>
                </c:pt>
                <c:pt idx="184">
                  <c:v>0</c:v>
                </c:pt>
                <c:pt idx="185">
                  <c:v>0</c:v>
                </c:pt>
                <c:pt idx="186">
                  <c:v>0</c:v>
                </c:pt>
                <c:pt idx="187">
                  <c:v>0</c:v>
                </c:pt>
                <c:pt idx="188">
                  <c:v>0</c:v>
                </c:pt>
                <c:pt idx="189">
                  <c:v>0</c:v>
                </c:pt>
                <c:pt idx="190">
                  <c:v>0</c:v>
                </c:pt>
                <c:pt idx="191">
                  <c:v>0</c:v>
                </c:pt>
                <c:pt idx="192">
                  <c:v>0</c:v>
                </c:pt>
                <c:pt idx="193">
                  <c:v>0</c:v>
                </c:pt>
                <c:pt idx="194">
                  <c:v>0</c:v>
                </c:pt>
                <c:pt idx="195">
                  <c:v>0</c:v>
                </c:pt>
                <c:pt idx="196">
                  <c:v>0</c:v>
                </c:pt>
                <c:pt idx="197">
                  <c:v>0</c:v>
                </c:pt>
                <c:pt idx="198">
                  <c:v>0</c:v>
                </c:pt>
                <c:pt idx="199">
                  <c:v>0</c:v>
                </c:pt>
                <c:pt idx="200">
                  <c:v>0</c:v>
                </c:pt>
                <c:pt idx="201">
                  <c:v>0</c:v>
                </c:pt>
                <c:pt idx="202">
                  <c:v>0</c:v>
                </c:pt>
                <c:pt idx="203">
                  <c:v>0</c:v>
                </c:pt>
                <c:pt idx="204">
                  <c:v>0</c:v>
                </c:pt>
                <c:pt idx="205">
                  <c:v>0</c:v>
                </c:pt>
                <c:pt idx="206">
                  <c:v>0</c:v>
                </c:pt>
                <c:pt idx="207">
                  <c:v>0</c:v>
                </c:pt>
                <c:pt idx="208">
                  <c:v>0</c:v>
                </c:pt>
                <c:pt idx="209">
                  <c:v>0</c:v>
                </c:pt>
                <c:pt idx="210">
                  <c:v>0</c:v>
                </c:pt>
                <c:pt idx="211">
                  <c:v>0</c:v>
                </c:pt>
                <c:pt idx="212">
                  <c:v>0</c:v>
                </c:pt>
                <c:pt idx="213">
                  <c:v>0</c:v>
                </c:pt>
                <c:pt idx="214">
                  <c:v>0</c:v>
                </c:pt>
                <c:pt idx="215">
                  <c:v>0</c:v>
                </c:pt>
                <c:pt idx="216">
                  <c:v>0</c:v>
                </c:pt>
                <c:pt idx="217">
                  <c:v>0</c:v>
                </c:pt>
                <c:pt idx="218">
                  <c:v>0</c:v>
                </c:pt>
                <c:pt idx="219">
                  <c:v>0</c:v>
                </c:pt>
                <c:pt idx="220">
                  <c:v>0</c:v>
                </c:pt>
                <c:pt idx="221">
                  <c:v>0</c:v>
                </c:pt>
                <c:pt idx="222">
                  <c:v>0</c:v>
                </c:pt>
                <c:pt idx="223">
                  <c:v>0</c:v>
                </c:pt>
                <c:pt idx="224">
                  <c:v>0</c:v>
                </c:pt>
                <c:pt idx="225">
                  <c:v>0</c:v>
                </c:pt>
                <c:pt idx="226">
                  <c:v>0</c:v>
                </c:pt>
                <c:pt idx="227">
                  <c:v>0</c:v>
                </c:pt>
                <c:pt idx="228">
                  <c:v>0</c:v>
                </c:pt>
                <c:pt idx="229">
                  <c:v>0</c:v>
                </c:pt>
                <c:pt idx="230">
                  <c:v>0</c:v>
                </c:pt>
                <c:pt idx="231">
                  <c:v>0</c:v>
                </c:pt>
                <c:pt idx="232">
                  <c:v>0</c:v>
                </c:pt>
                <c:pt idx="233">
                  <c:v>0</c:v>
                </c:pt>
                <c:pt idx="234">
                  <c:v>0</c:v>
                </c:pt>
                <c:pt idx="235">
                  <c:v>0</c:v>
                </c:pt>
                <c:pt idx="236">
                  <c:v>0</c:v>
                </c:pt>
                <c:pt idx="237">
                  <c:v>0</c:v>
                </c:pt>
                <c:pt idx="238">
                  <c:v>0</c:v>
                </c:pt>
                <c:pt idx="239">
                  <c:v>0</c:v>
                </c:pt>
                <c:pt idx="240">
                  <c:v>0</c:v>
                </c:pt>
                <c:pt idx="241">
                  <c:v>0</c:v>
                </c:pt>
                <c:pt idx="242">
                  <c:v>0</c:v>
                </c:pt>
                <c:pt idx="243">
                  <c:v>0</c:v>
                </c:pt>
                <c:pt idx="244">
                  <c:v>0</c:v>
                </c:pt>
                <c:pt idx="245">
                  <c:v>0</c:v>
                </c:pt>
                <c:pt idx="246">
                  <c:v>0</c:v>
                </c:pt>
                <c:pt idx="247">
                  <c:v>0</c:v>
                </c:pt>
                <c:pt idx="248">
                  <c:v>0</c:v>
                </c:pt>
                <c:pt idx="249">
                  <c:v>0</c:v>
                </c:pt>
                <c:pt idx="250">
                  <c:v>0</c:v>
                </c:pt>
                <c:pt idx="251">
                  <c:v>0</c:v>
                </c:pt>
                <c:pt idx="252">
                  <c:v>0</c:v>
                </c:pt>
                <c:pt idx="253">
                  <c:v>0</c:v>
                </c:pt>
                <c:pt idx="254">
                  <c:v>0</c:v>
                </c:pt>
                <c:pt idx="255">
                  <c:v>0</c:v>
                </c:pt>
                <c:pt idx="256">
                  <c:v>0</c:v>
                </c:pt>
                <c:pt idx="257">
                  <c:v>0</c:v>
                </c:pt>
                <c:pt idx="258">
                  <c:v>0</c:v>
                </c:pt>
                <c:pt idx="259">
                  <c:v>0</c:v>
                </c:pt>
                <c:pt idx="260">
                  <c:v>0</c:v>
                </c:pt>
                <c:pt idx="261">
                  <c:v>0</c:v>
                </c:pt>
                <c:pt idx="262">
                  <c:v>0</c:v>
                </c:pt>
                <c:pt idx="263">
                  <c:v>0</c:v>
                </c:pt>
                <c:pt idx="264">
                  <c:v>0</c:v>
                </c:pt>
                <c:pt idx="265">
                  <c:v>0</c:v>
                </c:pt>
                <c:pt idx="266">
                  <c:v>0</c:v>
                </c:pt>
                <c:pt idx="267">
                  <c:v>0</c:v>
                </c:pt>
                <c:pt idx="268">
                  <c:v>0</c:v>
                </c:pt>
                <c:pt idx="269">
                  <c:v>0</c:v>
                </c:pt>
                <c:pt idx="270">
                  <c:v>0</c:v>
                </c:pt>
                <c:pt idx="271">
                  <c:v>0</c:v>
                </c:pt>
                <c:pt idx="272">
                  <c:v>0</c:v>
                </c:pt>
                <c:pt idx="273">
                  <c:v>0</c:v>
                </c:pt>
                <c:pt idx="274">
                  <c:v>0</c:v>
                </c:pt>
                <c:pt idx="275">
                  <c:v>0</c:v>
                </c:pt>
                <c:pt idx="276">
                  <c:v>0</c:v>
                </c:pt>
                <c:pt idx="277">
                  <c:v>0</c:v>
                </c:pt>
                <c:pt idx="278">
                  <c:v>0</c:v>
                </c:pt>
                <c:pt idx="279">
                  <c:v>0</c:v>
                </c:pt>
                <c:pt idx="280">
                  <c:v>0</c:v>
                </c:pt>
                <c:pt idx="281">
                  <c:v>0</c:v>
                </c:pt>
                <c:pt idx="282">
                  <c:v>0</c:v>
                </c:pt>
                <c:pt idx="283">
                  <c:v>0</c:v>
                </c:pt>
                <c:pt idx="284">
                  <c:v>0</c:v>
                </c:pt>
                <c:pt idx="285">
                  <c:v>0</c:v>
                </c:pt>
                <c:pt idx="286">
                  <c:v>0</c:v>
                </c:pt>
                <c:pt idx="287">
                  <c:v>0</c:v>
                </c:pt>
                <c:pt idx="288">
                  <c:v>0</c:v>
                </c:pt>
                <c:pt idx="289">
                  <c:v>0</c:v>
                </c:pt>
                <c:pt idx="290">
                  <c:v>0</c:v>
                </c:pt>
                <c:pt idx="291">
                  <c:v>0</c:v>
                </c:pt>
                <c:pt idx="292">
                  <c:v>0</c:v>
                </c:pt>
                <c:pt idx="293">
                  <c:v>0</c:v>
                </c:pt>
                <c:pt idx="294">
                  <c:v>0</c:v>
                </c:pt>
                <c:pt idx="295">
                  <c:v>0</c:v>
                </c:pt>
                <c:pt idx="296">
                  <c:v>0</c:v>
                </c:pt>
                <c:pt idx="297">
                  <c:v>0</c:v>
                </c:pt>
                <c:pt idx="298">
                  <c:v>0</c:v>
                </c:pt>
                <c:pt idx="299">
                  <c:v>0</c:v>
                </c:pt>
                <c:pt idx="300">
                  <c:v>0</c:v>
                </c:pt>
                <c:pt idx="301">
                  <c:v>0</c:v>
                </c:pt>
                <c:pt idx="302">
                  <c:v>0</c:v>
                </c:pt>
                <c:pt idx="303">
                  <c:v>0</c:v>
                </c:pt>
                <c:pt idx="304">
                  <c:v>0</c:v>
                </c:pt>
                <c:pt idx="305">
                  <c:v>0</c:v>
                </c:pt>
                <c:pt idx="306">
                  <c:v>0</c:v>
                </c:pt>
                <c:pt idx="307">
                  <c:v>0</c:v>
                </c:pt>
                <c:pt idx="308">
                  <c:v>0</c:v>
                </c:pt>
                <c:pt idx="309">
                  <c:v>0</c:v>
                </c:pt>
                <c:pt idx="310">
                  <c:v>0</c:v>
                </c:pt>
                <c:pt idx="311">
                  <c:v>0</c:v>
                </c:pt>
                <c:pt idx="312">
                  <c:v>0</c:v>
                </c:pt>
                <c:pt idx="313">
                  <c:v>0</c:v>
                </c:pt>
                <c:pt idx="314">
                  <c:v>0</c:v>
                </c:pt>
                <c:pt idx="315">
                  <c:v>0</c:v>
                </c:pt>
                <c:pt idx="316">
                  <c:v>0</c:v>
                </c:pt>
                <c:pt idx="317">
                  <c:v>7.5999999999999998E-2</c:v>
                </c:pt>
                <c:pt idx="318">
                  <c:v>3.8000000000000013E-2</c:v>
                </c:pt>
                <c:pt idx="319">
                  <c:v>0</c:v>
                </c:pt>
                <c:pt idx="320">
                  <c:v>6.5999999999999989E-2</c:v>
                </c:pt>
                <c:pt idx="321">
                  <c:v>5.8000000000000017E-2</c:v>
                </c:pt>
                <c:pt idx="322">
                  <c:v>0</c:v>
                </c:pt>
                <c:pt idx="323">
                  <c:v>9.6000000000000044E-2</c:v>
                </c:pt>
                <c:pt idx="324">
                  <c:v>9.6000000000000071E-2</c:v>
                </c:pt>
                <c:pt idx="325">
                  <c:v>6.7999999999999977E-2</c:v>
                </c:pt>
                <c:pt idx="326">
                  <c:v>0.16200000000000009</c:v>
                </c:pt>
                <c:pt idx="327">
                  <c:v>0.154</c:v>
                </c:pt>
                <c:pt idx="328">
                  <c:v>0.28800000000000003</c:v>
                </c:pt>
                <c:pt idx="329">
                  <c:v>0.254</c:v>
                </c:pt>
                <c:pt idx="330">
                  <c:v>0.6100000000000001</c:v>
                </c:pt>
                <c:pt idx="331">
                  <c:v>0.74199999999999999</c:v>
                </c:pt>
                <c:pt idx="332">
                  <c:v>0.32799999999999996</c:v>
                </c:pt>
                <c:pt idx="333">
                  <c:v>0.1420000000000001</c:v>
                </c:pt>
                <c:pt idx="334">
                  <c:v>3.8000000000000013E-2</c:v>
                </c:pt>
                <c:pt idx="335">
                  <c:v>4.8000000000000022E-2</c:v>
                </c:pt>
                <c:pt idx="336">
                  <c:v>2.8000000000000004E-2</c:v>
                </c:pt>
                <c:pt idx="337">
                  <c:v>3.2000000000000028E-2</c:v>
                </c:pt>
                <c:pt idx="338">
                  <c:v>4.0000000000000036E-3</c:v>
                </c:pt>
                <c:pt idx="339">
                  <c:v>2.0000000000000018E-3</c:v>
                </c:pt>
                <c:pt idx="340">
                  <c:v>0</c:v>
                </c:pt>
                <c:pt idx="341">
                  <c:v>0</c:v>
                </c:pt>
                <c:pt idx="342">
                  <c:v>0</c:v>
                </c:pt>
                <c:pt idx="343">
                  <c:v>0</c:v>
                </c:pt>
                <c:pt idx="344">
                  <c:v>0</c:v>
                </c:pt>
                <c:pt idx="345">
                  <c:v>0</c:v>
                </c:pt>
                <c:pt idx="346">
                  <c:v>0</c:v>
                </c:pt>
                <c:pt idx="347">
                  <c:v>0</c:v>
                </c:pt>
                <c:pt idx="348">
                  <c:v>0</c:v>
                </c:pt>
                <c:pt idx="349">
                  <c:v>0</c:v>
                </c:pt>
                <c:pt idx="350">
                  <c:v>0</c:v>
                </c:pt>
                <c:pt idx="351">
                  <c:v>0</c:v>
                </c:pt>
                <c:pt idx="352">
                  <c:v>0</c:v>
                </c:pt>
                <c:pt idx="353">
                  <c:v>1.8000000000000016E-2</c:v>
                </c:pt>
                <c:pt idx="354">
                  <c:v>6.5999999999999948E-2</c:v>
                </c:pt>
                <c:pt idx="355">
                  <c:v>0.29399999999999993</c:v>
                </c:pt>
                <c:pt idx="356">
                  <c:v>0.35200000000000009</c:v>
                </c:pt>
                <c:pt idx="357">
                  <c:v>0.19800000000000015</c:v>
                </c:pt>
                <c:pt idx="358">
                  <c:v>0.31599999999999961</c:v>
                </c:pt>
                <c:pt idx="359">
                  <c:v>1.4000000000000012E-2</c:v>
                </c:pt>
                <c:pt idx="360">
                  <c:v>1.9999999999999976E-2</c:v>
                </c:pt>
                <c:pt idx="361">
                  <c:v>8.0000000000000071E-3</c:v>
                </c:pt>
                <c:pt idx="362">
                  <c:v>1.8000000000000016E-2</c:v>
                </c:pt>
                <c:pt idx="363">
                  <c:v>0</c:v>
                </c:pt>
                <c:pt idx="364">
                  <c:v>3.0000000000000027E-2</c:v>
                </c:pt>
                <c:pt idx="365">
                  <c:v>2.0000000000000018E-2</c:v>
                </c:pt>
                <c:pt idx="366">
                  <c:v>0</c:v>
                </c:pt>
                <c:pt idx="367">
                  <c:v>0</c:v>
                </c:pt>
                <c:pt idx="368">
                  <c:v>2.8000000000000025E-2</c:v>
                </c:pt>
                <c:pt idx="369">
                  <c:v>4.0000000000000036E-2</c:v>
                </c:pt>
                <c:pt idx="370">
                  <c:v>6.0000000000000053E-3</c:v>
                </c:pt>
                <c:pt idx="371">
                  <c:v>0</c:v>
                </c:pt>
                <c:pt idx="372">
                  <c:v>0</c:v>
                </c:pt>
                <c:pt idx="373">
                  <c:v>0</c:v>
                </c:pt>
                <c:pt idx="374">
                  <c:v>0</c:v>
                </c:pt>
                <c:pt idx="375">
                  <c:v>0</c:v>
                </c:pt>
                <c:pt idx="376">
                  <c:v>0</c:v>
                </c:pt>
                <c:pt idx="377">
                  <c:v>0</c:v>
                </c:pt>
                <c:pt idx="378">
                  <c:v>0</c:v>
                </c:pt>
                <c:pt idx="379">
                  <c:v>0</c:v>
                </c:pt>
                <c:pt idx="380">
                  <c:v>0</c:v>
                </c:pt>
                <c:pt idx="381">
                  <c:v>0</c:v>
                </c:pt>
                <c:pt idx="382">
                  <c:v>0</c:v>
                </c:pt>
                <c:pt idx="383">
                  <c:v>0.15199999999999997</c:v>
                </c:pt>
                <c:pt idx="384">
                  <c:v>1.9999999999999931E-2</c:v>
                </c:pt>
                <c:pt idx="385">
                  <c:v>1.0000000000000009E-2</c:v>
                </c:pt>
                <c:pt idx="386">
                  <c:v>1.0000000000000009E-2</c:v>
                </c:pt>
                <c:pt idx="387">
                  <c:v>3.0000000000000027E-2</c:v>
                </c:pt>
                <c:pt idx="388">
                  <c:v>6.800000000000006E-2</c:v>
                </c:pt>
                <c:pt idx="389">
                  <c:v>5.8000000000000052E-2</c:v>
                </c:pt>
                <c:pt idx="390">
                  <c:v>2.8000000000000025E-2</c:v>
                </c:pt>
                <c:pt idx="391">
                  <c:v>0</c:v>
                </c:pt>
                <c:pt idx="392">
                  <c:v>0</c:v>
                </c:pt>
                <c:pt idx="393">
                  <c:v>1.0000000000000009E-2</c:v>
                </c:pt>
                <c:pt idx="394">
                  <c:v>0</c:v>
                </c:pt>
                <c:pt idx="395">
                  <c:v>0</c:v>
                </c:pt>
                <c:pt idx="396">
                  <c:v>0</c:v>
                </c:pt>
                <c:pt idx="397">
                  <c:v>0</c:v>
                </c:pt>
                <c:pt idx="398">
                  <c:v>0</c:v>
                </c:pt>
                <c:pt idx="399">
                  <c:v>0</c:v>
                </c:pt>
                <c:pt idx="400">
                  <c:v>2.0000000000000018E-3</c:v>
                </c:pt>
                <c:pt idx="401">
                  <c:v>0</c:v>
                </c:pt>
                <c:pt idx="402">
                  <c:v>0</c:v>
                </c:pt>
                <c:pt idx="403">
                  <c:v>2.0000000000000018E-2</c:v>
                </c:pt>
                <c:pt idx="404">
                  <c:v>0</c:v>
                </c:pt>
                <c:pt idx="405">
                  <c:v>0</c:v>
                </c:pt>
                <c:pt idx="406">
                  <c:v>0</c:v>
                </c:pt>
                <c:pt idx="407">
                  <c:v>0</c:v>
                </c:pt>
                <c:pt idx="408">
                  <c:v>0</c:v>
                </c:pt>
                <c:pt idx="409">
                  <c:v>0</c:v>
                </c:pt>
                <c:pt idx="410">
                  <c:v>0</c:v>
                </c:pt>
                <c:pt idx="411">
                  <c:v>0</c:v>
                </c:pt>
                <c:pt idx="412">
                  <c:v>0</c:v>
                </c:pt>
                <c:pt idx="413">
                  <c:v>8.0000000000000071E-3</c:v>
                </c:pt>
                <c:pt idx="414">
                  <c:v>0</c:v>
                </c:pt>
                <c:pt idx="415">
                  <c:v>0</c:v>
                </c:pt>
                <c:pt idx="416">
                  <c:v>0</c:v>
                </c:pt>
                <c:pt idx="417">
                  <c:v>0</c:v>
                </c:pt>
                <c:pt idx="418">
                  <c:v>0</c:v>
                </c:pt>
                <c:pt idx="419">
                  <c:v>0</c:v>
                </c:pt>
                <c:pt idx="420">
                  <c:v>0</c:v>
                </c:pt>
                <c:pt idx="421">
                  <c:v>0</c:v>
                </c:pt>
                <c:pt idx="422">
                  <c:v>0</c:v>
                </c:pt>
                <c:pt idx="423">
                  <c:v>0</c:v>
                </c:pt>
                <c:pt idx="424">
                  <c:v>0</c:v>
                </c:pt>
                <c:pt idx="425">
                  <c:v>0</c:v>
                </c:pt>
                <c:pt idx="426">
                  <c:v>0</c:v>
                </c:pt>
                <c:pt idx="427">
                  <c:v>0</c:v>
                </c:pt>
                <c:pt idx="428">
                  <c:v>0</c:v>
                </c:pt>
                <c:pt idx="429">
                  <c:v>0</c:v>
                </c:pt>
                <c:pt idx="430">
                  <c:v>0</c:v>
                </c:pt>
                <c:pt idx="431">
                  <c:v>0</c:v>
                </c:pt>
                <c:pt idx="432">
                  <c:v>0</c:v>
                </c:pt>
                <c:pt idx="433">
                  <c:v>0</c:v>
                </c:pt>
                <c:pt idx="434">
                  <c:v>0</c:v>
                </c:pt>
                <c:pt idx="435">
                  <c:v>0</c:v>
                </c:pt>
                <c:pt idx="436">
                  <c:v>0</c:v>
                </c:pt>
                <c:pt idx="437">
                  <c:v>0</c:v>
                </c:pt>
                <c:pt idx="438">
                  <c:v>0</c:v>
                </c:pt>
                <c:pt idx="439">
                  <c:v>0</c:v>
                </c:pt>
                <c:pt idx="440">
                  <c:v>0</c:v>
                </c:pt>
                <c:pt idx="441">
                  <c:v>0</c:v>
                </c:pt>
                <c:pt idx="442">
                  <c:v>0</c:v>
                </c:pt>
                <c:pt idx="443">
                  <c:v>0</c:v>
                </c:pt>
                <c:pt idx="444">
                  <c:v>0</c:v>
                </c:pt>
                <c:pt idx="445">
                  <c:v>0</c:v>
                </c:pt>
                <c:pt idx="446">
                  <c:v>0</c:v>
                </c:pt>
                <c:pt idx="447">
                  <c:v>0</c:v>
                </c:pt>
                <c:pt idx="448">
                  <c:v>0</c:v>
                </c:pt>
                <c:pt idx="449">
                  <c:v>0</c:v>
                </c:pt>
                <c:pt idx="450">
                  <c:v>0</c:v>
                </c:pt>
                <c:pt idx="451">
                  <c:v>0</c:v>
                </c:pt>
                <c:pt idx="452">
                  <c:v>0</c:v>
                </c:pt>
                <c:pt idx="453">
                  <c:v>0</c:v>
                </c:pt>
                <c:pt idx="454">
                  <c:v>0</c:v>
                </c:pt>
                <c:pt idx="455">
                  <c:v>0</c:v>
                </c:pt>
                <c:pt idx="456">
                  <c:v>0</c:v>
                </c:pt>
                <c:pt idx="457">
                  <c:v>0</c:v>
                </c:pt>
                <c:pt idx="458">
                  <c:v>0</c:v>
                </c:pt>
                <c:pt idx="459">
                  <c:v>0</c:v>
                </c:pt>
                <c:pt idx="460">
                  <c:v>0</c:v>
                </c:pt>
                <c:pt idx="461">
                  <c:v>0</c:v>
                </c:pt>
                <c:pt idx="462">
                  <c:v>0</c:v>
                </c:pt>
                <c:pt idx="463">
                  <c:v>0</c:v>
                </c:pt>
                <c:pt idx="464">
                  <c:v>0</c:v>
                </c:pt>
                <c:pt idx="465">
                  <c:v>0</c:v>
                </c:pt>
                <c:pt idx="466">
                  <c:v>0</c:v>
                </c:pt>
                <c:pt idx="467">
                  <c:v>0</c:v>
                </c:pt>
                <c:pt idx="468">
                  <c:v>0</c:v>
                </c:pt>
                <c:pt idx="469">
                  <c:v>0</c:v>
                </c:pt>
                <c:pt idx="470">
                  <c:v>0</c:v>
                </c:pt>
                <c:pt idx="471">
                  <c:v>0</c:v>
                </c:pt>
                <c:pt idx="472">
                  <c:v>0</c:v>
                </c:pt>
                <c:pt idx="473">
                  <c:v>0</c:v>
                </c:pt>
                <c:pt idx="474">
                  <c:v>0</c:v>
                </c:pt>
                <c:pt idx="475">
                  <c:v>0</c:v>
                </c:pt>
                <c:pt idx="476">
                  <c:v>0</c:v>
                </c:pt>
                <c:pt idx="477">
                  <c:v>0</c:v>
                </c:pt>
                <c:pt idx="478">
                  <c:v>0</c:v>
                </c:pt>
                <c:pt idx="479">
                  <c:v>0</c:v>
                </c:pt>
                <c:pt idx="480">
                  <c:v>0</c:v>
                </c:pt>
                <c:pt idx="481">
                  <c:v>0</c:v>
                </c:pt>
                <c:pt idx="482">
                  <c:v>0</c:v>
                </c:pt>
                <c:pt idx="483">
                  <c:v>0</c:v>
                </c:pt>
                <c:pt idx="484">
                  <c:v>0</c:v>
                </c:pt>
                <c:pt idx="485">
                  <c:v>0</c:v>
                </c:pt>
                <c:pt idx="486">
                  <c:v>0</c:v>
                </c:pt>
                <c:pt idx="487">
                  <c:v>0</c:v>
                </c:pt>
                <c:pt idx="488">
                  <c:v>0</c:v>
                </c:pt>
                <c:pt idx="489">
                  <c:v>0</c:v>
                </c:pt>
                <c:pt idx="490">
                  <c:v>0</c:v>
                </c:pt>
                <c:pt idx="491">
                  <c:v>0</c:v>
                </c:pt>
                <c:pt idx="492">
                  <c:v>0</c:v>
                </c:pt>
                <c:pt idx="493">
                  <c:v>0</c:v>
                </c:pt>
                <c:pt idx="494">
                  <c:v>0</c:v>
                </c:pt>
                <c:pt idx="495">
                  <c:v>0</c:v>
                </c:pt>
                <c:pt idx="496">
                  <c:v>0</c:v>
                </c:pt>
                <c:pt idx="497">
                  <c:v>0</c:v>
                </c:pt>
                <c:pt idx="498">
                  <c:v>0</c:v>
                </c:pt>
                <c:pt idx="499">
                  <c:v>0</c:v>
                </c:pt>
                <c:pt idx="500">
                  <c:v>0</c:v>
                </c:pt>
                <c:pt idx="501">
                  <c:v>0</c:v>
                </c:pt>
                <c:pt idx="502">
                  <c:v>0</c:v>
                </c:pt>
                <c:pt idx="503">
                  <c:v>0</c:v>
                </c:pt>
                <c:pt idx="504">
                  <c:v>0</c:v>
                </c:pt>
                <c:pt idx="505">
                  <c:v>0</c:v>
                </c:pt>
                <c:pt idx="506">
                  <c:v>0</c:v>
                </c:pt>
                <c:pt idx="507">
                  <c:v>0</c:v>
                </c:pt>
                <c:pt idx="508">
                  <c:v>0</c:v>
                </c:pt>
                <c:pt idx="509">
                  <c:v>0</c:v>
                </c:pt>
                <c:pt idx="510">
                  <c:v>0</c:v>
                </c:pt>
                <c:pt idx="511">
                  <c:v>0</c:v>
                </c:pt>
                <c:pt idx="512">
                  <c:v>0</c:v>
                </c:pt>
                <c:pt idx="513">
                  <c:v>0</c:v>
                </c:pt>
                <c:pt idx="514">
                  <c:v>0</c:v>
                </c:pt>
                <c:pt idx="515">
                  <c:v>0</c:v>
                </c:pt>
                <c:pt idx="516">
                  <c:v>0</c:v>
                </c:pt>
                <c:pt idx="517">
                  <c:v>0</c:v>
                </c:pt>
                <c:pt idx="518">
                  <c:v>0</c:v>
                </c:pt>
                <c:pt idx="519">
                  <c:v>0</c:v>
                </c:pt>
                <c:pt idx="520">
                  <c:v>0</c:v>
                </c:pt>
                <c:pt idx="521">
                  <c:v>0</c:v>
                </c:pt>
                <c:pt idx="522">
                  <c:v>0</c:v>
                </c:pt>
                <c:pt idx="523">
                  <c:v>0</c:v>
                </c:pt>
                <c:pt idx="524">
                  <c:v>0</c:v>
                </c:pt>
                <c:pt idx="525">
                  <c:v>0</c:v>
                </c:pt>
                <c:pt idx="526">
                  <c:v>0</c:v>
                </c:pt>
                <c:pt idx="527">
                  <c:v>0</c:v>
                </c:pt>
                <c:pt idx="528">
                  <c:v>0</c:v>
                </c:pt>
                <c:pt idx="529">
                  <c:v>0</c:v>
                </c:pt>
                <c:pt idx="530">
                  <c:v>0</c:v>
                </c:pt>
                <c:pt idx="531">
                  <c:v>0</c:v>
                </c:pt>
                <c:pt idx="532">
                  <c:v>0</c:v>
                </c:pt>
                <c:pt idx="533">
                  <c:v>0</c:v>
                </c:pt>
                <c:pt idx="534">
                  <c:v>0</c:v>
                </c:pt>
                <c:pt idx="535">
                  <c:v>0</c:v>
                </c:pt>
                <c:pt idx="536">
                  <c:v>0</c:v>
                </c:pt>
                <c:pt idx="537">
                  <c:v>0</c:v>
                </c:pt>
                <c:pt idx="538">
                  <c:v>0</c:v>
                </c:pt>
                <c:pt idx="539">
                  <c:v>0</c:v>
                </c:pt>
                <c:pt idx="540">
                  <c:v>0</c:v>
                </c:pt>
                <c:pt idx="541">
                  <c:v>0</c:v>
                </c:pt>
                <c:pt idx="542">
                  <c:v>0</c:v>
                </c:pt>
                <c:pt idx="543">
                  <c:v>0</c:v>
                </c:pt>
                <c:pt idx="544">
                  <c:v>0</c:v>
                </c:pt>
                <c:pt idx="545">
                  <c:v>0</c:v>
                </c:pt>
                <c:pt idx="546">
                  <c:v>0</c:v>
                </c:pt>
                <c:pt idx="547">
                  <c:v>0</c:v>
                </c:pt>
                <c:pt idx="548">
                  <c:v>0</c:v>
                </c:pt>
                <c:pt idx="549">
                  <c:v>0</c:v>
                </c:pt>
                <c:pt idx="550">
                  <c:v>0</c:v>
                </c:pt>
                <c:pt idx="551">
                  <c:v>0</c:v>
                </c:pt>
                <c:pt idx="552">
                  <c:v>0</c:v>
                </c:pt>
                <c:pt idx="553">
                  <c:v>0</c:v>
                </c:pt>
                <c:pt idx="554">
                  <c:v>0</c:v>
                </c:pt>
                <c:pt idx="555">
                  <c:v>0</c:v>
                </c:pt>
                <c:pt idx="556">
                  <c:v>0</c:v>
                </c:pt>
                <c:pt idx="557">
                  <c:v>0</c:v>
                </c:pt>
                <c:pt idx="558">
                  <c:v>0</c:v>
                </c:pt>
                <c:pt idx="559">
                  <c:v>0</c:v>
                </c:pt>
                <c:pt idx="560">
                  <c:v>0</c:v>
                </c:pt>
                <c:pt idx="561">
                  <c:v>0</c:v>
                </c:pt>
                <c:pt idx="562">
                  <c:v>0</c:v>
                </c:pt>
                <c:pt idx="563">
                  <c:v>0</c:v>
                </c:pt>
                <c:pt idx="564">
                  <c:v>0</c:v>
                </c:pt>
                <c:pt idx="565">
                  <c:v>0</c:v>
                </c:pt>
                <c:pt idx="566">
                  <c:v>0</c:v>
                </c:pt>
                <c:pt idx="567">
                  <c:v>0</c:v>
                </c:pt>
                <c:pt idx="568">
                  <c:v>0</c:v>
                </c:pt>
                <c:pt idx="569">
                  <c:v>0</c:v>
                </c:pt>
                <c:pt idx="570">
                  <c:v>0</c:v>
                </c:pt>
                <c:pt idx="571">
                  <c:v>0</c:v>
                </c:pt>
                <c:pt idx="572">
                  <c:v>0</c:v>
                </c:pt>
                <c:pt idx="573">
                  <c:v>0</c:v>
                </c:pt>
                <c:pt idx="574">
                  <c:v>0</c:v>
                </c:pt>
                <c:pt idx="575">
                  <c:v>0</c:v>
                </c:pt>
                <c:pt idx="576">
                  <c:v>0</c:v>
                </c:pt>
                <c:pt idx="577">
                  <c:v>0</c:v>
                </c:pt>
                <c:pt idx="578">
                  <c:v>0</c:v>
                </c:pt>
                <c:pt idx="579">
                  <c:v>0</c:v>
                </c:pt>
                <c:pt idx="580">
                  <c:v>0</c:v>
                </c:pt>
                <c:pt idx="581">
                  <c:v>0</c:v>
                </c:pt>
                <c:pt idx="582">
                  <c:v>0</c:v>
                </c:pt>
                <c:pt idx="583">
                  <c:v>0</c:v>
                </c:pt>
                <c:pt idx="584">
                  <c:v>0</c:v>
                </c:pt>
                <c:pt idx="585">
                  <c:v>0</c:v>
                </c:pt>
                <c:pt idx="586">
                  <c:v>0</c:v>
                </c:pt>
                <c:pt idx="587">
                  <c:v>0</c:v>
                </c:pt>
                <c:pt idx="588">
                  <c:v>0</c:v>
                </c:pt>
                <c:pt idx="589">
                  <c:v>0</c:v>
                </c:pt>
                <c:pt idx="590">
                  <c:v>0</c:v>
                </c:pt>
                <c:pt idx="591">
                  <c:v>0</c:v>
                </c:pt>
                <c:pt idx="592">
                  <c:v>0</c:v>
                </c:pt>
                <c:pt idx="593">
                  <c:v>0</c:v>
                </c:pt>
                <c:pt idx="594">
                  <c:v>0</c:v>
                </c:pt>
                <c:pt idx="595">
                  <c:v>0</c:v>
                </c:pt>
                <c:pt idx="596">
                  <c:v>0</c:v>
                </c:pt>
                <c:pt idx="597">
                  <c:v>0</c:v>
                </c:pt>
                <c:pt idx="598">
                  <c:v>0</c:v>
                </c:pt>
                <c:pt idx="599">
                  <c:v>0</c:v>
                </c:pt>
                <c:pt idx="600">
                  <c:v>0</c:v>
                </c:pt>
                <c:pt idx="601">
                  <c:v>0</c:v>
                </c:pt>
                <c:pt idx="602">
                  <c:v>0</c:v>
                </c:pt>
                <c:pt idx="603">
                  <c:v>0</c:v>
                </c:pt>
                <c:pt idx="604">
                  <c:v>0</c:v>
                </c:pt>
                <c:pt idx="605">
                  <c:v>0</c:v>
                </c:pt>
                <c:pt idx="606">
                  <c:v>0</c:v>
                </c:pt>
                <c:pt idx="607">
                  <c:v>0</c:v>
                </c:pt>
                <c:pt idx="608">
                  <c:v>0</c:v>
                </c:pt>
                <c:pt idx="609">
                  <c:v>0</c:v>
                </c:pt>
                <c:pt idx="610">
                  <c:v>0</c:v>
                </c:pt>
                <c:pt idx="611">
                  <c:v>0</c:v>
                </c:pt>
                <c:pt idx="612">
                  <c:v>0</c:v>
                </c:pt>
                <c:pt idx="613">
                  <c:v>0</c:v>
                </c:pt>
                <c:pt idx="614">
                  <c:v>0</c:v>
                </c:pt>
                <c:pt idx="615">
                  <c:v>0</c:v>
                </c:pt>
                <c:pt idx="616">
                  <c:v>0</c:v>
                </c:pt>
                <c:pt idx="617">
                  <c:v>0</c:v>
                </c:pt>
                <c:pt idx="618">
                  <c:v>0</c:v>
                </c:pt>
                <c:pt idx="619">
                  <c:v>0</c:v>
                </c:pt>
                <c:pt idx="620">
                  <c:v>0</c:v>
                </c:pt>
                <c:pt idx="621">
                  <c:v>0</c:v>
                </c:pt>
                <c:pt idx="622">
                  <c:v>0</c:v>
                </c:pt>
                <c:pt idx="623">
                  <c:v>0</c:v>
                </c:pt>
                <c:pt idx="624">
                  <c:v>0</c:v>
                </c:pt>
                <c:pt idx="625">
                  <c:v>0</c:v>
                </c:pt>
                <c:pt idx="626">
                  <c:v>0</c:v>
                </c:pt>
                <c:pt idx="627">
                  <c:v>0</c:v>
                </c:pt>
                <c:pt idx="628">
                  <c:v>0</c:v>
                </c:pt>
                <c:pt idx="629">
                  <c:v>0</c:v>
                </c:pt>
                <c:pt idx="630">
                  <c:v>0</c:v>
                </c:pt>
                <c:pt idx="631">
                  <c:v>0</c:v>
                </c:pt>
                <c:pt idx="632">
                  <c:v>0</c:v>
                </c:pt>
                <c:pt idx="633">
                  <c:v>0</c:v>
                </c:pt>
                <c:pt idx="634">
                  <c:v>0</c:v>
                </c:pt>
                <c:pt idx="635">
                  <c:v>0</c:v>
                </c:pt>
                <c:pt idx="636">
                  <c:v>0</c:v>
                </c:pt>
                <c:pt idx="637">
                  <c:v>0</c:v>
                </c:pt>
                <c:pt idx="638">
                  <c:v>0</c:v>
                </c:pt>
                <c:pt idx="639">
                  <c:v>0</c:v>
                </c:pt>
                <c:pt idx="640">
                  <c:v>0</c:v>
                </c:pt>
                <c:pt idx="641">
                  <c:v>0</c:v>
                </c:pt>
                <c:pt idx="642">
                  <c:v>0</c:v>
                </c:pt>
                <c:pt idx="643">
                  <c:v>0</c:v>
                </c:pt>
                <c:pt idx="644">
                  <c:v>0</c:v>
                </c:pt>
                <c:pt idx="645">
                  <c:v>0</c:v>
                </c:pt>
                <c:pt idx="646">
                  <c:v>0</c:v>
                </c:pt>
                <c:pt idx="647">
                  <c:v>0</c:v>
                </c:pt>
                <c:pt idx="648">
                  <c:v>0</c:v>
                </c:pt>
                <c:pt idx="649">
                  <c:v>0</c:v>
                </c:pt>
                <c:pt idx="650">
                  <c:v>0</c:v>
                </c:pt>
                <c:pt idx="651">
                  <c:v>0</c:v>
                </c:pt>
                <c:pt idx="652">
                  <c:v>0</c:v>
                </c:pt>
                <c:pt idx="653">
                  <c:v>0</c:v>
                </c:pt>
                <c:pt idx="654">
                  <c:v>0</c:v>
                </c:pt>
                <c:pt idx="655">
                  <c:v>0</c:v>
                </c:pt>
                <c:pt idx="656">
                  <c:v>0</c:v>
                </c:pt>
                <c:pt idx="657">
                  <c:v>0</c:v>
                </c:pt>
                <c:pt idx="658">
                  <c:v>0</c:v>
                </c:pt>
                <c:pt idx="659">
                  <c:v>0</c:v>
                </c:pt>
                <c:pt idx="660">
                  <c:v>0</c:v>
                </c:pt>
                <c:pt idx="661">
                  <c:v>0</c:v>
                </c:pt>
                <c:pt idx="662">
                  <c:v>0</c:v>
                </c:pt>
                <c:pt idx="663">
                  <c:v>0</c:v>
                </c:pt>
                <c:pt idx="664">
                  <c:v>0</c:v>
                </c:pt>
                <c:pt idx="665">
                  <c:v>0</c:v>
                </c:pt>
                <c:pt idx="666">
                  <c:v>0</c:v>
                </c:pt>
                <c:pt idx="667">
                  <c:v>0</c:v>
                </c:pt>
                <c:pt idx="668">
                  <c:v>0</c:v>
                </c:pt>
                <c:pt idx="669">
                  <c:v>0</c:v>
                </c:pt>
                <c:pt idx="670">
                  <c:v>0</c:v>
                </c:pt>
                <c:pt idx="671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0D5-47E4-AA95-A227B85CF0A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0"/>
        <c:axId val="206993664"/>
        <c:axId val="207003648"/>
      </c:barChart>
      <c:lineChart>
        <c:grouping val="standard"/>
        <c:varyColors val="0"/>
        <c:ser>
          <c:idx val="0"/>
          <c:order val="0"/>
          <c:tx>
            <c:v>Baseline Flow</c:v>
          </c:tx>
          <c:spPr>
            <a:ln w="12700">
              <a:solidFill>
                <a:srgbClr val="0070C0"/>
              </a:solidFill>
              <a:prstDash val="solid"/>
            </a:ln>
          </c:spPr>
          <c:marker>
            <c:symbol val="none"/>
          </c:marker>
          <c:cat>
            <c:numRef>
              <c:f>'G-Weekly'!$N$28:$N$699</c:f>
              <c:numCache>
                <c:formatCode>m/d/yy\ h:mm;@</c:formatCode>
                <c:ptCount val="672"/>
                <c:pt idx="0">
                  <c:v>44645</c:v>
                </c:pt>
                <c:pt idx="1">
                  <c:v>44645.010416666664</c:v>
                </c:pt>
                <c:pt idx="2">
                  <c:v>44645.020833333328</c:v>
                </c:pt>
                <c:pt idx="3">
                  <c:v>44645.031249999993</c:v>
                </c:pt>
                <c:pt idx="4">
                  <c:v>44645.041666666657</c:v>
                </c:pt>
                <c:pt idx="5">
                  <c:v>44645.052083333321</c:v>
                </c:pt>
                <c:pt idx="6">
                  <c:v>44645.062499999985</c:v>
                </c:pt>
                <c:pt idx="7">
                  <c:v>44645.07291666665</c:v>
                </c:pt>
                <c:pt idx="8">
                  <c:v>44645.083333333314</c:v>
                </c:pt>
                <c:pt idx="9">
                  <c:v>44645.093749999978</c:v>
                </c:pt>
                <c:pt idx="10">
                  <c:v>44645.104166666642</c:v>
                </c:pt>
                <c:pt idx="11">
                  <c:v>44645.114583333307</c:v>
                </c:pt>
                <c:pt idx="12">
                  <c:v>44645.124999999971</c:v>
                </c:pt>
                <c:pt idx="13">
                  <c:v>44645.135416666635</c:v>
                </c:pt>
                <c:pt idx="14">
                  <c:v>44645.145833333299</c:v>
                </c:pt>
                <c:pt idx="15">
                  <c:v>44645.156249999964</c:v>
                </c:pt>
                <c:pt idx="16">
                  <c:v>44645.166666666628</c:v>
                </c:pt>
                <c:pt idx="17">
                  <c:v>44645.177083333292</c:v>
                </c:pt>
                <c:pt idx="18">
                  <c:v>44645.187499999956</c:v>
                </c:pt>
                <c:pt idx="19">
                  <c:v>44645.197916666621</c:v>
                </c:pt>
                <c:pt idx="20">
                  <c:v>44645.208333333285</c:v>
                </c:pt>
                <c:pt idx="21">
                  <c:v>44645.218749999949</c:v>
                </c:pt>
                <c:pt idx="22">
                  <c:v>44645.229166666613</c:v>
                </c:pt>
                <c:pt idx="23">
                  <c:v>44645.239583333278</c:v>
                </c:pt>
                <c:pt idx="24">
                  <c:v>44645.249999999942</c:v>
                </c:pt>
                <c:pt idx="25">
                  <c:v>44645.260416666606</c:v>
                </c:pt>
                <c:pt idx="26">
                  <c:v>44645.27083333327</c:v>
                </c:pt>
                <c:pt idx="27">
                  <c:v>44645.281249999935</c:v>
                </c:pt>
                <c:pt idx="28">
                  <c:v>44645.291666666599</c:v>
                </c:pt>
                <c:pt idx="29">
                  <c:v>44645.302083333263</c:v>
                </c:pt>
                <c:pt idx="30">
                  <c:v>44645.312499999927</c:v>
                </c:pt>
                <c:pt idx="31">
                  <c:v>44645.322916666591</c:v>
                </c:pt>
                <c:pt idx="32">
                  <c:v>44645.333333333256</c:v>
                </c:pt>
                <c:pt idx="33">
                  <c:v>44645.34374999992</c:v>
                </c:pt>
                <c:pt idx="34">
                  <c:v>44645.354166666584</c:v>
                </c:pt>
                <c:pt idx="35">
                  <c:v>44645.364583333248</c:v>
                </c:pt>
                <c:pt idx="36">
                  <c:v>44645.374999999913</c:v>
                </c:pt>
                <c:pt idx="37">
                  <c:v>44645.385416666577</c:v>
                </c:pt>
                <c:pt idx="38">
                  <c:v>44645.395833333241</c:v>
                </c:pt>
                <c:pt idx="39">
                  <c:v>44645.406249999905</c:v>
                </c:pt>
                <c:pt idx="40">
                  <c:v>44645.41666666657</c:v>
                </c:pt>
                <c:pt idx="41">
                  <c:v>44645.427083333234</c:v>
                </c:pt>
                <c:pt idx="42">
                  <c:v>44645.437499999898</c:v>
                </c:pt>
                <c:pt idx="43">
                  <c:v>44645.447916666562</c:v>
                </c:pt>
                <c:pt idx="44">
                  <c:v>44645.458333333227</c:v>
                </c:pt>
                <c:pt idx="45">
                  <c:v>44645.468749999891</c:v>
                </c:pt>
                <c:pt idx="46">
                  <c:v>44645.479166666555</c:v>
                </c:pt>
                <c:pt idx="47">
                  <c:v>44645.489583333219</c:v>
                </c:pt>
                <c:pt idx="48">
                  <c:v>44645.499999999884</c:v>
                </c:pt>
                <c:pt idx="49">
                  <c:v>44645.510416666548</c:v>
                </c:pt>
                <c:pt idx="50">
                  <c:v>44645.520833333212</c:v>
                </c:pt>
                <c:pt idx="51">
                  <c:v>44645.531249999876</c:v>
                </c:pt>
                <c:pt idx="52">
                  <c:v>44645.541666666541</c:v>
                </c:pt>
                <c:pt idx="53">
                  <c:v>44645.552083333205</c:v>
                </c:pt>
                <c:pt idx="54">
                  <c:v>44645.562499999869</c:v>
                </c:pt>
                <c:pt idx="55">
                  <c:v>44645.572916666533</c:v>
                </c:pt>
                <c:pt idx="56">
                  <c:v>44645.583333333198</c:v>
                </c:pt>
                <c:pt idx="57">
                  <c:v>44645.593749999862</c:v>
                </c:pt>
                <c:pt idx="58">
                  <c:v>44645.604166666526</c:v>
                </c:pt>
                <c:pt idx="59">
                  <c:v>44645.61458333319</c:v>
                </c:pt>
                <c:pt idx="60">
                  <c:v>44645.624999999854</c:v>
                </c:pt>
                <c:pt idx="61">
                  <c:v>44645.635416666519</c:v>
                </c:pt>
                <c:pt idx="62">
                  <c:v>44645.645833333183</c:v>
                </c:pt>
                <c:pt idx="63">
                  <c:v>44645.656249999847</c:v>
                </c:pt>
                <c:pt idx="64">
                  <c:v>44645.666666666511</c:v>
                </c:pt>
                <c:pt idx="65">
                  <c:v>44645.677083333176</c:v>
                </c:pt>
                <c:pt idx="66">
                  <c:v>44645.68749999984</c:v>
                </c:pt>
                <c:pt idx="67">
                  <c:v>44645.697916666504</c:v>
                </c:pt>
                <c:pt idx="68">
                  <c:v>44645.708333333168</c:v>
                </c:pt>
                <c:pt idx="69">
                  <c:v>44645.718749999833</c:v>
                </c:pt>
                <c:pt idx="70">
                  <c:v>44645.729166666497</c:v>
                </c:pt>
                <c:pt idx="71">
                  <c:v>44645.739583333161</c:v>
                </c:pt>
                <c:pt idx="72">
                  <c:v>44645.749999999825</c:v>
                </c:pt>
                <c:pt idx="73">
                  <c:v>44645.76041666649</c:v>
                </c:pt>
                <c:pt idx="74">
                  <c:v>44645.770833333154</c:v>
                </c:pt>
                <c:pt idx="75">
                  <c:v>44645.781249999818</c:v>
                </c:pt>
                <c:pt idx="76">
                  <c:v>44645.791666666482</c:v>
                </c:pt>
                <c:pt idx="77">
                  <c:v>44645.802083333147</c:v>
                </c:pt>
                <c:pt idx="78">
                  <c:v>44645.812499999811</c:v>
                </c:pt>
                <c:pt idx="79">
                  <c:v>44645.822916666475</c:v>
                </c:pt>
                <c:pt idx="80">
                  <c:v>44645.833333333139</c:v>
                </c:pt>
                <c:pt idx="81">
                  <c:v>44645.843749999804</c:v>
                </c:pt>
                <c:pt idx="82">
                  <c:v>44645.854166666468</c:v>
                </c:pt>
                <c:pt idx="83">
                  <c:v>44645.864583333132</c:v>
                </c:pt>
                <c:pt idx="84">
                  <c:v>44645.874999999796</c:v>
                </c:pt>
                <c:pt idx="85">
                  <c:v>44645.885416666461</c:v>
                </c:pt>
                <c:pt idx="86">
                  <c:v>44645.895833333125</c:v>
                </c:pt>
                <c:pt idx="87">
                  <c:v>44645.906249999789</c:v>
                </c:pt>
                <c:pt idx="88">
                  <c:v>44645.916666666453</c:v>
                </c:pt>
                <c:pt idx="89">
                  <c:v>44645.927083333117</c:v>
                </c:pt>
                <c:pt idx="90">
                  <c:v>44645.937499999782</c:v>
                </c:pt>
                <c:pt idx="91">
                  <c:v>44645.947916666446</c:v>
                </c:pt>
                <c:pt idx="92">
                  <c:v>44645.95833333311</c:v>
                </c:pt>
                <c:pt idx="93">
                  <c:v>44645.968749999774</c:v>
                </c:pt>
                <c:pt idx="94">
                  <c:v>44645.979166666439</c:v>
                </c:pt>
                <c:pt idx="95">
                  <c:v>44645.989583333103</c:v>
                </c:pt>
                <c:pt idx="96">
                  <c:v>44645.999999999767</c:v>
                </c:pt>
                <c:pt idx="97">
                  <c:v>44646.010416666431</c:v>
                </c:pt>
                <c:pt idx="98">
                  <c:v>44646.020833333096</c:v>
                </c:pt>
                <c:pt idx="99">
                  <c:v>44646.03124999976</c:v>
                </c:pt>
                <c:pt idx="100">
                  <c:v>44646.041666666424</c:v>
                </c:pt>
                <c:pt idx="101">
                  <c:v>44646.052083333088</c:v>
                </c:pt>
                <c:pt idx="102">
                  <c:v>44646.062499999753</c:v>
                </c:pt>
                <c:pt idx="103">
                  <c:v>44646.072916666417</c:v>
                </c:pt>
                <c:pt idx="104">
                  <c:v>44646.083333333081</c:v>
                </c:pt>
                <c:pt idx="105">
                  <c:v>44646.093749999745</c:v>
                </c:pt>
                <c:pt idx="106">
                  <c:v>44646.10416666641</c:v>
                </c:pt>
                <c:pt idx="107">
                  <c:v>44646.114583333074</c:v>
                </c:pt>
                <c:pt idx="108">
                  <c:v>44646.124999999738</c:v>
                </c:pt>
                <c:pt idx="109">
                  <c:v>44646.135416666402</c:v>
                </c:pt>
                <c:pt idx="110">
                  <c:v>44646.145833333067</c:v>
                </c:pt>
                <c:pt idx="111">
                  <c:v>44646.156249999731</c:v>
                </c:pt>
                <c:pt idx="112">
                  <c:v>44646.166666666395</c:v>
                </c:pt>
                <c:pt idx="113">
                  <c:v>44646.177083333059</c:v>
                </c:pt>
                <c:pt idx="114">
                  <c:v>44646.187499999724</c:v>
                </c:pt>
                <c:pt idx="115">
                  <c:v>44646.197916666388</c:v>
                </c:pt>
                <c:pt idx="116">
                  <c:v>44646.208333333052</c:v>
                </c:pt>
                <c:pt idx="117">
                  <c:v>44646.218749999716</c:v>
                </c:pt>
                <c:pt idx="118">
                  <c:v>44646.22916666638</c:v>
                </c:pt>
                <c:pt idx="119">
                  <c:v>44646.239583333045</c:v>
                </c:pt>
                <c:pt idx="120">
                  <c:v>44646.249999999709</c:v>
                </c:pt>
                <c:pt idx="121">
                  <c:v>44646.260416666373</c:v>
                </c:pt>
                <c:pt idx="122">
                  <c:v>44646.270833333037</c:v>
                </c:pt>
                <c:pt idx="123">
                  <c:v>44646.281249999702</c:v>
                </c:pt>
                <c:pt idx="124">
                  <c:v>44646.291666666366</c:v>
                </c:pt>
                <c:pt idx="125">
                  <c:v>44646.30208333303</c:v>
                </c:pt>
                <c:pt idx="126">
                  <c:v>44646.312499999694</c:v>
                </c:pt>
                <c:pt idx="127">
                  <c:v>44646.322916666359</c:v>
                </c:pt>
                <c:pt idx="128">
                  <c:v>44646.333333333023</c:v>
                </c:pt>
                <c:pt idx="129">
                  <c:v>44646.343749999687</c:v>
                </c:pt>
                <c:pt idx="130">
                  <c:v>44646.354166666351</c:v>
                </c:pt>
                <c:pt idx="131">
                  <c:v>44646.364583333016</c:v>
                </c:pt>
                <c:pt idx="132">
                  <c:v>44646.37499999968</c:v>
                </c:pt>
                <c:pt idx="133">
                  <c:v>44646.385416666344</c:v>
                </c:pt>
                <c:pt idx="134">
                  <c:v>44646.395833333008</c:v>
                </c:pt>
                <c:pt idx="135">
                  <c:v>44646.406249999673</c:v>
                </c:pt>
                <c:pt idx="136">
                  <c:v>44646.416666666337</c:v>
                </c:pt>
                <c:pt idx="137">
                  <c:v>44646.427083333001</c:v>
                </c:pt>
                <c:pt idx="138">
                  <c:v>44646.437499999665</c:v>
                </c:pt>
                <c:pt idx="139">
                  <c:v>44646.44791666633</c:v>
                </c:pt>
                <c:pt idx="140">
                  <c:v>44646.458333332994</c:v>
                </c:pt>
                <c:pt idx="141">
                  <c:v>44646.468749999658</c:v>
                </c:pt>
                <c:pt idx="142">
                  <c:v>44646.479166666322</c:v>
                </c:pt>
                <c:pt idx="143">
                  <c:v>44646.489583332987</c:v>
                </c:pt>
                <c:pt idx="144">
                  <c:v>44646.499999999651</c:v>
                </c:pt>
                <c:pt idx="145">
                  <c:v>44646.510416666315</c:v>
                </c:pt>
                <c:pt idx="146">
                  <c:v>44646.520833332979</c:v>
                </c:pt>
                <c:pt idx="147">
                  <c:v>44646.531249999643</c:v>
                </c:pt>
                <c:pt idx="148">
                  <c:v>44646.541666666308</c:v>
                </c:pt>
                <c:pt idx="149">
                  <c:v>44646.552083332972</c:v>
                </c:pt>
                <c:pt idx="150">
                  <c:v>44646.562499999636</c:v>
                </c:pt>
                <c:pt idx="151">
                  <c:v>44646.5729166663</c:v>
                </c:pt>
                <c:pt idx="152">
                  <c:v>44646.583333332965</c:v>
                </c:pt>
                <c:pt idx="153">
                  <c:v>44646.593749999629</c:v>
                </c:pt>
                <c:pt idx="154">
                  <c:v>44646.604166666293</c:v>
                </c:pt>
                <c:pt idx="155">
                  <c:v>44646.614583332957</c:v>
                </c:pt>
                <c:pt idx="156">
                  <c:v>44646.624999999622</c:v>
                </c:pt>
                <c:pt idx="157">
                  <c:v>44646.635416666286</c:v>
                </c:pt>
                <c:pt idx="158">
                  <c:v>44646.64583333295</c:v>
                </c:pt>
                <c:pt idx="159">
                  <c:v>44646.656249999614</c:v>
                </c:pt>
                <c:pt idx="160">
                  <c:v>44646.666666666279</c:v>
                </c:pt>
                <c:pt idx="161">
                  <c:v>44646.677083332943</c:v>
                </c:pt>
                <c:pt idx="162">
                  <c:v>44646.687499999607</c:v>
                </c:pt>
                <c:pt idx="163">
                  <c:v>44646.697916666271</c:v>
                </c:pt>
                <c:pt idx="164">
                  <c:v>44646.708333332936</c:v>
                </c:pt>
                <c:pt idx="165">
                  <c:v>44646.7187499996</c:v>
                </c:pt>
                <c:pt idx="166">
                  <c:v>44646.729166666264</c:v>
                </c:pt>
                <c:pt idx="167">
                  <c:v>44646.739583332928</c:v>
                </c:pt>
                <c:pt idx="168">
                  <c:v>44646.749999999593</c:v>
                </c:pt>
                <c:pt idx="169">
                  <c:v>44646.760416666257</c:v>
                </c:pt>
                <c:pt idx="170">
                  <c:v>44646.770833332921</c:v>
                </c:pt>
                <c:pt idx="171">
                  <c:v>44646.781249999585</c:v>
                </c:pt>
                <c:pt idx="172">
                  <c:v>44646.79166666625</c:v>
                </c:pt>
                <c:pt idx="173">
                  <c:v>44646.802083332914</c:v>
                </c:pt>
                <c:pt idx="174">
                  <c:v>44646.812499999578</c:v>
                </c:pt>
                <c:pt idx="175">
                  <c:v>44646.822916666242</c:v>
                </c:pt>
                <c:pt idx="176">
                  <c:v>44646.833333332906</c:v>
                </c:pt>
                <c:pt idx="177">
                  <c:v>44646.843749999571</c:v>
                </c:pt>
                <c:pt idx="178">
                  <c:v>44646.854166666235</c:v>
                </c:pt>
                <c:pt idx="179">
                  <c:v>44646.864583332899</c:v>
                </c:pt>
                <c:pt idx="180">
                  <c:v>44646.874999999563</c:v>
                </c:pt>
                <c:pt idx="181">
                  <c:v>44646.885416666228</c:v>
                </c:pt>
                <c:pt idx="182">
                  <c:v>44646.895833332892</c:v>
                </c:pt>
                <c:pt idx="183">
                  <c:v>44646.906249999556</c:v>
                </c:pt>
                <c:pt idx="184">
                  <c:v>44646.91666666622</c:v>
                </c:pt>
                <c:pt idx="185">
                  <c:v>44646.927083332885</c:v>
                </c:pt>
                <c:pt idx="186">
                  <c:v>44646.937499999549</c:v>
                </c:pt>
                <c:pt idx="187">
                  <c:v>44646.947916666213</c:v>
                </c:pt>
                <c:pt idx="188">
                  <c:v>44646.958333332877</c:v>
                </c:pt>
                <c:pt idx="189">
                  <c:v>44646.968749999542</c:v>
                </c:pt>
                <c:pt idx="190">
                  <c:v>44646.979166666206</c:v>
                </c:pt>
                <c:pt idx="191">
                  <c:v>44646.98958333287</c:v>
                </c:pt>
                <c:pt idx="192">
                  <c:v>44646.999999999534</c:v>
                </c:pt>
                <c:pt idx="193">
                  <c:v>44647.010416666199</c:v>
                </c:pt>
                <c:pt idx="194">
                  <c:v>44647.020833332863</c:v>
                </c:pt>
                <c:pt idx="195">
                  <c:v>44647.031249999527</c:v>
                </c:pt>
                <c:pt idx="196">
                  <c:v>44647.041666666191</c:v>
                </c:pt>
                <c:pt idx="197">
                  <c:v>44647.052083332856</c:v>
                </c:pt>
                <c:pt idx="198">
                  <c:v>44647.06249999952</c:v>
                </c:pt>
                <c:pt idx="199">
                  <c:v>44647.072916666184</c:v>
                </c:pt>
                <c:pt idx="200">
                  <c:v>44647.083333332848</c:v>
                </c:pt>
                <c:pt idx="201">
                  <c:v>44647.093749999513</c:v>
                </c:pt>
                <c:pt idx="202">
                  <c:v>44647.104166666177</c:v>
                </c:pt>
                <c:pt idx="203">
                  <c:v>44647.114583332841</c:v>
                </c:pt>
                <c:pt idx="204">
                  <c:v>44647.124999999505</c:v>
                </c:pt>
                <c:pt idx="205">
                  <c:v>44647.135416666169</c:v>
                </c:pt>
                <c:pt idx="206">
                  <c:v>44647.145833332834</c:v>
                </c:pt>
                <c:pt idx="207">
                  <c:v>44647.156249999498</c:v>
                </c:pt>
                <c:pt idx="208">
                  <c:v>44647.166666666162</c:v>
                </c:pt>
                <c:pt idx="209">
                  <c:v>44647.177083332826</c:v>
                </c:pt>
                <c:pt idx="210">
                  <c:v>44647.187499999491</c:v>
                </c:pt>
                <c:pt idx="211">
                  <c:v>44647.197916666155</c:v>
                </c:pt>
                <c:pt idx="212">
                  <c:v>44647.208333332819</c:v>
                </c:pt>
                <c:pt idx="213">
                  <c:v>44647.218749999483</c:v>
                </c:pt>
                <c:pt idx="214">
                  <c:v>44647.229166666148</c:v>
                </c:pt>
                <c:pt idx="215">
                  <c:v>44647.239583332812</c:v>
                </c:pt>
                <c:pt idx="216">
                  <c:v>44647.249999999476</c:v>
                </c:pt>
                <c:pt idx="217">
                  <c:v>44647.26041666614</c:v>
                </c:pt>
                <c:pt idx="218">
                  <c:v>44647.270833332805</c:v>
                </c:pt>
                <c:pt idx="219">
                  <c:v>44647.281249999469</c:v>
                </c:pt>
                <c:pt idx="220">
                  <c:v>44647.291666666133</c:v>
                </c:pt>
                <c:pt idx="221">
                  <c:v>44647.302083332797</c:v>
                </c:pt>
                <c:pt idx="222">
                  <c:v>44647.312499999462</c:v>
                </c:pt>
                <c:pt idx="223">
                  <c:v>44647.322916666126</c:v>
                </c:pt>
                <c:pt idx="224">
                  <c:v>44647.33333333279</c:v>
                </c:pt>
                <c:pt idx="225">
                  <c:v>44647.343749999454</c:v>
                </c:pt>
                <c:pt idx="226">
                  <c:v>44647.354166666119</c:v>
                </c:pt>
                <c:pt idx="227">
                  <c:v>44647.364583332783</c:v>
                </c:pt>
                <c:pt idx="228">
                  <c:v>44647.374999999447</c:v>
                </c:pt>
                <c:pt idx="229">
                  <c:v>44647.385416666111</c:v>
                </c:pt>
                <c:pt idx="230">
                  <c:v>44647.395833332776</c:v>
                </c:pt>
                <c:pt idx="231">
                  <c:v>44647.40624999944</c:v>
                </c:pt>
                <c:pt idx="232">
                  <c:v>44647.416666666104</c:v>
                </c:pt>
                <c:pt idx="233">
                  <c:v>44647.427083332768</c:v>
                </c:pt>
                <c:pt idx="234">
                  <c:v>44647.437499999432</c:v>
                </c:pt>
                <c:pt idx="235">
                  <c:v>44647.447916666097</c:v>
                </c:pt>
                <c:pt idx="236">
                  <c:v>44647.458333332761</c:v>
                </c:pt>
                <c:pt idx="237">
                  <c:v>44647.468749999425</c:v>
                </c:pt>
                <c:pt idx="238">
                  <c:v>44647.479166666089</c:v>
                </c:pt>
                <c:pt idx="239">
                  <c:v>44647.489583332754</c:v>
                </c:pt>
                <c:pt idx="240">
                  <c:v>44647.499999999418</c:v>
                </c:pt>
                <c:pt idx="241">
                  <c:v>44647.510416666082</c:v>
                </c:pt>
                <c:pt idx="242">
                  <c:v>44647.520833332746</c:v>
                </c:pt>
                <c:pt idx="243">
                  <c:v>44647.531249999411</c:v>
                </c:pt>
                <c:pt idx="244">
                  <c:v>44647.541666666075</c:v>
                </c:pt>
                <c:pt idx="245">
                  <c:v>44647.552083332739</c:v>
                </c:pt>
                <c:pt idx="246">
                  <c:v>44647.562499999403</c:v>
                </c:pt>
                <c:pt idx="247">
                  <c:v>44647.572916666068</c:v>
                </c:pt>
                <c:pt idx="248">
                  <c:v>44647.583333332732</c:v>
                </c:pt>
                <c:pt idx="249">
                  <c:v>44647.593749999396</c:v>
                </c:pt>
                <c:pt idx="250">
                  <c:v>44647.60416666606</c:v>
                </c:pt>
                <c:pt idx="251">
                  <c:v>44647.614583332725</c:v>
                </c:pt>
                <c:pt idx="252">
                  <c:v>44647.624999999389</c:v>
                </c:pt>
                <c:pt idx="253">
                  <c:v>44647.635416666053</c:v>
                </c:pt>
                <c:pt idx="254">
                  <c:v>44647.645833332717</c:v>
                </c:pt>
                <c:pt idx="255">
                  <c:v>44647.656249999382</c:v>
                </c:pt>
                <c:pt idx="256">
                  <c:v>44647.666666666046</c:v>
                </c:pt>
                <c:pt idx="257">
                  <c:v>44647.67708333271</c:v>
                </c:pt>
                <c:pt idx="258">
                  <c:v>44647.687499999374</c:v>
                </c:pt>
                <c:pt idx="259">
                  <c:v>44647.697916666039</c:v>
                </c:pt>
                <c:pt idx="260">
                  <c:v>44647.708333332703</c:v>
                </c:pt>
                <c:pt idx="261">
                  <c:v>44647.718749999367</c:v>
                </c:pt>
                <c:pt idx="262">
                  <c:v>44647.729166666031</c:v>
                </c:pt>
                <c:pt idx="263">
                  <c:v>44647.739583332695</c:v>
                </c:pt>
                <c:pt idx="264">
                  <c:v>44647.74999999936</c:v>
                </c:pt>
                <c:pt idx="265">
                  <c:v>44647.760416666024</c:v>
                </c:pt>
                <c:pt idx="266">
                  <c:v>44647.770833332688</c:v>
                </c:pt>
                <c:pt idx="267">
                  <c:v>44647.781249999352</c:v>
                </c:pt>
                <c:pt idx="268">
                  <c:v>44647.791666666017</c:v>
                </c:pt>
                <c:pt idx="269">
                  <c:v>44647.802083332681</c:v>
                </c:pt>
                <c:pt idx="270">
                  <c:v>44647.812499999345</c:v>
                </c:pt>
                <c:pt idx="271">
                  <c:v>44647.822916666009</c:v>
                </c:pt>
                <c:pt idx="272">
                  <c:v>44647.833333332674</c:v>
                </c:pt>
                <c:pt idx="273">
                  <c:v>44647.843749999338</c:v>
                </c:pt>
                <c:pt idx="274">
                  <c:v>44647.854166666002</c:v>
                </c:pt>
                <c:pt idx="275">
                  <c:v>44647.864583332666</c:v>
                </c:pt>
                <c:pt idx="276">
                  <c:v>44647.874999999331</c:v>
                </c:pt>
                <c:pt idx="277">
                  <c:v>44647.885416665995</c:v>
                </c:pt>
                <c:pt idx="278">
                  <c:v>44647.895833332659</c:v>
                </c:pt>
                <c:pt idx="279">
                  <c:v>44647.906249999323</c:v>
                </c:pt>
                <c:pt idx="280">
                  <c:v>44647.916666665988</c:v>
                </c:pt>
                <c:pt idx="281">
                  <c:v>44647.927083332652</c:v>
                </c:pt>
                <c:pt idx="282">
                  <c:v>44647.937499999316</c:v>
                </c:pt>
                <c:pt idx="283">
                  <c:v>44647.94791666598</c:v>
                </c:pt>
                <c:pt idx="284">
                  <c:v>44647.958333332645</c:v>
                </c:pt>
                <c:pt idx="285">
                  <c:v>44647.968749999309</c:v>
                </c:pt>
                <c:pt idx="286">
                  <c:v>44647.979166665973</c:v>
                </c:pt>
                <c:pt idx="287">
                  <c:v>44647.989583332637</c:v>
                </c:pt>
                <c:pt idx="288">
                  <c:v>44647.999999999302</c:v>
                </c:pt>
                <c:pt idx="289">
                  <c:v>44648.010416665966</c:v>
                </c:pt>
                <c:pt idx="290">
                  <c:v>44648.02083333263</c:v>
                </c:pt>
                <c:pt idx="291">
                  <c:v>44648.031249999294</c:v>
                </c:pt>
                <c:pt idx="292">
                  <c:v>44648.041666665958</c:v>
                </c:pt>
                <c:pt idx="293">
                  <c:v>44648.052083332623</c:v>
                </c:pt>
                <c:pt idx="294">
                  <c:v>44648.062499999287</c:v>
                </c:pt>
                <c:pt idx="295">
                  <c:v>44648.072916665951</c:v>
                </c:pt>
                <c:pt idx="296">
                  <c:v>44648.083333332615</c:v>
                </c:pt>
                <c:pt idx="297">
                  <c:v>44648.09374999928</c:v>
                </c:pt>
                <c:pt idx="298">
                  <c:v>44648.104166665944</c:v>
                </c:pt>
                <c:pt idx="299">
                  <c:v>44648.114583332608</c:v>
                </c:pt>
                <c:pt idx="300">
                  <c:v>44648.124999999272</c:v>
                </c:pt>
                <c:pt idx="301">
                  <c:v>44648.135416665937</c:v>
                </c:pt>
                <c:pt idx="302">
                  <c:v>44648.145833332601</c:v>
                </c:pt>
                <c:pt idx="303">
                  <c:v>44648.156249999265</c:v>
                </c:pt>
                <c:pt idx="304">
                  <c:v>44648.166666665929</c:v>
                </c:pt>
                <c:pt idx="305">
                  <c:v>44648.177083332594</c:v>
                </c:pt>
                <c:pt idx="306">
                  <c:v>44648.187499999258</c:v>
                </c:pt>
                <c:pt idx="307">
                  <c:v>44648.197916665922</c:v>
                </c:pt>
                <c:pt idx="308">
                  <c:v>44648.208333332586</c:v>
                </c:pt>
                <c:pt idx="309">
                  <c:v>44648.218749999251</c:v>
                </c:pt>
                <c:pt idx="310">
                  <c:v>44648.229166665915</c:v>
                </c:pt>
                <c:pt idx="311">
                  <c:v>44648.239583332579</c:v>
                </c:pt>
                <c:pt idx="312">
                  <c:v>44648.249999999243</c:v>
                </c:pt>
                <c:pt idx="313">
                  <c:v>44648.260416665908</c:v>
                </c:pt>
                <c:pt idx="314">
                  <c:v>44648.270833332572</c:v>
                </c:pt>
                <c:pt idx="315">
                  <c:v>44648.281249999236</c:v>
                </c:pt>
                <c:pt idx="316">
                  <c:v>44648.2916666659</c:v>
                </c:pt>
                <c:pt idx="317">
                  <c:v>44648.302083332565</c:v>
                </c:pt>
                <c:pt idx="318">
                  <c:v>44648.312499999229</c:v>
                </c:pt>
                <c:pt idx="319">
                  <c:v>44648.322916665893</c:v>
                </c:pt>
                <c:pt idx="320">
                  <c:v>44648.333333332557</c:v>
                </c:pt>
                <c:pt idx="321">
                  <c:v>44648.343749999221</c:v>
                </c:pt>
                <c:pt idx="322">
                  <c:v>44648.354166665886</c:v>
                </c:pt>
                <c:pt idx="323">
                  <c:v>44648.36458333255</c:v>
                </c:pt>
                <c:pt idx="324">
                  <c:v>44648.374999999214</c:v>
                </c:pt>
                <c:pt idx="325">
                  <c:v>44648.385416665878</c:v>
                </c:pt>
                <c:pt idx="326">
                  <c:v>44648.395833332543</c:v>
                </c:pt>
                <c:pt idx="327">
                  <c:v>44648.406249999207</c:v>
                </c:pt>
                <c:pt idx="328">
                  <c:v>44648.416666665871</c:v>
                </c:pt>
                <c:pt idx="329">
                  <c:v>44648.427083332535</c:v>
                </c:pt>
                <c:pt idx="330">
                  <c:v>44648.4374999992</c:v>
                </c:pt>
                <c:pt idx="331">
                  <c:v>44648.447916665864</c:v>
                </c:pt>
                <c:pt idx="332">
                  <c:v>44648.458333332528</c:v>
                </c:pt>
                <c:pt idx="333">
                  <c:v>44648.468749999192</c:v>
                </c:pt>
                <c:pt idx="334">
                  <c:v>44648.479166665857</c:v>
                </c:pt>
                <c:pt idx="335">
                  <c:v>44648.489583332521</c:v>
                </c:pt>
                <c:pt idx="336">
                  <c:v>44648.499999999185</c:v>
                </c:pt>
                <c:pt idx="337">
                  <c:v>44648.510416665849</c:v>
                </c:pt>
                <c:pt idx="338">
                  <c:v>44648.520833332514</c:v>
                </c:pt>
                <c:pt idx="339">
                  <c:v>44648.531249999178</c:v>
                </c:pt>
                <c:pt idx="340">
                  <c:v>44648.541666665842</c:v>
                </c:pt>
                <c:pt idx="341">
                  <c:v>44648.552083332506</c:v>
                </c:pt>
                <c:pt idx="342">
                  <c:v>44648.562499999171</c:v>
                </c:pt>
                <c:pt idx="343">
                  <c:v>44648.572916665835</c:v>
                </c:pt>
                <c:pt idx="344">
                  <c:v>44648.583333332499</c:v>
                </c:pt>
                <c:pt idx="345">
                  <c:v>44648.593749999163</c:v>
                </c:pt>
                <c:pt idx="346">
                  <c:v>44648.604166665828</c:v>
                </c:pt>
                <c:pt idx="347">
                  <c:v>44648.614583332492</c:v>
                </c:pt>
                <c:pt idx="348">
                  <c:v>44648.624999999156</c:v>
                </c:pt>
                <c:pt idx="349">
                  <c:v>44648.63541666582</c:v>
                </c:pt>
                <c:pt idx="350">
                  <c:v>44648.645833332484</c:v>
                </c:pt>
                <c:pt idx="351">
                  <c:v>44648.656249999149</c:v>
                </c:pt>
                <c:pt idx="352">
                  <c:v>44648.666666665813</c:v>
                </c:pt>
                <c:pt idx="353">
                  <c:v>44648.677083332477</c:v>
                </c:pt>
                <c:pt idx="354">
                  <c:v>44648.687499999141</c:v>
                </c:pt>
                <c:pt idx="355">
                  <c:v>44648.697916665806</c:v>
                </c:pt>
                <c:pt idx="356">
                  <c:v>44648.70833333247</c:v>
                </c:pt>
                <c:pt idx="357">
                  <c:v>44648.718749999134</c:v>
                </c:pt>
                <c:pt idx="358">
                  <c:v>44648.729166665798</c:v>
                </c:pt>
                <c:pt idx="359">
                  <c:v>44648.739583332463</c:v>
                </c:pt>
                <c:pt idx="360">
                  <c:v>44648.749999999127</c:v>
                </c:pt>
                <c:pt idx="361">
                  <c:v>44648.760416665791</c:v>
                </c:pt>
                <c:pt idx="362">
                  <c:v>44648.770833332455</c:v>
                </c:pt>
                <c:pt idx="363">
                  <c:v>44648.78124999912</c:v>
                </c:pt>
                <c:pt idx="364">
                  <c:v>44648.791666665784</c:v>
                </c:pt>
                <c:pt idx="365">
                  <c:v>44648.802083332448</c:v>
                </c:pt>
                <c:pt idx="366">
                  <c:v>44648.812499999112</c:v>
                </c:pt>
                <c:pt idx="367">
                  <c:v>44648.822916665777</c:v>
                </c:pt>
                <c:pt idx="368">
                  <c:v>44648.833333332441</c:v>
                </c:pt>
                <c:pt idx="369">
                  <c:v>44648.843749999105</c:v>
                </c:pt>
                <c:pt idx="370">
                  <c:v>44648.854166665769</c:v>
                </c:pt>
                <c:pt idx="371">
                  <c:v>44648.864583332434</c:v>
                </c:pt>
                <c:pt idx="372">
                  <c:v>44648.874999999098</c:v>
                </c:pt>
                <c:pt idx="373">
                  <c:v>44648.885416665762</c:v>
                </c:pt>
                <c:pt idx="374">
                  <c:v>44648.895833332426</c:v>
                </c:pt>
                <c:pt idx="375">
                  <c:v>44648.906249999091</c:v>
                </c:pt>
                <c:pt idx="376">
                  <c:v>44648.916666665755</c:v>
                </c:pt>
                <c:pt idx="377">
                  <c:v>44648.927083332419</c:v>
                </c:pt>
                <c:pt idx="378">
                  <c:v>44648.937499999083</c:v>
                </c:pt>
                <c:pt idx="379">
                  <c:v>44648.947916665747</c:v>
                </c:pt>
                <c:pt idx="380">
                  <c:v>44648.958333332412</c:v>
                </c:pt>
                <c:pt idx="381">
                  <c:v>44648.968749999076</c:v>
                </c:pt>
                <c:pt idx="382">
                  <c:v>44648.97916666574</c:v>
                </c:pt>
                <c:pt idx="383">
                  <c:v>44648.989583332404</c:v>
                </c:pt>
                <c:pt idx="384">
                  <c:v>44648.999999999069</c:v>
                </c:pt>
                <c:pt idx="385">
                  <c:v>44649.010416665733</c:v>
                </c:pt>
                <c:pt idx="386">
                  <c:v>44649.020833332397</c:v>
                </c:pt>
                <c:pt idx="387">
                  <c:v>44649.031249999061</c:v>
                </c:pt>
                <c:pt idx="388">
                  <c:v>44649.041666665726</c:v>
                </c:pt>
                <c:pt idx="389">
                  <c:v>44649.05208333239</c:v>
                </c:pt>
                <c:pt idx="390">
                  <c:v>44649.062499999054</c:v>
                </c:pt>
                <c:pt idx="391">
                  <c:v>44649.072916665718</c:v>
                </c:pt>
                <c:pt idx="392">
                  <c:v>44649.083333332383</c:v>
                </c:pt>
                <c:pt idx="393">
                  <c:v>44649.093749999047</c:v>
                </c:pt>
                <c:pt idx="394">
                  <c:v>44649.104166665711</c:v>
                </c:pt>
                <c:pt idx="395">
                  <c:v>44649.114583332375</c:v>
                </c:pt>
                <c:pt idx="396">
                  <c:v>44649.12499999904</c:v>
                </c:pt>
                <c:pt idx="397">
                  <c:v>44649.135416665704</c:v>
                </c:pt>
                <c:pt idx="398">
                  <c:v>44649.145833332368</c:v>
                </c:pt>
                <c:pt idx="399">
                  <c:v>44649.156249999032</c:v>
                </c:pt>
                <c:pt idx="400">
                  <c:v>44649.166666665697</c:v>
                </c:pt>
                <c:pt idx="401">
                  <c:v>44649.177083332361</c:v>
                </c:pt>
                <c:pt idx="402">
                  <c:v>44649.187499999025</c:v>
                </c:pt>
                <c:pt idx="403">
                  <c:v>44649.197916665689</c:v>
                </c:pt>
                <c:pt idx="404">
                  <c:v>44649.208333332354</c:v>
                </c:pt>
                <c:pt idx="405">
                  <c:v>44649.218749999018</c:v>
                </c:pt>
                <c:pt idx="406">
                  <c:v>44649.229166665682</c:v>
                </c:pt>
                <c:pt idx="407">
                  <c:v>44649.239583332346</c:v>
                </c:pt>
                <c:pt idx="408">
                  <c:v>44649.24999999901</c:v>
                </c:pt>
                <c:pt idx="409">
                  <c:v>44649.260416665675</c:v>
                </c:pt>
                <c:pt idx="410">
                  <c:v>44649.270833332339</c:v>
                </c:pt>
                <c:pt idx="411">
                  <c:v>44649.281249999003</c:v>
                </c:pt>
                <c:pt idx="412">
                  <c:v>44649.291666665667</c:v>
                </c:pt>
                <c:pt idx="413">
                  <c:v>44649.302083332332</c:v>
                </c:pt>
                <c:pt idx="414">
                  <c:v>44649.312499998996</c:v>
                </c:pt>
                <c:pt idx="415">
                  <c:v>44649.32291666566</c:v>
                </c:pt>
                <c:pt idx="416">
                  <c:v>44649.333333332324</c:v>
                </c:pt>
                <c:pt idx="417">
                  <c:v>44649.343749998989</c:v>
                </c:pt>
                <c:pt idx="418">
                  <c:v>44649.354166665653</c:v>
                </c:pt>
                <c:pt idx="419">
                  <c:v>44649.364583332317</c:v>
                </c:pt>
                <c:pt idx="420">
                  <c:v>44649.374999998981</c:v>
                </c:pt>
                <c:pt idx="421">
                  <c:v>44649.385416665646</c:v>
                </c:pt>
                <c:pt idx="422">
                  <c:v>44649.39583333231</c:v>
                </c:pt>
                <c:pt idx="423">
                  <c:v>44649.406249998974</c:v>
                </c:pt>
                <c:pt idx="424">
                  <c:v>44649.416666665638</c:v>
                </c:pt>
                <c:pt idx="425">
                  <c:v>44649.427083332303</c:v>
                </c:pt>
                <c:pt idx="426">
                  <c:v>44649.437499998967</c:v>
                </c:pt>
                <c:pt idx="427">
                  <c:v>44649.447916665631</c:v>
                </c:pt>
                <c:pt idx="428">
                  <c:v>44649.458333332295</c:v>
                </c:pt>
                <c:pt idx="429">
                  <c:v>44649.46874999896</c:v>
                </c:pt>
                <c:pt idx="430">
                  <c:v>44649.479166665624</c:v>
                </c:pt>
                <c:pt idx="431">
                  <c:v>44649.489583332288</c:v>
                </c:pt>
                <c:pt idx="432">
                  <c:v>44649.499999998952</c:v>
                </c:pt>
                <c:pt idx="433">
                  <c:v>44649.510416665617</c:v>
                </c:pt>
                <c:pt idx="434">
                  <c:v>44649.520833332281</c:v>
                </c:pt>
                <c:pt idx="435">
                  <c:v>44649.531249998945</c:v>
                </c:pt>
                <c:pt idx="436">
                  <c:v>44649.541666665609</c:v>
                </c:pt>
                <c:pt idx="437">
                  <c:v>44649.552083332273</c:v>
                </c:pt>
                <c:pt idx="438">
                  <c:v>44649.562499998938</c:v>
                </c:pt>
                <c:pt idx="439">
                  <c:v>44649.572916665602</c:v>
                </c:pt>
                <c:pt idx="440">
                  <c:v>44649.583333332266</c:v>
                </c:pt>
                <c:pt idx="441">
                  <c:v>44649.59374999893</c:v>
                </c:pt>
                <c:pt idx="442">
                  <c:v>44649.604166665595</c:v>
                </c:pt>
                <c:pt idx="443">
                  <c:v>44649.614583332259</c:v>
                </c:pt>
                <c:pt idx="444">
                  <c:v>44649.624999998923</c:v>
                </c:pt>
                <c:pt idx="445">
                  <c:v>44649.635416665587</c:v>
                </c:pt>
                <c:pt idx="446">
                  <c:v>44649.645833332252</c:v>
                </c:pt>
                <c:pt idx="447">
                  <c:v>44649.656249998916</c:v>
                </c:pt>
                <c:pt idx="448">
                  <c:v>44649.66666666558</c:v>
                </c:pt>
                <c:pt idx="449">
                  <c:v>44649.677083332244</c:v>
                </c:pt>
                <c:pt idx="450">
                  <c:v>44649.687499998909</c:v>
                </c:pt>
                <c:pt idx="451">
                  <c:v>44649.697916665573</c:v>
                </c:pt>
                <c:pt idx="452">
                  <c:v>44649.708333332237</c:v>
                </c:pt>
                <c:pt idx="453">
                  <c:v>44649.718749998901</c:v>
                </c:pt>
                <c:pt idx="454">
                  <c:v>44649.729166665566</c:v>
                </c:pt>
                <c:pt idx="455">
                  <c:v>44649.73958333223</c:v>
                </c:pt>
                <c:pt idx="456">
                  <c:v>44649.749999998894</c:v>
                </c:pt>
                <c:pt idx="457">
                  <c:v>44649.760416665558</c:v>
                </c:pt>
                <c:pt idx="458">
                  <c:v>44649.770833332223</c:v>
                </c:pt>
                <c:pt idx="459">
                  <c:v>44649.781249998887</c:v>
                </c:pt>
                <c:pt idx="460">
                  <c:v>44649.791666665551</c:v>
                </c:pt>
                <c:pt idx="461">
                  <c:v>44649.802083332215</c:v>
                </c:pt>
                <c:pt idx="462">
                  <c:v>44649.81249999888</c:v>
                </c:pt>
                <c:pt idx="463">
                  <c:v>44649.822916665544</c:v>
                </c:pt>
                <c:pt idx="464">
                  <c:v>44649.833333332208</c:v>
                </c:pt>
                <c:pt idx="465">
                  <c:v>44649.843749998872</c:v>
                </c:pt>
                <c:pt idx="466">
                  <c:v>44649.854166665536</c:v>
                </c:pt>
                <c:pt idx="467">
                  <c:v>44649.864583332201</c:v>
                </c:pt>
                <c:pt idx="468">
                  <c:v>44649.874999998865</c:v>
                </c:pt>
                <c:pt idx="469">
                  <c:v>44649.885416665529</c:v>
                </c:pt>
                <c:pt idx="470">
                  <c:v>44649.895833332193</c:v>
                </c:pt>
                <c:pt idx="471">
                  <c:v>44649.906249998858</c:v>
                </c:pt>
                <c:pt idx="472">
                  <c:v>44649.916666665522</c:v>
                </c:pt>
                <c:pt idx="473">
                  <c:v>44649.927083332186</c:v>
                </c:pt>
                <c:pt idx="474">
                  <c:v>44649.93749999885</c:v>
                </c:pt>
                <c:pt idx="475">
                  <c:v>44649.947916665515</c:v>
                </c:pt>
                <c:pt idx="476">
                  <c:v>44649.958333332179</c:v>
                </c:pt>
                <c:pt idx="477">
                  <c:v>44649.968749998843</c:v>
                </c:pt>
                <c:pt idx="478">
                  <c:v>44649.979166665507</c:v>
                </c:pt>
                <c:pt idx="479">
                  <c:v>44649.989583332172</c:v>
                </c:pt>
                <c:pt idx="480">
                  <c:v>44649.999999998836</c:v>
                </c:pt>
                <c:pt idx="481">
                  <c:v>44650.0104166655</c:v>
                </c:pt>
                <c:pt idx="482">
                  <c:v>44650.020833332164</c:v>
                </c:pt>
                <c:pt idx="483">
                  <c:v>44650.031249998829</c:v>
                </c:pt>
                <c:pt idx="484">
                  <c:v>44650.041666665493</c:v>
                </c:pt>
                <c:pt idx="485">
                  <c:v>44650.052083332157</c:v>
                </c:pt>
                <c:pt idx="486">
                  <c:v>44650.062499998821</c:v>
                </c:pt>
                <c:pt idx="487">
                  <c:v>44650.072916665486</c:v>
                </c:pt>
                <c:pt idx="488">
                  <c:v>44650.08333333215</c:v>
                </c:pt>
                <c:pt idx="489">
                  <c:v>44650.093749998814</c:v>
                </c:pt>
                <c:pt idx="490">
                  <c:v>44650.104166665478</c:v>
                </c:pt>
                <c:pt idx="491">
                  <c:v>44650.114583332143</c:v>
                </c:pt>
                <c:pt idx="492">
                  <c:v>44650.124999998807</c:v>
                </c:pt>
                <c:pt idx="493">
                  <c:v>44650.135416665471</c:v>
                </c:pt>
                <c:pt idx="494">
                  <c:v>44650.145833332135</c:v>
                </c:pt>
                <c:pt idx="495">
                  <c:v>44650.156249998799</c:v>
                </c:pt>
                <c:pt idx="496">
                  <c:v>44650.166666665464</c:v>
                </c:pt>
                <c:pt idx="497">
                  <c:v>44650.177083332128</c:v>
                </c:pt>
                <c:pt idx="498">
                  <c:v>44650.187499998792</c:v>
                </c:pt>
                <c:pt idx="499">
                  <c:v>44650.197916665456</c:v>
                </c:pt>
                <c:pt idx="500">
                  <c:v>44650.208333332121</c:v>
                </c:pt>
                <c:pt idx="501">
                  <c:v>44650.218749998785</c:v>
                </c:pt>
                <c:pt idx="502">
                  <c:v>44650.229166665449</c:v>
                </c:pt>
                <c:pt idx="503">
                  <c:v>44650.239583332113</c:v>
                </c:pt>
                <c:pt idx="504">
                  <c:v>44650.249999998778</c:v>
                </c:pt>
                <c:pt idx="505">
                  <c:v>44650.260416665442</c:v>
                </c:pt>
                <c:pt idx="506">
                  <c:v>44650.270833332106</c:v>
                </c:pt>
                <c:pt idx="507">
                  <c:v>44650.28124999877</c:v>
                </c:pt>
                <c:pt idx="508">
                  <c:v>44650.291666665435</c:v>
                </c:pt>
                <c:pt idx="509">
                  <c:v>44650.302083332099</c:v>
                </c:pt>
                <c:pt idx="510">
                  <c:v>44650.312499998763</c:v>
                </c:pt>
                <c:pt idx="511">
                  <c:v>44650.322916665427</c:v>
                </c:pt>
                <c:pt idx="512">
                  <c:v>44650.333333332092</c:v>
                </c:pt>
                <c:pt idx="513">
                  <c:v>44650.343749998756</c:v>
                </c:pt>
                <c:pt idx="514">
                  <c:v>44650.35416666542</c:v>
                </c:pt>
                <c:pt idx="515">
                  <c:v>44650.364583332084</c:v>
                </c:pt>
                <c:pt idx="516">
                  <c:v>44650.374999998749</c:v>
                </c:pt>
                <c:pt idx="517">
                  <c:v>44650.385416665413</c:v>
                </c:pt>
                <c:pt idx="518">
                  <c:v>44650.395833332077</c:v>
                </c:pt>
                <c:pt idx="519">
                  <c:v>44650.406249998741</c:v>
                </c:pt>
                <c:pt idx="520">
                  <c:v>44650.416666665406</c:v>
                </c:pt>
                <c:pt idx="521">
                  <c:v>44650.42708333207</c:v>
                </c:pt>
                <c:pt idx="522">
                  <c:v>44650.437499998734</c:v>
                </c:pt>
                <c:pt idx="523">
                  <c:v>44650.447916665398</c:v>
                </c:pt>
                <c:pt idx="524">
                  <c:v>44650.458333332062</c:v>
                </c:pt>
                <c:pt idx="525">
                  <c:v>44650.468749998727</c:v>
                </c:pt>
                <c:pt idx="526">
                  <c:v>44650.479166665391</c:v>
                </c:pt>
                <c:pt idx="527">
                  <c:v>44650.489583332055</c:v>
                </c:pt>
                <c:pt idx="528">
                  <c:v>44650.499999998719</c:v>
                </c:pt>
                <c:pt idx="529">
                  <c:v>44650.510416665384</c:v>
                </c:pt>
                <c:pt idx="530">
                  <c:v>44650.520833332048</c:v>
                </c:pt>
                <c:pt idx="531">
                  <c:v>44650.531249998712</c:v>
                </c:pt>
                <c:pt idx="532">
                  <c:v>44650.541666665376</c:v>
                </c:pt>
                <c:pt idx="533">
                  <c:v>44650.552083332041</c:v>
                </c:pt>
                <c:pt idx="534">
                  <c:v>44650.562499998705</c:v>
                </c:pt>
                <c:pt idx="535">
                  <c:v>44650.572916665369</c:v>
                </c:pt>
                <c:pt idx="536">
                  <c:v>44650.583333332033</c:v>
                </c:pt>
                <c:pt idx="537">
                  <c:v>44650.593749998698</c:v>
                </c:pt>
                <c:pt idx="538">
                  <c:v>44650.604166665362</c:v>
                </c:pt>
                <c:pt idx="539">
                  <c:v>44650.614583332026</c:v>
                </c:pt>
                <c:pt idx="540">
                  <c:v>44650.62499999869</c:v>
                </c:pt>
                <c:pt idx="541">
                  <c:v>44650.635416665355</c:v>
                </c:pt>
                <c:pt idx="542">
                  <c:v>44650.645833332019</c:v>
                </c:pt>
                <c:pt idx="543">
                  <c:v>44650.656249998683</c:v>
                </c:pt>
                <c:pt idx="544">
                  <c:v>44650.666666665347</c:v>
                </c:pt>
                <c:pt idx="545">
                  <c:v>44650.677083332012</c:v>
                </c:pt>
                <c:pt idx="546">
                  <c:v>44650.687499998676</c:v>
                </c:pt>
                <c:pt idx="547">
                  <c:v>44650.69791666534</c:v>
                </c:pt>
                <c:pt idx="548">
                  <c:v>44650.708333332004</c:v>
                </c:pt>
                <c:pt idx="549">
                  <c:v>44650.718749998668</c:v>
                </c:pt>
                <c:pt idx="550">
                  <c:v>44650.729166665333</c:v>
                </c:pt>
                <c:pt idx="551">
                  <c:v>44650.739583331997</c:v>
                </c:pt>
                <c:pt idx="552">
                  <c:v>44650.749999998661</c:v>
                </c:pt>
                <c:pt idx="553">
                  <c:v>44650.760416665325</c:v>
                </c:pt>
                <c:pt idx="554">
                  <c:v>44650.77083333199</c:v>
                </c:pt>
                <c:pt idx="555">
                  <c:v>44650.781249998654</c:v>
                </c:pt>
                <c:pt idx="556">
                  <c:v>44650.791666665318</c:v>
                </c:pt>
                <c:pt idx="557">
                  <c:v>44650.802083331982</c:v>
                </c:pt>
                <c:pt idx="558">
                  <c:v>44650.812499998647</c:v>
                </c:pt>
                <c:pt idx="559">
                  <c:v>44650.822916665311</c:v>
                </c:pt>
                <c:pt idx="560">
                  <c:v>44650.833333331975</c:v>
                </c:pt>
                <c:pt idx="561">
                  <c:v>44650.843749998639</c:v>
                </c:pt>
                <c:pt idx="562">
                  <c:v>44650.854166665304</c:v>
                </c:pt>
                <c:pt idx="563">
                  <c:v>44650.864583331968</c:v>
                </c:pt>
                <c:pt idx="564">
                  <c:v>44650.874999998632</c:v>
                </c:pt>
                <c:pt idx="565">
                  <c:v>44650.885416665296</c:v>
                </c:pt>
                <c:pt idx="566">
                  <c:v>44650.895833331961</c:v>
                </c:pt>
                <c:pt idx="567">
                  <c:v>44650.906249998625</c:v>
                </c:pt>
                <c:pt idx="568">
                  <c:v>44650.916666665289</c:v>
                </c:pt>
                <c:pt idx="569">
                  <c:v>44650.927083331953</c:v>
                </c:pt>
                <c:pt idx="570">
                  <c:v>44650.937499998618</c:v>
                </c:pt>
                <c:pt idx="571">
                  <c:v>44650.947916665282</c:v>
                </c:pt>
                <c:pt idx="572">
                  <c:v>44650.958333331946</c:v>
                </c:pt>
                <c:pt idx="573">
                  <c:v>44650.96874999861</c:v>
                </c:pt>
                <c:pt idx="574">
                  <c:v>44650.979166665275</c:v>
                </c:pt>
                <c:pt idx="575">
                  <c:v>44650.989583331939</c:v>
                </c:pt>
                <c:pt idx="576">
                  <c:v>44650.999999998603</c:v>
                </c:pt>
                <c:pt idx="577">
                  <c:v>44651.010416665267</c:v>
                </c:pt>
                <c:pt idx="578">
                  <c:v>44651.020833331931</c:v>
                </c:pt>
                <c:pt idx="579">
                  <c:v>44651.031249998596</c:v>
                </c:pt>
                <c:pt idx="580">
                  <c:v>44651.04166666526</c:v>
                </c:pt>
                <c:pt idx="581">
                  <c:v>44651.052083331924</c:v>
                </c:pt>
                <c:pt idx="582">
                  <c:v>44651.062499998588</c:v>
                </c:pt>
                <c:pt idx="583">
                  <c:v>44651.072916665253</c:v>
                </c:pt>
                <c:pt idx="584">
                  <c:v>44651.083333331917</c:v>
                </c:pt>
                <c:pt idx="585">
                  <c:v>44651.093749998581</c:v>
                </c:pt>
                <c:pt idx="586">
                  <c:v>44651.104166665245</c:v>
                </c:pt>
                <c:pt idx="587">
                  <c:v>44651.11458333191</c:v>
                </c:pt>
                <c:pt idx="588">
                  <c:v>44651.124999998574</c:v>
                </c:pt>
                <c:pt idx="589">
                  <c:v>44651.135416665238</c:v>
                </c:pt>
                <c:pt idx="590">
                  <c:v>44651.145833331902</c:v>
                </c:pt>
                <c:pt idx="591">
                  <c:v>44651.156249998567</c:v>
                </c:pt>
                <c:pt idx="592">
                  <c:v>44651.166666665231</c:v>
                </c:pt>
                <c:pt idx="593">
                  <c:v>44651.177083331895</c:v>
                </c:pt>
                <c:pt idx="594">
                  <c:v>44651.187499998559</c:v>
                </c:pt>
                <c:pt idx="595">
                  <c:v>44651.197916665224</c:v>
                </c:pt>
                <c:pt idx="596">
                  <c:v>44651.208333331888</c:v>
                </c:pt>
                <c:pt idx="597">
                  <c:v>44651.218749998552</c:v>
                </c:pt>
                <c:pt idx="598">
                  <c:v>44651.229166665216</c:v>
                </c:pt>
                <c:pt idx="599">
                  <c:v>44651.239583331881</c:v>
                </c:pt>
                <c:pt idx="600">
                  <c:v>44651.249999998545</c:v>
                </c:pt>
                <c:pt idx="601">
                  <c:v>44651.260416665209</c:v>
                </c:pt>
                <c:pt idx="602">
                  <c:v>44651.270833331873</c:v>
                </c:pt>
                <c:pt idx="603">
                  <c:v>44651.281249998538</c:v>
                </c:pt>
                <c:pt idx="604">
                  <c:v>44651.291666665202</c:v>
                </c:pt>
                <c:pt idx="605">
                  <c:v>44651.302083331866</c:v>
                </c:pt>
                <c:pt idx="606">
                  <c:v>44651.31249999853</c:v>
                </c:pt>
                <c:pt idx="607">
                  <c:v>44651.322916665194</c:v>
                </c:pt>
                <c:pt idx="608">
                  <c:v>44651.333333331859</c:v>
                </c:pt>
                <c:pt idx="609">
                  <c:v>44651.343749998523</c:v>
                </c:pt>
                <c:pt idx="610">
                  <c:v>44651.354166665187</c:v>
                </c:pt>
                <c:pt idx="611">
                  <c:v>44651.364583331851</c:v>
                </c:pt>
                <c:pt idx="612">
                  <c:v>44651.374999998516</c:v>
                </c:pt>
                <c:pt idx="613">
                  <c:v>44651.38541666518</c:v>
                </c:pt>
                <c:pt idx="614">
                  <c:v>44651.395833331844</c:v>
                </c:pt>
                <c:pt idx="615">
                  <c:v>44651.406249998508</c:v>
                </c:pt>
                <c:pt idx="616">
                  <c:v>44651.416666665173</c:v>
                </c:pt>
                <c:pt idx="617">
                  <c:v>44651.427083331837</c:v>
                </c:pt>
                <c:pt idx="618">
                  <c:v>44651.437499998501</c:v>
                </c:pt>
                <c:pt idx="619">
                  <c:v>44651.447916665165</c:v>
                </c:pt>
                <c:pt idx="620">
                  <c:v>44651.45833333183</c:v>
                </c:pt>
                <c:pt idx="621">
                  <c:v>44651.468749998494</c:v>
                </c:pt>
                <c:pt idx="622">
                  <c:v>44651.479166665158</c:v>
                </c:pt>
                <c:pt idx="623">
                  <c:v>44651.489583331822</c:v>
                </c:pt>
                <c:pt idx="624">
                  <c:v>44651.499999998487</c:v>
                </c:pt>
                <c:pt idx="625">
                  <c:v>44651.510416665151</c:v>
                </c:pt>
                <c:pt idx="626">
                  <c:v>44651.520833331815</c:v>
                </c:pt>
                <c:pt idx="627">
                  <c:v>44651.531249998479</c:v>
                </c:pt>
                <c:pt idx="628">
                  <c:v>44651.541666665144</c:v>
                </c:pt>
                <c:pt idx="629">
                  <c:v>44651.552083331808</c:v>
                </c:pt>
                <c:pt idx="630">
                  <c:v>44651.562499998472</c:v>
                </c:pt>
                <c:pt idx="631">
                  <c:v>44651.572916665136</c:v>
                </c:pt>
                <c:pt idx="632">
                  <c:v>44651.583333331801</c:v>
                </c:pt>
                <c:pt idx="633">
                  <c:v>44651.593749998465</c:v>
                </c:pt>
                <c:pt idx="634">
                  <c:v>44651.604166665129</c:v>
                </c:pt>
                <c:pt idx="635">
                  <c:v>44651.614583331793</c:v>
                </c:pt>
                <c:pt idx="636">
                  <c:v>44651.624999998457</c:v>
                </c:pt>
                <c:pt idx="637">
                  <c:v>44651.635416665122</c:v>
                </c:pt>
                <c:pt idx="638">
                  <c:v>44651.645833331786</c:v>
                </c:pt>
                <c:pt idx="639">
                  <c:v>44651.65624999845</c:v>
                </c:pt>
                <c:pt idx="640">
                  <c:v>44651.666666665114</c:v>
                </c:pt>
                <c:pt idx="641">
                  <c:v>44651.677083331779</c:v>
                </c:pt>
                <c:pt idx="642">
                  <c:v>44651.687499998443</c:v>
                </c:pt>
                <c:pt idx="643">
                  <c:v>44651.697916665107</c:v>
                </c:pt>
                <c:pt idx="644">
                  <c:v>44651.708333331771</c:v>
                </c:pt>
                <c:pt idx="645">
                  <c:v>44651.718749998436</c:v>
                </c:pt>
                <c:pt idx="646">
                  <c:v>44651.7291666651</c:v>
                </c:pt>
                <c:pt idx="647">
                  <c:v>44651.739583331764</c:v>
                </c:pt>
                <c:pt idx="648">
                  <c:v>44651.749999998428</c:v>
                </c:pt>
                <c:pt idx="649">
                  <c:v>44651.760416665093</c:v>
                </c:pt>
                <c:pt idx="650">
                  <c:v>44651.770833331757</c:v>
                </c:pt>
                <c:pt idx="651">
                  <c:v>44651.781249998421</c:v>
                </c:pt>
                <c:pt idx="652">
                  <c:v>44651.791666665085</c:v>
                </c:pt>
                <c:pt idx="653">
                  <c:v>44651.80208333175</c:v>
                </c:pt>
                <c:pt idx="654">
                  <c:v>44651.812499998414</c:v>
                </c:pt>
                <c:pt idx="655">
                  <c:v>44651.822916665078</c:v>
                </c:pt>
                <c:pt idx="656">
                  <c:v>44651.833333331742</c:v>
                </c:pt>
                <c:pt idx="657">
                  <c:v>44651.843749998407</c:v>
                </c:pt>
                <c:pt idx="658">
                  <c:v>44651.854166665071</c:v>
                </c:pt>
                <c:pt idx="659">
                  <c:v>44651.864583331735</c:v>
                </c:pt>
                <c:pt idx="660">
                  <c:v>44651.874999998399</c:v>
                </c:pt>
                <c:pt idx="661">
                  <c:v>44651.885416665064</c:v>
                </c:pt>
                <c:pt idx="662">
                  <c:v>44651.895833331728</c:v>
                </c:pt>
                <c:pt idx="663">
                  <c:v>44651.906249998392</c:v>
                </c:pt>
                <c:pt idx="664">
                  <c:v>44651.916666665056</c:v>
                </c:pt>
                <c:pt idx="665">
                  <c:v>44651.92708333172</c:v>
                </c:pt>
                <c:pt idx="666">
                  <c:v>44651.937499998385</c:v>
                </c:pt>
                <c:pt idx="667">
                  <c:v>44651.947916665049</c:v>
                </c:pt>
                <c:pt idx="668">
                  <c:v>44651.958333331713</c:v>
                </c:pt>
                <c:pt idx="669">
                  <c:v>44651.968749998377</c:v>
                </c:pt>
                <c:pt idx="670">
                  <c:v>44651.979166665042</c:v>
                </c:pt>
                <c:pt idx="671">
                  <c:v>44651.989583331706</c:v>
                </c:pt>
              </c:numCache>
            </c:numRef>
          </c:cat>
          <c:val>
            <c:numRef>
              <c:f>'G-Weekly'!$S$28:$S$699</c:f>
              <c:numCache>
                <c:formatCode>0.00</c:formatCode>
                <c:ptCount val="672"/>
                <c:pt idx="0">
                  <c:v>1.8663907000000002</c:v>
                </c:pt>
                <c:pt idx="1">
                  <c:v>1.6758244400000002</c:v>
                </c:pt>
                <c:pt idx="2">
                  <c:v>1.5784810199999999</c:v>
                </c:pt>
                <c:pt idx="3">
                  <c:v>1.4424005599999998</c:v>
                </c:pt>
                <c:pt idx="4">
                  <c:v>1.2971506800000001</c:v>
                </c:pt>
                <c:pt idx="5">
                  <c:v>1.23518956</c:v>
                </c:pt>
                <c:pt idx="6">
                  <c:v>1.1428519399999999</c:v>
                </c:pt>
                <c:pt idx="7">
                  <c:v>1.0689917799999999</c:v>
                </c:pt>
                <c:pt idx="8">
                  <c:v>1.0106282</c:v>
                </c:pt>
                <c:pt idx="9">
                  <c:v>0.93412872000000002</c:v>
                </c:pt>
                <c:pt idx="10">
                  <c:v>0.8750806000000001</c:v>
                </c:pt>
                <c:pt idx="11">
                  <c:v>0.84380524000000001</c:v>
                </c:pt>
                <c:pt idx="12">
                  <c:v>0.79490383999999992</c:v>
                </c:pt>
                <c:pt idx="13">
                  <c:v>0.73367845999999992</c:v>
                </c:pt>
                <c:pt idx="14">
                  <c:v>0.72749441999999997</c:v>
                </c:pt>
                <c:pt idx="15">
                  <c:v>0.70779634000000002</c:v>
                </c:pt>
                <c:pt idx="16">
                  <c:v>0.70013012000000008</c:v>
                </c:pt>
                <c:pt idx="17">
                  <c:v>0.68691966000000004</c:v>
                </c:pt>
                <c:pt idx="18">
                  <c:v>0.69735083999999992</c:v>
                </c:pt>
                <c:pt idx="19">
                  <c:v>0.68412610000000007</c:v>
                </c:pt>
                <c:pt idx="20">
                  <c:v>0.71591625999999997</c:v>
                </c:pt>
                <c:pt idx="21">
                  <c:v>0.77607254000000003</c:v>
                </c:pt>
                <c:pt idx="22">
                  <c:v>0.80576051999999998</c:v>
                </c:pt>
                <c:pt idx="23">
                  <c:v>0.93974453999999985</c:v>
                </c:pt>
                <c:pt idx="24">
                  <c:v>0.97326995999999999</c:v>
                </c:pt>
                <c:pt idx="25">
                  <c:v>1.05099162</c:v>
                </c:pt>
                <c:pt idx="26">
                  <c:v>1.18400584</c:v>
                </c:pt>
                <c:pt idx="27">
                  <c:v>1.3255278800000001</c:v>
                </c:pt>
                <c:pt idx="28">
                  <c:v>1.51244406</c:v>
                </c:pt>
                <c:pt idx="29">
                  <c:v>1.6736053399999999</c:v>
                </c:pt>
                <c:pt idx="30">
                  <c:v>1.8344673</c:v>
                </c:pt>
                <c:pt idx="31">
                  <c:v>2.0004274999999998</c:v>
                </c:pt>
                <c:pt idx="32">
                  <c:v>2.0718266399999998</c:v>
                </c:pt>
                <c:pt idx="33">
                  <c:v>2.23702588</c:v>
                </c:pt>
                <c:pt idx="34">
                  <c:v>2.22722738</c:v>
                </c:pt>
                <c:pt idx="35">
                  <c:v>2.29376538</c:v>
                </c:pt>
                <c:pt idx="36">
                  <c:v>2.2771030200000002</c:v>
                </c:pt>
                <c:pt idx="37">
                  <c:v>2.2824442999999999</c:v>
                </c:pt>
                <c:pt idx="38">
                  <c:v>2.2364867199999998</c:v>
                </c:pt>
                <c:pt idx="39">
                  <c:v>2.1595618600000002</c:v>
                </c:pt>
                <c:pt idx="40">
                  <c:v>2.2134239399999998</c:v>
                </c:pt>
                <c:pt idx="41">
                  <c:v>2.1378862400000003</c:v>
                </c:pt>
                <c:pt idx="42">
                  <c:v>2.23315514</c:v>
                </c:pt>
                <c:pt idx="43">
                  <c:v>2.1814945999999997</c:v>
                </c:pt>
                <c:pt idx="44">
                  <c:v>2.2368567000000001</c:v>
                </c:pt>
                <c:pt idx="45">
                  <c:v>2.2408371199999997</c:v>
                </c:pt>
                <c:pt idx="46">
                  <c:v>2.2327068799999998</c:v>
                </c:pt>
                <c:pt idx="47">
                  <c:v>2.20105204</c:v>
                </c:pt>
                <c:pt idx="48">
                  <c:v>2.2384662000000004</c:v>
                </c:pt>
                <c:pt idx="49">
                  <c:v>2.1980944</c:v>
                </c:pt>
                <c:pt idx="50">
                  <c:v>2.2308192</c:v>
                </c:pt>
                <c:pt idx="51">
                  <c:v>2.2374401199999996</c:v>
                </c:pt>
                <c:pt idx="52">
                  <c:v>2.1150157599999999</c:v>
                </c:pt>
                <c:pt idx="53">
                  <c:v>2.1697484600000001</c:v>
                </c:pt>
                <c:pt idx="54">
                  <c:v>2.1192409999999997</c:v>
                </c:pt>
                <c:pt idx="55">
                  <c:v>2.0660308999999999</c:v>
                </c:pt>
                <c:pt idx="56">
                  <c:v>2.1207628000000001</c:v>
                </c:pt>
                <c:pt idx="57">
                  <c:v>2.1622707000000001</c:v>
                </c:pt>
                <c:pt idx="58">
                  <c:v>2.06012628</c:v>
                </c:pt>
                <c:pt idx="59">
                  <c:v>2.12716064</c:v>
                </c:pt>
                <c:pt idx="60">
                  <c:v>2.0516155799999996</c:v>
                </c:pt>
                <c:pt idx="61">
                  <c:v>2.0417245799999999</c:v>
                </c:pt>
                <c:pt idx="62">
                  <c:v>2.0308076399999999</c:v>
                </c:pt>
                <c:pt idx="63">
                  <c:v>1.9576566200000003</c:v>
                </c:pt>
                <c:pt idx="64">
                  <c:v>2.0186983199999999</c:v>
                </c:pt>
                <c:pt idx="65">
                  <c:v>1.9363475399999999</c:v>
                </c:pt>
                <c:pt idx="66">
                  <c:v>1.97724974</c:v>
                </c:pt>
                <c:pt idx="67">
                  <c:v>2.0059357400000004</c:v>
                </c:pt>
                <c:pt idx="68">
                  <c:v>2.06708772</c:v>
                </c:pt>
                <c:pt idx="69">
                  <c:v>2.0572306399999998</c:v>
                </c:pt>
                <c:pt idx="70">
                  <c:v>2.0964136399999997</c:v>
                </c:pt>
                <c:pt idx="71">
                  <c:v>2.0792968599999999</c:v>
                </c:pt>
                <c:pt idx="72">
                  <c:v>2.1456575199999994</c:v>
                </c:pt>
                <c:pt idx="73">
                  <c:v>2.2071799400000005</c:v>
                </c:pt>
                <c:pt idx="74">
                  <c:v>2.2003469199999999</c:v>
                </c:pt>
                <c:pt idx="75">
                  <c:v>2.2260745600000003</c:v>
                </c:pt>
                <c:pt idx="76">
                  <c:v>2.2090237000000004</c:v>
                </c:pt>
                <c:pt idx="77">
                  <c:v>2.3097784199999998</c:v>
                </c:pt>
                <c:pt idx="78">
                  <c:v>2.1747304999999999</c:v>
                </c:pt>
                <c:pt idx="79">
                  <c:v>2.3509310999999999</c:v>
                </c:pt>
                <c:pt idx="80">
                  <c:v>2.3399072199999997</c:v>
                </c:pt>
                <c:pt idx="81">
                  <c:v>2.30149808</c:v>
                </c:pt>
                <c:pt idx="82">
                  <c:v>2.29433614</c:v>
                </c:pt>
                <c:pt idx="83">
                  <c:v>2.2616782799999999</c:v>
                </c:pt>
                <c:pt idx="84">
                  <c:v>2.2064412799999999</c:v>
                </c:pt>
                <c:pt idx="85">
                  <c:v>2.2317958199999999</c:v>
                </c:pt>
                <c:pt idx="86">
                  <c:v>2.2351641</c:v>
                </c:pt>
                <c:pt idx="87">
                  <c:v>2.1950373000000001</c:v>
                </c:pt>
                <c:pt idx="88">
                  <c:v>2.1733447200000002</c:v>
                </c:pt>
                <c:pt idx="89">
                  <c:v>2.1108631999999998</c:v>
                </c:pt>
                <c:pt idx="90">
                  <c:v>2.0963715399999998</c:v>
                </c:pt>
                <c:pt idx="91">
                  <c:v>2.0572066200000001</c:v>
                </c:pt>
                <c:pt idx="92">
                  <c:v>2.0030998599999998</c:v>
                </c:pt>
                <c:pt idx="93">
                  <c:v>1.9555274400000002</c:v>
                </c:pt>
                <c:pt idx="94">
                  <c:v>1.9367518799999999</c:v>
                </c:pt>
                <c:pt idx="95">
                  <c:v>1.8513652600000001</c:v>
                </c:pt>
                <c:pt idx="96">
                  <c:v>1.7907547000000001</c:v>
                </c:pt>
                <c:pt idx="97">
                  <c:v>1.73098262</c:v>
                </c:pt>
                <c:pt idx="98">
                  <c:v>1.5969373199999999</c:v>
                </c:pt>
                <c:pt idx="99">
                  <c:v>1.5487378600000001</c:v>
                </c:pt>
                <c:pt idx="100">
                  <c:v>1.4903904400000001</c:v>
                </c:pt>
                <c:pt idx="101">
                  <c:v>1.37246618</c:v>
                </c:pt>
                <c:pt idx="102">
                  <c:v>1.30250032</c:v>
                </c:pt>
                <c:pt idx="103">
                  <c:v>1.2258243999999998</c:v>
                </c:pt>
                <c:pt idx="104">
                  <c:v>1.1327269200000001</c:v>
                </c:pt>
                <c:pt idx="105">
                  <c:v>1.09070836</c:v>
                </c:pt>
                <c:pt idx="106">
                  <c:v>0.98553917999999996</c:v>
                </c:pt>
                <c:pt idx="107">
                  <c:v>0.90531027999999991</c:v>
                </c:pt>
                <c:pt idx="108">
                  <c:v>0.8818578199999999</c:v>
                </c:pt>
                <c:pt idx="109">
                  <c:v>0.82304601999999993</c:v>
                </c:pt>
                <c:pt idx="110">
                  <c:v>0.79017392000000009</c:v>
                </c:pt>
                <c:pt idx="111">
                  <c:v>0.79775001999999995</c:v>
                </c:pt>
                <c:pt idx="112">
                  <c:v>0.76094684000000001</c:v>
                </c:pt>
                <c:pt idx="113">
                  <c:v>0.73915052000000003</c:v>
                </c:pt>
                <c:pt idx="114">
                  <c:v>0.70671144000000008</c:v>
                </c:pt>
                <c:pt idx="115">
                  <c:v>0.71899780000000013</c:v>
                </c:pt>
                <c:pt idx="116">
                  <c:v>0.75617429999999997</c:v>
                </c:pt>
                <c:pt idx="117">
                  <c:v>0.75659159999999992</c:v>
                </c:pt>
                <c:pt idx="118">
                  <c:v>0.80607167999999996</c:v>
                </c:pt>
                <c:pt idx="119">
                  <c:v>0.81227951999999992</c:v>
                </c:pt>
                <c:pt idx="120">
                  <c:v>0.79815480000000005</c:v>
                </c:pt>
                <c:pt idx="121">
                  <c:v>0.85421692000000005</c:v>
                </c:pt>
                <c:pt idx="122">
                  <c:v>0.91061017999999994</c:v>
                </c:pt>
                <c:pt idx="123">
                  <c:v>0.9479353399999999</c:v>
                </c:pt>
                <c:pt idx="124">
                  <c:v>1.0542085800000001</c:v>
                </c:pt>
                <c:pt idx="125">
                  <c:v>1.1659192800000002</c:v>
                </c:pt>
                <c:pt idx="126">
                  <c:v>1.2776978400000001</c:v>
                </c:pt>
                <c:pt idx="127">
                  <c:v>1.3897694</c:v>
                </c:pt>
                <c:pt idx="128">
                  <c:v>1.4542722800000001</c:v>
                </c:pt>
                <c:pt idx="129">
                  <c:v>1.6090781199999999</c:v>
                </c:pt>
                <c:pt idx="130">
                  <c:v>1.6993922400000003</c:v>
                </c:pt>
                <c:pt idx="131">
                  <c:v>1.89903328</c:v>
                </c:pt>
                <c:pt idx="132">
                  <c:v>1.8784540999999997</c:v>
                </c:pt>
                <c:pt idx="133">
                  <c:v>1.9348038600000002</c:v>
                </c:pt>
                <c:pt idx="134">
                  <c:v>2.1070287999999997</c:v>
                </c:pt>
                <c:pt idx="135">
                  <c:v>2.25022688</c:v>
                </c:pt>
                <c:pt idx="136">
                  <c:v>2.2627841999999996</c:v>
                </c:pt>
                <c:pt idx="137">
                  <c:v>2.3100034200000001</c:v>
                </c:pt>
                <c:pt idx="138">
                  <c:v>2.3787855999999996</c:v>
                </c:pt>
                <c:pt idx="139">
                  <c:v>2.5398053200000001</c:v>
                </c:pt>
                <c:pt idx="140">
                  <c:v>2.5192043000000002</c:v>
                </c:pt>
                <c:pt idx="141">
                  <c:v>2.5060494800000002</c:v>
                </c:pt>
                <c:pt idx="142">
                  <c:v>2.5707549399999996</c:v>
                </c:pt>
                <c:pt idx="143">
                  <c:v>2.5759976599999996</c:v>
                </c:pt>
                <c:pt idx="144">
                  <c:v>2.5206340799999998</c:v>
                </c:pt>
                <c:pt idx="145">
                  <c:v>2.5300090800000001</c:v>
                </c:pt>
                <c:pt idx="146">
                  <c:v>2.5666237399999998</c:v>
                </c:pt>
                <c:pt idx="147">
                  <c:v>2.5834347200000001</c:v>
                </c:pt>
                <c:pt idx="148">
                  <c:v>2.5503934999999998</c:v>
                </c:pt>
                <c:pt idx="149">
                  <c:v>2.5171111000000002</c:v>
                </c:pt>
                <c:pt idx="150">
                  <c:v>2.4753512399999997</c:v>
                </c:pt>
                <c:pt idx="151">
                  <c:v>2.4400472399999997</c:v>
                </c:pt>
                <c:pt idx="152">
                  <c:v>2.4746326000000001</c:v>
                </c:pt>
                <c:pt idx="153">
                  <c:v>2.4427819199999998</c:v>
                </c:pt>
                <c:pt idx="154">
                  <c:v>2.3859150199999997</c:v>
                </c:pt>
                <c:pt idx="155">
                  <c:v>2.3127926600000004</c:v>
                </c:pt>
                <c:pt idx="156">
                  <c:v>2.3204688400000002</c:v>
                </c:pt>
                <c:pt idx="157">
                  <c:v>2.2658749399999998</c:v>
                </c:pt>
                <c:pt idx="158">
                  <c:v>2.24880558</c:v>
                </c:pt>
                <c:pt idx="159">
                  <c:v>2.2966783799999999</c:v>
                </c:pt>
                <c:pt idx="160">
                  <c:v>2.2599808200000004</c:v>
                </c:pt>
                <c:pt idx="161">
                  <c:v>2.2619771000000002</c:v>
                </c:pt>
                <c:pt idx="162">
                  <c:v>2.1756608399999999</c:v>
                </c:pt>
                <c:pt idx="163">
                  <c:v>2.1959036599999999</c:v>
                </c:pt>
                <c:pt idx="164">
                  <c:v>2.1721778</c:v>
                </c:pt>
                <c:pt idx="165">
                  <c:v>2.1541804600000001</c:v>
                </c:pt>
                <c:pt idx="166">
                  <c:v>2.2215958999999996</c:v>
                </c:pt>
                <c:pt idx="167">
                  <c:v>2.0835080199999996</c:v>
                </c:pt>
                <c:pt idx="168">
                  <c:v>2.19142846</c:v>
                </c:pt>
                <c:pt idx="169">
                  <c:v>2.1522466800000002</c:v>
                </c:pt>
                <c:pt idx="170">
                  <c:v>2.08948416</c:v>
                </c:pt>
                <c:pt idx="171">
                  <c:v>2.1862636800000002</c:v>
                </c:pt>
                <c:pt idx="172">
                  <c:v>2.1989437999999999</c:v>
                </c:pt>
                <c:pt idx="173">
                  <c:v>2.21073824</c:v>
                </c:pt>
                <c:pt idx="174">
                  <c:v>2.0970884599999997</c:v>
                </c:pt>
                <c:pt idx="175">
                  <c:v>2.1043380799999998</c:v>
                </c:pt>
                <c:pt idx="176">
                  <c:v>2.1179954400000005</c:v>
                </c:pt>
                <c:pt idx="177">
                  <c:v>2.0837627599999999</c:v>
                </c:pt>
                <c:pt idx="178">
                  <c:v>2.1075138999999998</c:v>
                </c:pt>
                <c:pt idx="179">
                  <c:v>2.09774482</c:v>
                </c:pt>
                <c:pt idx="180">
                  <c:v>2.17387168</c:v>
                </c:pt>
                <c:pt idx="181">
                  <c:v>2.0984426000000003</c:v>
                </c:pt>
                <c:pt idx="182">
                  <c:v>2.1636467399999999</c:v>
                </c:pt>
                <c:pt idx="183">
                  <c:v>2.11309294</c:v>
                </c:pt>
                <c:pt idx="184">
                  <c:v>2.0140180000000001</c:v>
                </c:pt>
                <c:pt idx="185">
                  <c:v>2.0410492400000004</c:v>
                </c:pt>
                <c:pt idx="186">
                  <c:v>2.0160815199999997</c:v>
                </c:pt>
                <c:pt idx="187">
                  <c:v>1.9160322600000002</c:v>
                </c:pt>
                <c:pt idx="188">
                  <c:v>1.9107215</c:v>
                </c:pt>
                <c:pt idx="189">
                  <c:v>1.7950550599999999</c:v>
                </c:pt>
                <c:pt idx="190">
                  <c:v>1.7817362600000002</c:v>
                </c:pt>
                <c:pt idx="191">
                  <c:v>1.7587182800000001</c:v>
                </c:pt>
                <c:pt idx="192">
                  <c:v>1.6903429400000001</c:v>
                </c:pt>
                <c:pt idx="193">
                  <c:v>1.6042683799999999</c:v>
                </c:pt>
                <c:pt idx="194">
                  <c:v>1.5970552200000001</c:v>
                </c:pt>
                <c:pt idx="195">
                  <c:v>1.50264424</c:v>
                </c:pt>
                <c:pt idx="196">
                  <c:v>1.37939696</c:v>
                </c:pt>
                <c:pt idx="197">
                  <c:v>1.2713366800000001</c:v>
                </c:pt>
                <c:pt idx="198">
                  <c:v>1.2160955</c:v>
                </c:pt>
                <c:pt idx="199">
                  <c:v>1.1343336000000002</c:v>
                </c:pt>
                <c:pt idx="200">
                  <c:v>1.07252854</c:v>
                </c:pt>
                <c:pt idx="201">
                  <c:v>1.0035346600000001</c:v>
                </c:pt>
                <c:pt idx="202">
                  <c:v>0.97298435999999988</c:v>
                </c:pt>
                <c:pt idx="203">
                  <c:v>0.90794442000000009</c:v>
                </c:pt>
                <c:pt idx="204">
                  <c:v>0.90928592000000008</c:v>
                </c:pt>
                <c:pt idx="205">
                  <c:v>0.90349847999999999</c:v>
                </c:pt>
                <c:pt idx="206">
                  <c:v>0.85948431999999997</c:v>
                </c:pt>
                <c:pt idx="207">
                  <c:v>0.80559629999999982</c:v>
                </c:pt>
                <c:pt idx="208">
                  <c:v>0.76906398000000009</c:v>
                </c:pt>
                <c:pt idx="209">
                  <c:v>0.72631341999999999</c:v>
                </c:pt>
                <c:pt idx="210">
                  <c:v>0.66826560000000002</c:v>
                </c:pt>
                <c:pt idx="211">
                  <c:v>0.67321699999999995</c:v>
                </c:pt>
                <c:pt idx="212">
                  <c:v>0.67795839999999996</c:v>
                </c:pt>
                <c:pt idx="213">
                  <c:v>0.67248205999999999</c:v>
                </c:pt>
                <c:pt idx="214">
                  <c:v>0.73121557999999998</c:v>
                </c:pt>
                <c:pt idx="215">
                  <c:v>0.73388327999999992</c:v>
                </c:pt>
                <c:pt idx="216">
                  <c:v>0.75457204</c:v>
                </c:pt>
                <c:pt idx="217">
                  <c:v>0.78523566</c:v>
                </c:pt>
                <c:pt idx="218">
                  <c:v>0.80419225999999999</c:v>
                </c:pt>
                <c:pt idx="219">
                  <c:v>0.80719056000000011</c:v>
                </c:pt>
                <c:pt idx="220">
                  <c:v>0.91126047999999993</c:v>
                </c:pt>
                <c:pt idx="221">
                  <c:v>0.98797123999999992</c:v>
                </c:pt>
                <c:pt idx="222">
                  <c:v>1.1313273399999999</c:v>
                </c:pt>
                <c:pt idx="223">
                  <c:v>1.18843192</c:v>
                </c:pt>
                <c:pt idx="224">
                  <c:v>1.26979102</c:v>
                </c:pt>
                <c:pt idx="225">
                  <c:v>1.4109179999999999</c:v>
                </c:pt>
                <c:pt idx="226">
                  <c:v>1.55966498</c:v>
                </c:pt>
                <c:pt idx="227">
                  <c:v>1.6896206200000001</c:v>
                </c:pt>
                <c:pt idx="228">
                  <c:v>1.7589218800000002</c:v>
                </c:pt>
                <c:pt idx="229">
                  <c:v>1.9657042599999996</c:v>
                </c:pt>
                <c:pt idx="230">
                  <c:v>2.0622570800000002</c:v>
                </c:pt>
                <c:pt idx="231">
                  <c:v>2.1513859799999997</c:v>
                </c:pt>
                <c:pt idx="232">
                  <c:v>2.2182529799999999</c:v>
                </c:pt>
                <c:pt idx="233">
                  <c:v>2.2984504800000001</c:v>
                </c:pt>
                <c:pt idx="234">
                  <c:v>2.4394651000000001</c:v>
                </c:pt>
                <c:pt idx="235">
                  <c:v>2.4653336999999995</c:v>
                </c:pt>
                <c:pt idx="236">
                  <c:v>2.4624317599999999</c:v>
                </c:pt>
                <c:pt idx="237">
                  <c:v>2.5055034599999999</c:v>
                </c:pt>
                <c:pt idx="238">
                  <c:v>2.53723052</c:v>
                </c:pt>
                <c:pt idx="239">
                  <c:v>2.52093408</c:v>
                </c:pt>
                <c:pt idx="240">
                  <c:v>2.4465060800000002</c:v>
                </c:pt>
                <c:pt idx="241">
                  <c:v>2.4835494599999999</c:v>
                </c:pt>
                <c:pt idx="242">
                  <c:v>2.5386835200000002</c:v>
                </c:pt>
                <c:pt idx="243">
                  <c:v>2.5137940199999997</c:v>
                </c:pt>
                <c:pt idx="244">
                  <c:v>2.4796038</c:v>
                </c:pt>
                <c:pt idx="245">
                  <c:v>2.4238831999999997</c:v>
                </c:pt>
                <c:pt idx="246">
                  <c:v>2.3712689199999999</c:v>
                </c:pt>
                <c:pt idx="247">
                  <c:v>2.4895130800000005</c:v>
                </c:pt>
                <c:pt idx="248">
                  <c:v>2.4337196200000002</c:v>
                </c:pt>
                <c:pt idx="249">
                  <c:v>2.3771487999999996</c:v>
                </c:pt>
                <c:pt idx="250">
                  <c:v>2.4271061600000001</c:v>
                </c:pt>
                <c:pt idx="251">
                  <c:v>2.3905541800000001</c:v>
                </c:pt>
                <c:pt idx="252">
                  <c:v>2.2853195800000004</c:v>
                </c:pt>
                <c:pt idx="253">
                  <c:v>2.3052621000000002</c:v>
                </c:pt>
                <c:pt idx="254">
                  <c:v>2.2446480000000002</c:v>
                </c:pt>
                <c:pt idx="255">
                  <c:v>2.27596044</c:v>
                </c:pt>
                <c:pt idx="256">
                  <c:v>2.3480597599999999</c:v>
                </c:pt>
                <c:pt idx="257">
                  <c:v>2.2542222399999998</c:v>
                </c:pt>
                <c:pt idx="258">
                  <c:v>2.2319145800000002</c:v>
                </c:pt>
                <c:pt idx="259">
                  <c:v>2.2396864800000005</c:v>
                </c:pt>
                <c:pt idx="260">
                  <c:v>2.1276317800000002</c:v>
                </c:pt>
                <c:pt idx="261">
                  <c:v>2.1665859799999998</c:v>
                </c:pt>
                <c:pt idx="262">
                  <c:v>2.2315145000000003</c:v>
                </c:pt>
                <c:pt idx="263">
                  <c:v>2.2296336999999999</c:v>
                </c:pt>
                <c:pt idx="264">
                  <c:v>2.1454985799999999</c:v>
                </c:pt>
                <c:pt idx="265">
                  <c:v>2.1644157399999999</c:v>
                </c:pt>
                <c:pt idx="266">
                  <c:v>2.1447769800000001</c:v>
                </c:pt>
                <c:pt idx="267">
                  <c:v>2.0871531800000001</c:v>
                </c:pt>
                <c:pt idx="268">
                  <c:v>2.1453863800000001</c:v>
                </c:pt>
                <c:pt idx="269">
                  <c:v>2.2406844399999999</c:v>
                </c:pt>
                <c:pt idx="270">
                  <c:v>2.2208617400000001</c:v>
                </c:pt>
                <c:pt idx="271">
                  <c:v>2.2171957600000001</c:v>
                </c:pt>
                <c:pt idx="272">
                  <c:v>2.23012678</c:v>
                </c:pt>
                <c:pt idx="273">
                  <c:v>2.2003413000000003</c:v>
                </c:pt>
                <c:pt idx="274">
                  <c:v>2.34565438</c:v>
                </c:pt>
                <c:pt idx="275">
                  <c:v>2.2899948400000003</c:v>
                </c:pt>
                <c:pt idx="276">
                  <c:v>2.3565670999999999</c:v>
                </c:pt>
                <c:pt idx="277">
                  <c:v>2.4622232799999999</c:v>
                </c:pt>
                <c:pt idx="278">
                  <c:v>2.4190625000000003</c:v>
                </c:pt>
                <c:pt idx="279">
                  <c:v>2.3699820200000001</c:v>
                </c:pt>
                <c:pt idx="280">
                  <c:v>2.3880601600000002</c:v>
                </c:pt>
                <c:pt idx="281">
                  <c:v>2.2837995599999998</c:v>
                </c:pt>
                <c:pt idx="282">
                  <c:v>2.28340494</c:v>
                </c:pt>
                <c:pt idx="283">
                  <c:v>2.2805517799999997</c:v>
                </c:pt>
                <c:pt idx="284">
                  <c:v>2.1948601399999998</c:v>
                </c:pt>
                <c:pt idx="285">
                  <c:v>2.0671237599999999</c:v>
                </c:pt>
                <c:pt idx="286">
                  <c:v>2.0098654599999999</c:v>
                </c:pt>
                <c:pt idx="287">
                  <c:v>1.9571216800000002</c:v>
                </c:pt>
                <c:pt idx="288">
                  <c:v>1.8559625266666666</c:v>
                </c:pt>
                <c:pt idx="289">
                  <c:v>1.7562173666666667</c:v>
                </c:pt>
                <c:pt idx="290">
                  <c:v>1.5893820266666665</c:v>
                </c:pt>
                <c:pt idx="291">
                  <c:v>1.4545305733333336</c:v>
                </c:pt>
                <c:pt idx="292">
                  <c:v>1.3203253000000001</c:v>
                </c:pt>
                <c:pt idx="293">
                  <c:v>1.2055738200000001</c:v>
                </c:pt>
                <c:pt idx="294">
                  <c:v>1.1337954666666668</c:v>
                </c:pt>
                <c:pt idx="295">
                  <c:v>1.0608493133333334</c:v>
                </c:pt>
                <c:pt idx="296">
                  <c:v>0.99410340666666674</c:v>
                </c:pt>
                <c:pt idx="297">
                  <c:v>0.92719885333333318</c:v>
                </c:pt>
                <c:pt idx="298">
                  <c:v>0.85297815333333338</c:v>
                </c:pt>
                <c:pt idx="299">
                  <c:v>0.80392301999999993</c:v>
                </c:pt>
                <c:pt idx="300">
                  <c:v>0.74330791333333346</c:v>
                </c:pt>
                <c:pt idx="301">
                  <c:v>0.72925270666666675</c:v>
                </c:pt>
                <c:pt idx="302">
                  <c:v>0.69742298000000014</c:v>
                </c:pt>
                <c:pt idx="303">
                  <c:v>0.67539305333333333</c:v>
                </c:pt>
                <c:pt idx="304">
                  <c:v>0.65831196000000003</c:v>
                </c:pt>
                <c:pt idx="305">
                  <c:v>0.64557823333333331</c:v>
                </c:pt>
                <c:pt idx="306">
                  <c:v>0.6563654333333333</c:v>
                </c:pt>
                <c:pt idx="307">
                  <c:v>0.66862841333333334</c:v>
                </c:pt>
                <c:pt idx="308">
                  <c:v>0.70682361999999999</c:v>
                </c:pt>
                <c:pt idx="309">
                  <c:v>0.73927751333333325</c:v>
                </c:pt>
                <c:pt idx="310">
                  <c:v>0.81111663333333328</c:v>
                </c:pt>
                <c:pt idx="311">
                  <c:v>0.89038373333333332</c:v>
                </c:pt>
                <c:pt idx="312">
                  <c:v>0.97985936666666662</c:v>
                </c:pt>
                <c:pt idx="313">
                  <c:v>1.0601756133333333</c:v>
                </c:pt>
                <c:pt idx="314">
                  <c:v>1.2002523666666667</c:v>
                </c:pt>
                <c:pt idx="315">
                  <c:v>1.3362973666666664</c:v>
                </c:pt>
                <c:pt idx="316">
                  <c:v>1.5281468799999998</c:v>
                </c:pt>
                <c:pt idx="317">
                  <c:v>1.6876431866666666</c:v>
                </c:pt>
                <c:pt idx="318">
                  <c:v>1.8627263333333339</c:v>
                </c:pt>
                <c:pt idx="319">
                  <c:v>1.9718065333333334</c:v>
                </c:pt>
                <c:pt idx="320">
                  <c:v>2.0765133133333333</c:v>
                </c:pt>
                <c:pt idx="321">
                  <c:v>2.1507455800000002</c:v>
                </c:pt>
                <c:pt idx="322">
                  <c:v>2.2395088266666665</c:v>
                </c:pt>
                <c:pt idx="323">
                  <c:v>2.2945596466666673</c:v>
                </c:pt>
                <c:pt idx="324">
                  <c:v>2.2724004133333326</c:v>
                </c:pt>
                <c:pt idx="325">
                  <c:v>2.2277158066666662</c:v>
                </c:pt>
                <c:pt idx="326">
                  <c:v>2.2193333600000003</c:v>
                </c:pt>
                <c:pt idx="327">
                  <c:v>2.1890899799999999</c:v>
                </c:pt>
                <c:pt idx="328">
                  <c:v>2.1054844666666663</c:v>
                </c:pt>
                <c:pt idx="329">
                  <c:v>2.1602550933333333</c:v>
                </c:pt>
                <c:pt idx="330">
                  <c:v>2.1329092399999996</c:v>
                </c:pt>
                <c:pt idx="331">
                  <c:v>2.1725066866666665</c:v>
                </c:pt>
                <c:pt idx="332">
                  <c:v>2.1811407533333331</c:v>
                </c:pt>
                <c:pt idx="333">
                  <c:v>2.1720556733333334</c:v>
                </c:pt>
                <c:pt idx="334">
                  <c:v>2.1400754599999998</c:v>
                </c:pt>
                <c:pt idx="335">
                  <c:v>2.1696939666666668</c:v>
                </c:pt>
                <c:pt idx="336">
                  <c:v>2.1534552666666666</c:v>
                </c:pt>
                <c:pt idx="337">
                  <c:v>2.1597042066666665</c:v>
                </c:pt>
                <c:pt idx="338">
                  <c:v>2.1471457733333335</c:v>
                </c:pt>
                <c:pt idx="339">
                  <c:v>2.162882853333334</c:v>
                </c:pt>
                <c:pt idx="340">
                  <c:v>2.1064616200000001</c:v>
                </c:pt>
                <c:pt idx="341">
                  <c:v>2.08346096</c:v>
                </c:pt>
                <c:pt idx="342">
                  <c:v>2.0592788733333331</c:v>
                </c:pt>
                <c:pt idx="343">
                  <c:v>2.0562589600000001</c:v>
                </c:pt>
                <c:pt idx="344">
                  <c:v>2.0495562866666663</c:v>
                </c:pt>
                <c:pt idx="345">
                  <c:v>2.0955871333333334</c:v>
                </c:pt>
                <c:pt idx="346">
                  <c:v>2.0795009599999998</c:v>
                </c:pt>
                <c:pt idx="347">
                  <c:v>2.0539728866666667</c:v>
                </c:pt>
                <c:pt idx="348">
                  <c:v>2.0066312133333333</c:v>
                </c:pt>
                <c:pt idx="349">
                  <c:v>2.0239818933333331</c:v>
                </c:pt>
                <c:pt idx="350">
                  <c:v>1.96362478</c:v>
                </c:pt>
                <c:pt idx="351">
                  <c:v>1.9987280133333334</c:v>
                </c:pt>
                <c:pt idx="352">
                  <c:v>1.9748859266666663</c:v>
                </c:pt>
                <c:pt idx="353">
                  <c:v>1.9739386666666665</c:v>
                </c:pt>
                <c:pt idx="354">
                  <c:v>1.9628600799999996</c:v>
                </c:pt>
                <c:pt idx="355">
                  <c:v>1.9517651133333336</c:v>
                </c:pt>
                <c:pt idx="356">
                  <c:v>2.0232176533333335</c:v>
                </c:pt>
                <c:pt idx="357">
                  <c:v>1.9892490333333335</c:v>
                </c:pt>
                <c:pt idx="358">
                  <c:v>2.0901088933333329</c:v>
                </c:pt>
                <c:pt idx="359">
                  <c:v>2.1409715533333329</c:v>
                </c:pt>
                <c:pt idx="360">
                  <c:v>2.1516448000000001</c:v>
                </c:pt>
                <c:pt idx="361">
                  <c:v>2.1778928799999999</c:v>
                </c:pt>
                <c:pt idx="362">
                  <c:v>2.1973155733333334</c:v>
                </c:pt>
                <c:pt idx="363">
                  <c:v>2.2408037933333338</c:v>
                </c:pt>
                <c:pt idx="364">
                  <c:v>2.2282734400000002</c:v>
                </c:pt>
                <c:pt idx="365">
                  <c:v>2.2342724866666668</c:v>
                </c:pt>
                <c:pt idx="366">
                  <c:v>2.3291140733333333</c:v>
                </c:pt>
                <c:pt idx="367">
                  <c:v>2.3698176733333329</c:v>
                </c:pt>
                <c:pt idx="368">
                  <c:v>2.4051436000000002</c:v>
                </c:pt>
                <c:pt idx="369">
                  <c:v>2.4419632066666663</c:v>
                </c:pt>
                <c:pt idx="370">
                  <c:v>2.4897613999999999</c:v>
                </c:pt>
                <c:pt idx="371">
                  <c:v>2.5582341533333337</c:v>
                </c:pt>
                <c:pt idx="372">
                  <c:v>2.5663596133333333</c:v>
                </c:pt>
                <c:pt idx="373">
                  <c:v>2.5880532266666672</c:v>
                </c:pt>
                <c:pt idx="374">
                  <c:v>2.6094611133333334</c:v>
                </c:pt>
                <c:pt idx="375">
                  <c:v>2.5831150200000006</c:v>
                </c:pt>
                <c:pt idx="376">
                  <c:v>2.516131426666667</c:v>
                </c:pt>
                <c:pt idx="377">
                  <c:v>2.4158356533333336</c:v>
                </c:pt>
                <c:pt idx="378">
                  <c:v>2.3314081133333331</c:v>
                </c:pt>
                <c:pt idx="379">
                  <c:v>2.3454140666666672</c:v>
                </c:pt>
                <c:pt idx="380">
                  <c:v>2.2295236333333337</c:v>
                </c:pt>
                <c:pt idx="381">
                  <c:v>2.1721796799999997</c:v>
                </c:pt>
                <c:pt idx="382">
                  <c:v>2.0847224266666662</c:v>
                </c:pt>
                <c:pt idx="383">
                  <c:v>1.9791652466666669</c:v>
                </c:pt>
                <c:pt idx="384">
                  <c:v>1.8559625266666666</c:v>
                </c:pt>
                <c:pt idx="385">
                  <c:v>1.7562173666666667</c:v>
                </c:pt>
                <c:pt idx="386">
                  <c:v>1.5893820266666665</c:v>
                </c:pt>
                <c:pt idx="387">
                  <c:v>1.4545305733333336</c:v>
                </c:pt>
                <c:pt idx="388">
                  <c:v>1.3203253000000001</c:v>
                </c:pt>
                <c:pt idx="389">
                  <c:v>1.2055738200000001</c:v>
                </c:pt>
                <c:pt idx="390">
                  <c:v>1.1337954666666668</c:v>
                </c:pt>
                <c:pt idx="391">
                  <c:v>1.0608493133333334</c:v>
                </c:pt>
                <c:pt idx="392">
                  <c:v>0.99410340666666674</c:v>
                </c:pt>
                <c:pt idx="393">
                  <c:v>0.92719885333333318</c:v>
                </c:pt>
                <c:pt idx="394">
                  <c:v>0.85297815333333338</c:v>
                </c:pt>
                <c:pt idx="395">
                  <c:v>0.80392301999999993</c:v>
                </c:pt>
                <c:pt idx="396">
                  <c:v>0.74330791333333346</c:v>
                </c:pt>
                <c:pt idx="397">
                  <c:v>0.72925270666666675</c:v>
                </c:pt>
                <c:pt idx="398">
                  <c:v>0.69742298000000014</c:v>
                </c:pt>
                <c:pt idx="399">
                  <c:v>0.67539305333333333</c:v>
                </c:pt>
                <c:pt idx="400">
                  <c:v>0.65831196000000003</c:v>
                </c:pt>
                <c:pt idx="401">
                  <c:v>0.64557823333333331</c:v>
                </c:pt>
                <c:pt idx="402">
                  <c:v>0.6563654333333333</c:v>
                </c:pt>
                <c:pt idx="403">
                  <c:v>0.66862841333333334</c:v>
                </c:pt>
                <c:pt idx="404">
                  <c:v>0.70682361999999999</c:v>
                </c:pt>
                <c:pt idx="405">
                  <c:v>0.73927751333333325</c:v>
                </c:pt>
                <c:pt idx="406">
                  <c:v>0.81111663333333328</c:v>
                </c:pt>
                <c:pt idx="407">
                  <c:v>0.89038373333333332</c:v>
                </c:pt>
                <c:pt idx="408">
                  <c:v>0.97985936666666662</c:v>
                </c:pt>
                <c:pt idx="409">
                  <c:v>1.0601756133333333</c:v>
                </c:pt>
                <c:pt idx="410">
                  <c:v>1.2002523666666667</c:v>
                </c:pt>
                <c:pt idx="411">
                  <c:v>1.3362973666666664</c:v>
                </c:pt>
                <c:pt idx="412">
                  <c:v>1.5281468799999998</c:v>
                </c:pt>
                <c:pt idx="413">
                  <c:v>1.6876431866666666</c:v>
                </c:pt>
                <c:pt idx="414">
                  <c:v>1.8627263333333339</c:v>
                </c:pt>
                <c:pt idx="415">
                  <c:v>1.9718065333333334</c:v>
                </c:pt>
                <c:pt idx="416">
                  <c:v>2.0765133133333333</c:v>
                </c:pt>
                <c:pt idx="417">
                  <c:v>2.1507455800000002</c:v>
                </c:pt>
                <c:pt idx="418">
                  <c:v>2.2395088266666665</c:v>
                </c:pt>
                <c:pt idx="419">
                  <c:v>2.2945596466666673</c:v>
                </c:pt>
                <c:pt idx="420">
                  <c:v>2.2724004133333326</c:v>
                </c:pt>
                <c:pt idx="421">
                  <c:v>2.2277158066666662</c:v>
                </c:pt>
                <c:pt idx="422">
                  <c:v>2.2193333600000003</c:v>
                </c:pt>
                <c:pt idx="423">
                  <c:v>2.1890899799999999</c:v>
                </c:pt>
                <c:pt idx="424">
                  <c:v>2.1054844666666663</c:v>
                </c:pt>
                <c:pt idx="425">
                  <c:v>2.1602550933333333</c:v>
                </c:pt>
                <c:pt idx="426">
                  <c:v>2.1329092399999996</c:v>
                </c:pt>
                <c:pt idx="427">
                  <c:v>2.1725066866666665</c:v>
                </c:pt>
                <c:pt idx="428">
                  <c:v>2.1811407533333331</c:v>
                </c:pt>
                <c:pt idx="429">
                  <c:v>2.1720556733333334</c:v>
                </c:pt>
                <c:pt idx="430">
                  <c:v>2.1400754599999998</c:v>
                </c:pt>
                <c:pt idx="431">
                  <c:v>2.1696939666666668</c:v>
                </c:pt>
                <c:pt idx="432">
                  <c:v>2.1534552666666666</c:v>
                </c:pt>
                <c:pt idx="433">
                  <c:v>2.1597042066666665</c:v>
                </c:pt>
                <c:pt idx="434">
                  <c:v>2.1471457733333335</c:v>
                </c:pt>
                <c:pt idx="435">
                  <c:v>2.162882853333334</c:v>
                </c:pt>
                <c:pt idx="436">
                  <c:v>2.1064616200000001</c:v>
                </c:pt>
                <c:pt idx="437">
                  <c:v>2.08346096</c:v>
                </c:pt>
                <c:pt idx="438">
                  <c:v>2.0592788733333331</c:v>
                </c:pt>
                <c:pt idx="439">
                  <c:v>2.0562589600000001</c:v>
                </c:pt>
                <c:pt idx="440">
                  <c:v>2.0495562866666663</c:v>
                </c:pt>
                <c:pt idx="441">
                  <c:v>2.0955871333333334</c:v>
                </c:pt>
                <c:pt idx="442">
                  <c:v>2.0795009599999998</c:v>
                </c:pt>
                <c:pt idx="443">
                  <c:v>2.0539728866666667</c:v>
                </c:pt>
                <c:pt idx="444">
                  <c:v>2.0066312133333333</c:v>
                </c:pt>
                <c:pt idx="445">
                  <c:v>2.0239818933333331</c:v>
                </c:pt>
                <c:pt idx="446">
                  <c:v>1.96362478</c:v>
                </c:pt>
                <c:pt idx="447">
                  <c:v>1.9987280133333334</c:v>
                </c:pt>
                <c:pt idx="448">
                  <c:v>1.9748859266666663</c:v>
                </c:pt>
                <c:pt idx="449">
                  <c:v>1.9739386666666665</c:v>
                </c:pt>
                <c:pt idx="450">
                  <c:v>1.9628600799999996</c:v>
                </c:pt>
                <c:pt idx="451">
                  <c:v>1.9517651133333336</c:v>
                </c:pt>
                <c:pt idx="452">
                  <c:v>2.0232176533333335</c:v>
                </c:pt>
                <c:pt idx="453">
                  <c:v>1.9892490333333335</c:v>
                </c:pt>
                <c:pt idx="454">
                  <c:v>2.0901088933333329</c:v>
                </c:pt>
                <c:pt idx="455">
                  <c:v>2.1409715533333329</c:v>
                </c:pt>
                <c:pt idx="456">
                  <c:v>2.1516448000000001</c:v>
                </c:pt>
                <c:pt idx="457">
                  <c:v>2.1778928799999999</c:v>
                </c:pt>
                <c:pt idx="458">
                  <c:v>2.1973155733333334</c:v>
                </c:pt>
                <c:pt idx="459">
                  <c:v>2.2408037933333338</c:v>
                </c:pt>
                <c:pt idx="460">
                  <c:v>2.2282734400000002</c:v>
                </c:pt>
                <c:pt idx="461">
                  <c:v>2.2342724866666668</c:v>
                </c:pt>
                <c:pt idx="462">
                  <c:v>2.3291140733333333</c:v>
                </c:pt>
                <c:pt idx="463">
                  <c:v>2.3698176733333329</c:v>
                </c:pt>
                <c:pt idx="464">
                  <c:v>2.4051436000000002</c:v>
                </c:pt>
                <c:pt idx="465">
                  <c:v>2.4419632066666663</c:v>
                </c:pt>
                <c:pt idx="466">
                  <c:v>2.4897613999999999</c:v>
                </c:pt>
                <c:pt idx="467">
                  <c:v>2.5582341533333337</c:v>
                </c:pt>
                <c:pt idx="468">
                  <c:v>2.5663596133333333</c:v>
                </c:pt>
                <c:pt idx="469">
                  <c:v>2.5880532266666672</c:v>
                </c:pt>
                <c:pt idx="470">
                  <c:v>2.6094611133333334</c:v>
                </c:pt>
                <c:pt idx="471">
                  <c:v>2.5831150200000006</c:v>
                </c:pt>
                <c:pt idx="472">
                  <c:v>2.516131426666667</c:v>
                </c:pt>
                <c:pt idx="473">
                  <c:v>2.4158356533333336</c:v>
                </c:pt>
                <c:pt idx="474">
                  <c:v>2.3314081133333331</c:v>
                </c:pt>
                <c:pt idx="475">
                  <c:v>2.3454140666666672</c:v>
                </c:pt>
                <c:pt idx="476">
                  <c:v>2.2295236333333337</c:v>
                </c:pt>
                <c:pt idx="477">
                  <c:v>2.1721796799999997</c:v>
                </c:pt>
                <c:pt idx="478">
                  <c:v>2.0847224266666662</c:v>
                </c:pt>
                <c:pt idx="479">
                  <c:v>1.9791652466666669</c:v>
                </c:pt>
                <c:pt idx="480">
                  <c:v>1.8559625266666666</c:v>
                </c:pt>
                <c:pt idx="481">
                  <c:v>1.7562173666666667</c:v>
                </c:pt>
                <c:pt idx="482">
                  <c:v>1.5893820266666665</c:v>
                </c:pt>
                <c:pt idx="483">
                  <c:v>1.4545305733333336</c:v>
                </c:pt>
                <c:pt idx="484">
                  <c:v>1.3203253000000001</c:v>
                </c:pt>
                <c:pt idx="485">
                  <c:v>1.2055738200000001</c:v>
                </c:pt>
                <c:pt idx="486">
                  <c:v>1.1337954666666668</c:v>
                </c:pt>
                <c:pt idx="487">
                  <c:v>1.0608493133333334</c:v>
                </c:pt>
                <c:pt idx="488">
                  <c:v>0.99410340666666674</c:v>
                </c:pt>
                <c:pt idx="489">
                  <c:v>0.92719885333333318</c:v>
                </c:pt>
                <c:pt idx="490">
                  <c:v>0.85297815333333338</c:v>
                </c:pt>
                <c:pt idx="491">
                  <c:v>0.80392301999999993</c:v>
                </c:pt>
                <c:pt idx="492">
                  <c:v>0.74330791333333346</c:v>
                </c:pt>
                <c:pt idx="493">
                  <c:v>0.72925270666666675</c:v>
                </c:pt>
                <c:pt idx="494">
                  <c:v>0.69742298000000014</c:v>
                </c:pt>
                <c:pt idx="495">
                  <c:v>0.67539305333333333</c:v>
                </c:pt>
                <c:pt idx="496">
                  <c:v>0.65831196000000003</c:v>
                </c:pt>
                <c:pt idx="497">
                  <c:v>0.64557823333333331</c:v>
                </c:pt>
                <c:pt idx="498">
                  <c:v>0.6563654333333333</c:v>
                </c:pt>
                <c:pt idx="499">
                  <c:v>0.66862841333333334</c:v>
                </c:pt>
                <c:pt idx="500">
                  <c:v>0.70682361999999999</c:v>
                </c:pt>
                <c:pt idx="501">
                  <c:v>0.73927751333333325</c:v>
                </c:pt>
                <c:pt idx="502">
                  <c:v>0.81111663333333328</c:v>
                </c:pt>
                <c:pt idx="503">
                  <c:v>0.89038373333333332</c:v>
                </c:pt>
                <c:pt idx="504">
                  <c:v>0.97985936666666662</c:v>
                </c:pt>
                <c:pt idx="505">
                  <c:v>1.0601756133333333</c:v>
                </c:pt>
                <c:pt idx="506">
                  <c:v>1.2002523666666667</c:v>
                </c:pt>
                <c:pt idx="507">
                  <c:v>1.3362973666666664</c:v>
                </c:pt>
                <c:pt idx="508">
                  <c:v>1.5281468799999998</c:v>
                </c:pt>
                <c:pt idx="509">
                  <c:v>1.6876431866666666</c:v>
                </c:pt>
                <c:pt idx="510">
                  <c:v>1.8627263333333339</c:v>
                </c:pt>
                <c:pt idx="511">
                  <c:v>1.9718065333333334</c:v>
                </c:pt>
                <c:pt idx="512">
                  <c:v>2.0765133133333333</c:v>
                </c:pt>
                <c:pt idx="513">
                  <c:v>2.1507455800000002</c:v>
                </c:pt>
                <c:pt idx="514">
                  <c:v>2.2395088266666665</c:v>
                </c:pt>
                <c:pt idx="515">
                  <c:v>2.2945596466666673</c:v>
                </c:pt>
                <c:pt idx="516">
                  <c:v>2.2724004133333326</c:v>
                </c:pt>
                <c:pt idx="517">
                  <c:v>2.2277158066666662</c:v>
                </c:pt>
                <c:pt idx="518">
                  <c:v>2.2193333600000003</c:v>
                </c:pt>
                <c:pt idx="519">
                  <c:v>2.1890899799999999</c:v>
                </c:pt>
                <c:pt idx="520">
                  <c:v>2.1054844666666663</c:v>
                </c:pt>
                <c:pt idx="521">
                  <c:v>2.1602550933333333</c:v>
                </c:pt>
                <c:pt idx="522">
                  <c:v>2.1329092399999996</c:v>
                </c:pt>
                <c:pt idx="523">
                  <c:v>2.1725066866666665</c:v>
                </c:pt>
                <c:pt idx="524">
                  <c:v>2.1811407533333331</c:v>
                </c:pt>
                <c:pt idx="525">
                  <c:v>2.1720556733333334</c:v>
                </c:pt>
                <c:pt idx="526">
                  <c:v>2.1400754599999998</c:v>
                </c:pt>
                <c:pt idx="527">
                  <c:v>2.1696939666666668</c:v>
                </c:pt>
                <c:pt idx="528">
                  <c:v>2.1534552666666666</c:v>
                </c:pt>
                <c:pt idx="529">
                  <c:v>2.1597042066666665</c:v>
                </c:pt>
                <c:pt idx="530">
                  <c:v>2.1471457733333335</c:v>
                </c:pt>
                <c:pt idx="531">
                  <c:v>2.162882853333334</c:v>
                </c:pt>
                <c:pt idx="532">
                  <c:v>2.1064616200000001</c:v>
                </c:pt>
                <c:pt idx="533">
                  <c:v>2.08346096</c:v>
                </c:pt>
                <c:pt idx="534">
                  <c:v>2.0592788733333331</c:v>
                </c:pt>
                <c:pt idx="535">
                  <c:v>2.0562589600000001</c:v>
                </c:pt>
                <c:pt idx="536">
                  <c:v>2.0495562866666663</c:v>
                </c:pt>
                <c:pt idx="537">
                  <c:v>2.0955871333333334</c:v>
                </c:pt>
                <c:pt idx="538">
                  <c:v>2.0795009599999998</c:v>
                </c:pt>
                <c:pt idx="539">
                  <c:v>2.0539728866666667</c:v>
                </c:pt>
                <c:pt idx="540">
                  <c:v>2.0066312133333333</c:v>
                </c:pt>
                <c:pt idx="541">
                  <c:v>2.0239818933333331</c:v>
                </c:pt>
                <c:pt idx="542">
                  <c:v>1.96362478</c:v>
                </c:pt>
                <c:pt idx="543">
                  <c:v>1.9987280133333334</c:v>
                </c:pt>
                <c:pt idx="544">
                  <c:v>1.9748859266666663</c:v>
                </c:pt>
                <c:pt idx="545">
                  <c:v>1.9739386666666665</c:v>
                </c:pt>
                <c:pt idx="546">
                  <c:v>1.9628600799999996</c:v>
                </c:pt>
                <c:pt idx="547">
                  <c:v>1.9517651133333336</c:v>
                </c:pt>
                <c:pt idx="548">
                  <c:v>2.0232176533333335</c:v>
                </c:pt>
                <c:pt idx="549">
                  <c:v>1.9892490333333335</c:v>
                </c:pt>
                <c:pt idx="550">
                  <c:v>2.0901088933333329</c:v>
                </c:pt>
                <c:pt idx="551">
                  <c:v>2.1409715533333329</c:v>
                </c:pt>
                <c:pt idx="552">
                  <c:v>2.1516448000000001</c:v>
                </c:pt>
                <c:pt idx="553">
                  <c:v>2.1778928799999999</c:v>
                </c:pt>
                <c:pt idx="554">
                  <c:v>2.1973155733333334</c:v>
                </c:pt>
                <c:pt idx="555">
                  <c:v>2.2408037933333338</c:v>
                </c:pt>
                <c:pt idx="556">
                  <c:v>2.2282734400000002</c:v>
                </c:pt>
                <c:pt idx="557">
                  <c:v>2.2342724866666668</c:v>
                </c:pt>
                <c:pt idx="558">
                  <c:v>2.3291140733333333</c:v>
                </c:pt>
                <c:pt idx="559">
                  <c:v>2.3698176733333329</c:v>
                </c:pt>
                <c:pt idx="560">
                  <c:v>2.4051436000000002</c:v>
                </c:pt>
                <c:pt idx="561">
                  <c:v>2.4419632066666663</c:v>
                </c:pt>
                <c:pt idx="562">
                  <c:v>2.4897613999999999</c:v>
                </c:pt>
                <c:pt idx="563">
                  <c:v>2.5582341533333337</c:v>
                </c:pt>
                <c:pt idx="564">
                  <c:v>2.5663596133333333</c:v>
                </c:pt>
                <c:pt idx="565">
                  <c:v>2.5880532266666672</c:v>
                </c:pt>
                <c:pt idx="566">
                  <c:v>2.6094611133333334</c:v>
                </c:pt>
                <c:pt idx="567">
                  <c:v>2.5831150200000006</c:v>
                </c:pt>
                <c:pt idx="568">
                  <c:v>2.516131426666667</c:v>
                </c:pt>
                <c:pt idx="569">
                  <c:v>2.4158356533333336</c:v>
                </c:pt>
                <c:pt idx="570">
                  <c:v>2.3314081133333331</c:v>
                </c:pt>
                <c:pt idx="571">
                  <c:v>2.3454140666666672</c:v>
                </c:pt>
                <c:pt idx="572">
                  <c:v>2.2295236333333337</c:v>
                </c:pt>
                <c:pt idx="573">
                  <c:v>2.1721796799999997</c:v>
                </c:pt>
                <c:pt idx="574">
                  <c:v>2.0847224266666662</c:v>
                </c:pt>
                <c:pt idx="575">
                  <c:v>1.9791652466666669</c:v>
                </c:pt>
                <c:pt idx="576">
                  <c:v>1.8559625266666666</c:v>
                </c:pt>
                <c:pt idx="577">
                  <c:v>1.7562173666666667</c:v>
                </c:pt>
                <c:pt idx="578">
                  <c:v>1.5893820266666665</c:v>
                </c:pt>
                <c:pt idx="579">
                  <c:v>1.4545305733333336</c:v>
                </c:pt>
                <c:pt idx="580">
                  <c:v>1.3203253000000001</c:v>
                </c:pt>
                <c:pt idx="581">
                  <c:v>1.2055738200000001</c:v>
                </c:pt>
                <c:pt idx="582">
                  <c:v>1.1337954666666668</c:v>
                </c:pt>
                <c:pt idx="583">
                  <c:v>1.0608493133333334</c:v>
                </c:pt>
                <c:pt idx="584">
                  <c:v>0.99410340666666674</c:v>
                </c:pt>
                <c:pt idx="585">
                  <c:v>0.92719885333333318</c:v>
                </c:pt>
                <c:pt idx="586">
                  <c:v>0.85297815333333338</c:v>
                </c:pt>
                <c:pt idx="587">
                  <c:v>0.80392301999999993</c:v>
                </c:pt>
                <c:pt idx="588">
                  <c:v>0.74330791333333346</c:v>
                </c:pt>
                <c:pt idx="589">
                  <c:v>0.72925270666666675</c:v>
                </c:pt>
                <c:pt idx="590">
                  <c:v>0.69742298000000014</c:v>
                </c:pt>
                <c:pt idx="591">
                  <c:v>0.67539305333333333</c:v>
                </c:pt>
                <c:pt idx="592">
                  <c:v>0.65831196000000003</c:v>
                </c:pt>
                <c:pt idx="593">
                  <c:v>0.64557823333333331</c:v>
                </c:pt>
                <c:pt idx="594">
                  <c:v>0.6563654333333333</c:v>
                </c:pt>
                <c:pt idx="595">
                  <c:v>0.66862841333333334</c:v>
                </c:pt>
                <c:pt idx="596">
                  <c:v>0.70682361999999999</c:v>
                </c:pt>
                <c:pt idx="597">
                  <c:v>0.73927751333333325</c:v>
                </c:pt>
                <c:pt idx="598">
                  <c:v>0.81111663333333328</c:v>
                </c:pt>
                <c:pt idx="599">
                  <c:v>0.89038373333333332</c:v>
                </c:pt>
                <c:pt idx="600">
                  <c:v>0.97985936666666662</c:v>
                </c:pt>
                <c:pt idx="601">
                  <c:v>1.0601756133333333</c:v>
                </c:pt>
                <c:pt idx="602">
                  <c:v>1.2002523666666667</c:v>
                </c:pt>
                <c:pt idx="603">
                  <c:v>1.3362973666666664</c:v>
                </c:pt>
                <c:pt idx="604">
                  <c:v>1.5281468799999998</c:v>
                </c:pt>
                <c:pt idx="605">
                  <c:v>1.6876431866666666</c:v>
                </c:pt>
                <c:pt idx="606">
                  <c:v>1.8627263333333339</c:v>
                </c:pt>
                <c:pt idx="607">
                  <c:v>1.9718065333333334</c:v>
                </c:pt>
                <c:pt idx="608">
                  <c:v>2.0765133133333333</c:v>
                </c:pt>
                <c:pt idx="609">
                  <c:v>2.1507455800000002</c:v>
                </c:pt>
                <c:pt idx="610">
                  <c:v>2.2395088266666665</c:v>
                </c:pt>
                <c:pt idx="611">
                  <c:v>2.2945596466666673</c:v>
                </c:pt>
                <c:pt idx="612">
                  <c:v>2.2724004133333326</c:v>
                </c:pt>
                <c:pt idx="613">
                  <c:v>2.2277158066666662</c:v>
                </c:pt>
                <c:pt idx="614">
                  <c:v>2.2193333600000003</c:v>
                </c:pt>
                <c:pt idx="615">
                  <c:v>2.1890899799999999</c:v>
                </c:pt>
                <c:pt idx="616">
                  <c:v>2.1054844666666663</c:v>
                </c:pt>
                <c:pt idx="617">
                  <c:v>2.1602550933333333</c:v>
                </c:pt>
                <c:pt idx="618">
                  <c:v>2.1329092399999996</c:v>
                </c:pt>
                <c:pt idx="619">
                  <c:v>2.1725066866666665</c:v>
                </c:pt>
                <c:pt idx="620">
                  <c:v>2.1811407533333331</c:v>
                </c:pt>
                <c:pt idx="621">
                  <c:v>2.1720556733333334</c:v>
                </c:pt>
                <c:pt idx="622">
                  <c:v>2.1400754599999998</c:v>
                </c:pt>
                <c:pt idx="623">
                  <c:v>2.1696939666666668</c:v>
                </c:pt>
                <c:pt idx="624">
                  <c:v>2.1534552666666666</c:v>
                </c:pt>
                <c:pt idx="625">
                  <c:v>2.1597042066666665</c:v>
                </c:pt>
                <c:pt idx="626">
                  <c:v>2.1471457733333335</c:v>
                </c:pt>
                <c:pt idx="627">
                  <c:v>2.162882853333334</c:v>
                </c:pt>
                <c:pt idx="628">
                  <c:v>2.1064616200000001</c:v>
                </c:pt>
                <c:pt idx="629">
                  <c:v>2.08346096</c:v>
                </c:pt>
                <c:pt idx="630">
                  <c:v>2.0592788733333331</c:v>
                </c:pt>
                <c:pt idx="631">
                  <c:v>2.0562589600000001</c:v>
                </c:pt>
                <c:pt idx="632">
                  <c:v>2.0495562866666663</c:v>
                </c:pt>
                <c:pt idx="633">
                  <c:v>2.0955871333333334</c:v>
                </c:pt>
                <c:pt idx="634">
                  <c:v>2.0795009599999998</c:v>
                </c:pt>
                <c:pt idx="635">
                  <c:v>2.0539728866666667</c:v>
                </c:pt>
                <c:pt idx="636">
                  <c:v>2.0066312133333333</c:v>
                </c:pt>
                <c:pt idx="637">
                  <c:v>2.0239818933333331</c:v>
                </c:pt>
                <c:pt idx="638">
                  <c:v>1.96362478</c:v>
                </c:pt>
                <c:pt idx="639">
                  <c:v>1.9987280133333334</c:v>
                </c:pt>
                <c:pt idx="640">
                  <c:v>1.9748859266666663</c:v>
                </c:pt>
                <c:pt idx="641">
                  <c:v>1.9739386666666665</c:v>
                </c:pt>
                <c:pt idx="642">
                  <c:v>1.9628600799999996</c:v>
                </c:pt>
                <c:pt idx="643">
                  <c:v>1.9517651133333336</c:v>
                </c:pt>
                <c:pt idx="644">
                  <c:v>2.0232176533333335</c:v>
                </c:pt>
                <c:pt idx="645">
                  <c:v>1.9892490333333335</c:v>
                </c:pt>
                <c:pt idx="646">
                  <c:v>2.0901088933333329</c:v>
                </c:pt>
                <c:pt idx="647">
                  <c:v>2.1409715533333329</c:v>
                </c:pt>
                <c:pt idx="648">
                  <c:v>2.1516448000000001</c:v>
                </c:pt>
                <c:pt idx="649">
                  <c:v>2.1778928799999999</c:v>
                </c:pt>
                <c:pt idx="650">
                  <c:v>2.1973155733333334</c:v>
                </c:pt>
                <c:pt idx="651">
                  <c:v>2.2408037933333338</c:v>
                </c:pt>
                <c:pt idx="652">
                  <c:v>2.2282734400000002</c:v>
                </c:pt>
                <c:pt idx="653">
                  <c:v>2.2342724866666668</c:v>
                </c:pt>
                <c:pt idx="654">
                  <c:v>2.3291140733333333</c:v>
                </c:pt>
                <c:pt idx="655">
                  <c:v>2.3698176733333329</c:v>
                </c:pt>
                <c:pt idx="656">
                  <c:v>2.4051436000000002</c:v>
                </c:pt>
                <c:pt idx="657">
                  <c:v>2.4419632066666663</c:v>
                </c:pt>
                <c:pt idx="658">
                  <c:v>2.4897613999999999</c:v>
                </c:pt>
                <c:pt idx="659">
                  <c:v>2.5582341533333337</c:v>
                </c:pt>
                <c:pt idx="660">
                  <c:v>2.5663596133333333</c:v>
                </c:pt>
                <c:pt idx="661">
                  <c:v>2.5880532266666672</c:v>
                </c:pt>
                <c:pt idx="662">
                  <c:v>2.6094611133333334</c:v>
                </c:pt>
                <c:pt idx="663">
                  <c:v>2.5831150200000006</c:v>
                </c:pt>
                <c:pt idx="664">
                  <c:v>2.516131426666667</c:v>
                </c:pt>
                <c:pt idx="665">
                  <c:v>2.4158356533333336</c:v>
                </c:pt>
                <c:pt idx="666">
                  <c:v>2.3314081133333331</c:v>
                </c:pt>
                <c:pt idx="667">
                  <c:v>2.3454140666666672</c:v>
                </c:pt>
                <c:pt idx="668">
                  <c:v>2.2295236333333337</c:v>
                </c:pt>
                <c:pt idx="669">
                  <c:v>2.1721796799999997</c:v>
                </c:pt>
                <c:pt idx="670">
                  <c:v>2.0847224266666662</c:v>
                </c:pt>
                <c:pt idx="671">
                  <c:v>1.9791652466666669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90D5-47E4-AA95-A227B85CF0A9}"/>
            </c:ext>
          </c:extLst>
        </c:ser>
        <c:ser>
          <c:idx val="2"/>
          <c:order val="1"/>
          <c:spPr>
            <a:ln w="28575">
              <a:noFill/>
            </a:ln>
          </c:spPr>
          <c:marker>
            <c:symbol val="none"/>
          </c:marker>
          <c:cat>
            <c:numRef>
              <c:f>'G-Weekly'!$N$28:$N$699</c:f>
              <c:numCache>
                <c:formatCode>m/d/yy\ h:mm;@</c:formatCode>
                <c:ptCount val="672"/>
                <c:pt idx="0">
                  <c:v>44645</c:v>
                </c:pt>
                <c:pt idx="1">
                  <c:v>44645.010416666664</c:v>
                </c:pt>
                <c:pt idx="2">
                  <c:v>44645.020833333328</c:v>
                </c:pt>
                <c:pt idx="3">
                  <c:v>44645.031249999993</c:v>
                </c:pt>
                <c:pt idx="4">
                  <c:v>44645.041666666657</c:v>
                </c:pt>
                <c:pt idx="5">
                  <c:v>44645.052083333321</c:v>
                </c:pt>
                <c:pt idx="6">
                  <c:v>44645.062499999985</c:v>
                </c:pt>
                <c:pt idx="7">
                  <c:v>44645.07291666665</c:v>
                </c:pt>
                <c:pt idx="8">
                  <c:v>44645.083333333314</c:v>
                </c:pt>
                <c:pt idx="9">
                  <c:v>44645.093749999978</c:v>
                </c:pt>
                <c:pt idx="10">
                  <c:v>44645.104166666642</c:v>
                </c:pt>
                <c:pt idx="11">
                  <c:v>44645.114583333307</c:v>
                </c:pt>
                <c:pt idx="12">
                  <c:v>44645.124999999971</c:v>
                </c:pt>
                <c:pt idx="13">
                  <c:v>44645.135416666635</c:v>
                </c:pt>
                <c:pt idx="14">
                  <c:v>44645.145833333299</c:v>
                </c:pt>
                <c:pt idx="15">
                  <c:v>44645.156249999964</c:v>
                </c:pt>
                <c:pt idx="16">
                  <c:v>44645.166666666628</c:v>
                </c:pt>
                <c:pt idx="17">
                  <c:v>44645.177083333292</c:v>
                </c:pt>
                <c:pt idx="18">
                  <c:v>44645.187499999956</c:v>
                </c:pt>
                <c:pt idx="19">
                  <c:v>44645.197916666621</c:v>
                </c:pt>
                <c:pt idx="20">
                  <c:v>44645.208333333285</c:v>
                </c:pt>
                <c:pt idx="21">
                  <c:v>44645.218749999949</c:v>
                </c:pt>
                <c:pt idx="22">
                  <c:v>44645.229166666613</c:v>
                </c:pt>
                <c:pt idx="23">
                  <c:v>44645.239583333278</c:v>
                </c:pt>
                <c:pt idx="24">
                  <c:v>44645.249999999942</c:v>
                </c:pt>
                <c:pt idx="25">
                  <c:v>44645.260416666606</c:v>
                </c:pt>
                <c:pt idx="26">
                  <c:v>44645.27083333327</c:v>
                </c:pt>
                <c:pt idx="27">
                  <c:v>44645.281249999935</c:v>
                </c:pt>
                <c:pt idx="28">
                  <c:v>44645.291666666599</c:v>
                </c:pt>
                <c:pt idx="29">
                  <c:v>44645.302083333263</c:v>
                </c:pt>
                <c:pt idx="30">
                  <c:v>44645.312499999927</c:v>
                </c:pt>
                <c:pt idx="31">
                  <c:v>44645.322916666591</c:v>
                </c:pt>
                <c:pt idx="32">
                  <c:v>44645.333333333256</c:v>
                </c:pt>
                <c:pt idx="33">
                  <c:v>44645.34374999992</c:v>
                </c:pt>
                <c:pt idx="34">
                  <c:v>44645.354166666584</c:v>
                </c:pt>
                <c:pt idx="35">
                  <c:v>44645.364583333248</c:v>
                </c:pt>
                <c:pt idx="36">
                  <c:v>44645.374999999913</c:v>
                </c:pt>
                <c:pt idx="37">
                  <c:v>44645.385416666577</c:v>
                </c:pt>
                <c:pt idx="38">
                  <c:v>44645.395833333241</c:v>
                </c:pt>
                <c:pt idx="39">
                  <c:v>44645.406249999905</c:v>
                </c:pt>
                <c:pt idx="40">
                  <c:v>44645.41666666657</c:v>
                </c:pt>
                <c:pt idx="41">
                  <c:v>44645.427083333234</c:v>
                </c:pt>
                <c:pt idx="42">
                  <c:v>44645.437499999898</c:v>
                </c:pt>
                <c:pt idx="43">
                  <c:v>44645.447916666562</c:v>
                </c:pt>
                <c:pt idx="44">
                  <c:v>44645.458333333227</c:v>
                </c:pt>
                <c:pt idx="45">
                  <c:v>44645.468749999891</c:v>
                </c:pt>
                <c:pt idx="46">
                  <c:v>44645.479166666555</c:v>
                </c:pt>
                <c:pt idx="47">
                  <c:v>44645.489583333219</c:v>
                </c:pt>
                <c:pt idx="48">
                  <c:v>44645.499999999884</c:v>
                </c:pt>
                <c:pt idx="49">
                  <c:v>44645.510416666548</c:v>
                </c:pt>
                <c:pt idx="50">
                  <c:v>44645.520833333212</c:v>
                </c:pt>
                <c:pt idx="51">
                  <c:v>44645.531249999876</c:v>
                </c:pt>
                <c:pt idx="52">
                  <c:v>44645.541666666541</c:v>
                </c:pt>
                <c:pt idx="53">
                  <c:v>44645.552083333205</c:v>
                </c:pt>
                <c:pt idx="54">
                  <c:v>44645.562499999869</c:v>
                </c:pt>
                <c:pt idx="55">
                  <c:v>44645.572916666533</c:v>
                </c:pt>
                <c:pt idx="56">
                  <c:v>44645.583333333198</c:v>
                </c:pt>
                <c:pt idx="57">
                  <c:v>44645.593749999862</c:v>
                </c:pt>
                <c:pt idx="58">
                  <c:v>44645.604166666526</c:v>
                </c:pt>
                <c:pt idx="59">
                  <c:v>44645.61458333319</c:v>
                </c:pt>
                <c:pt idx="60">
                  <c:v>44645.624999999854</c:v>
                </c:pt>
                <c:pt idx="61">
                  <c:v>44645.635416666519</c:v>
                </c:pt>
                <c:pt idx="62">
                  <c:v>44645.645833333183</c:v>
                </c:pt>
                <c:pt idx="63">
                  <c:v>44645.656249999847</c:v>
                </c:pt>
                <c:pt idx="64">
                  <c:v>44645.666666666511</c:v>
                </c:pt>
                <c:pt idx="65">
                  <c:v>44645.677083333176</c:v>
                </c:pt>
                <c:pt idx="66">
                  <c:v>44645.68749999984</c:v>
                </c:pt>
                <c:pt idx="67">
                  <c:v>44645.697916666504</c:v>
                </c:pt>
                <c:pt idx="68">
                  <c:v>44645.708333333168</c:v>
                </c:pt>
                <c:pt idx="69">
                  <c:v>44645.718749999833</c:v>
                </c:pt>
                <c:pt idx="70">
                  <c:v>44645.729166666497</c:v>
                </c:pt>
                <c:pt idx="71">
                  <c:v>44645.739583333161</c:v>
                </c:pt>
                <c:pt idx="72">
                  <c:v>44645.749999999825</c:v>
                </c:pt>
                <c:pt idx="73">
                  <c:v>44645.76041666649</c:v>
                </c:pt>
                <c:pt idx="74">
                  <c:v>44645.770833333154</c:v>
                </c:pt>
                <c:pt idx="75">
                  <c:v>44645.781249999818</c:v>
                </c:pt>
                <c:pt idx="76">
                  <c:v>44645.791666666482</c:v>
                </c:pt>
                <c:pt idx="77">
                  <c:v>44645.802083333147</c:v>
                </c:pt>
                <c:pt idx="78">
                  <c:v>44645.812499999811</c:v>
                </c:pt>
                <c:pt idx="79">
                  <c:v>44645.822916666475</c:v>
                </c:pt>
                <c:pt idx="80">
                  <c:v>44645.833333333139</c:v>
                </c:pt>
                <c:pt idx="81">
                  <c:v>44645.843749999804</c:v>
                </c:pt>
                <c:pt idx="82">
                  <c:v>44645.854166666468</c:v>
                </c:pt>
                <c:pt idx="83">
                  <c:v>44645.864583333132</c:v>
                </c:pt>
                <c:pt idx="84">
                  <c:v>44645.874999999796</c:v>
                </c:pt>
                <c:pt idx="85">
                  <c:v>44645.885416666461</c:v>
                </c:pt>
                <c:pt idx="86">
                  <c:v>44645.895833333125</c:v>
                </c:pt>
                <c:pt idx="87">
                  <c:v>44645.906249999789</c:v>
                </c:pt>
                <c:pt idx="88">
                  <c:v>44645.916666666453</c:v>
                </c:pt>
                <c:pt idx="89">
                  <c:v>44645.927083333117</c:v>
                </c:pt>
                <c:pt idx="90">
                  <c:v>44645.937499999782</c:v>
                </c:pt>
                <c:pt idx="91">
                  <c:v>44645.947916666446</c:v>
                </c:pt>
                <c:pt idx="92">
                  <c:v>44645.95833333311</c:v>
                </c:pt>
                <c:pt idx="93">
                  <c:v>44645.968749999774</c:v>
                </c:pt>
                <c:pt idx="94">
                  <c:v>44645.979166666439</c:v>
                </c:pt>
                <c:pt idx="95">
                  <c:v>44645.989583333103</c:v>
                </c:pt>
                <c:pt idx="96">
                  <c:v>44645.999999999767</c:v>
                </c:pt>
                <c:pt idx="97">
                  <c:v>44646.010416666431</c:v>
                </c:pt>
                <c:pt idx="98">
                  <c:v>44646.020833333096</c:v>
                </c:pt>
                <c:pt idx="99">
                  <c:v>44646.03124999976</c:v>
                </c:pt>
                <c:pt idx="100">
                  <c:v>44646.041666666424</c:v>
                </c:pt>
                <c:pt idx="101">
                  <c:v>44646.052083333088</c:v>
                </c:pt>
                <c:pt idx="102">
                  <c:v>44646.062499999753</c:v>
                </c:pt>
                <c:pt idx="103">
                  <c:v>44646.072916666417</c:v>
                </c:pt>
                <c:pt idx="104">
                  <c:v>44646.083333333081</c:v>
                </c:pt>
                <c:pt idx="105">
                  <c:v>44646.093749999745</c:v>
                </c:pt>
                <c:pt idx="106">
                  <c:v>44646.10416666641</c:v>
                </c:pt>
                <c:pt idx="107">
                  <c:v>44646.114583333074</c:v>
                </c:pt>
                <c:pt idx="108">
                  <c:v>44646.124999999738</c:v>
                </c:pt>
                <c:pt idx="109">
                  <c:v>44646.135416666402</c:v>
                </c:pt>
                <c:pt idx="110">
                  <c:v>44646.145833333067</c:v>
                </c:pt>
                <c:pt idx="111">
                  <c:v>44646.156249999731</c:v>
                </c:pt>
                <c:pt idx="112">
                  <c:v>44646.166666666395</c:v>
                </c:pt>
                <c:pt idx="113">
                  <c:v>44646.177083333059</c:v>
                </c:pt>
                <c:pt idx="114">
                  <c:v>44646.187499999724</c:v>
                </c:pt>
                <c:pt idx="115">
                  <c:v>44646.197916666388</c:v>
                </c:pt>
                <c:pt idx="116">
                  <c:v>44646.208333333052</c:v>
                </c:pt>
                <c:pt idx="117">
                  <c:v>44646.218749999716</c:v>
                </c:pt>
                <c:pt idx="118">
                  <c:v>44646.22916666638</c:v>
                </c:pt>
                <c:pt idx="119">
                  <c:v>44646.239583333045</c:v>
                </c:pt>
                <c:pt idx="120">
                  <c:v>44646.249999999709</c:v>
                </c:pt>
                <c:pt idx="121">
                  <c:v>44646.260416666373</c:v>
                </c:pt>
                <c:pt idx="122">
                  <c:v>44646.270833333037</c:v>
                </c:pt>
                <c:pt idx="123">
                  <c:v>44646.281249999702</c:v>
                </c:pt>
                <c:pt idx="124">
                  <c:v>44646.291666666366</c:v>
                </c:pt>
                <c:pt idx="125">
                  <c:v>44646.30208333303</c:v>
                </c:pt>
                <c:pt idx="126">
                  <c:v>44646.312499999694</c:v>
                </c:pt>
                <c:pt idx="127">
                  <c:v>44646.322916666359</c:v>
                </c:pt>
                <c:pt idx="128">
                  <c:v>44646.333333333023</c:v>
                </c:pt>
                <c:pt idx="129">
                  <c:v>44646.343749999687</c:v>
                </c:pt>
                <c:pt idx="130">
                  <c:v>44646.354166666351</c:v>
                </c:pt>
                <c:pt idx="131">
                  <c:v>44646.364583333016</c:v>
                </c:pt>
                <c:pt idx="132">
                  <c:v>44646.37499999968</c:v>
                </c:pt>
                <c:pt idx="133">
                  <c:v>44646.385416666344</c:v>
                </c:pt>
                <c:pt idx="134">
                  <c:v>44646.395833333008</c:v>
                </c:pt>
                <c:pt idx="135">
                  <c:v>44646.406249999673</c:v>
                </c:pt>
                <c:pt idx="136">
                  <c:v>44646.416666666337</c:v>
                </c:pt>
                <c:pt idx="137">
                  <c:v>44646.427083333001</c:v>
                </c:pt>
                <c:pt idx="138">
                  <c:v>44646.437499999665</c:v>
                </c:pt>
                <c:pt idx="139">
                  <c:v>44646.44791666633</c:v>
                </c:pt>
                <c:pt idx="140">
                  <c:v>44646.458333332994</c:v>
                </c:pt>
                <c:pt idx="141">
                  <c:v>44646.468749999658</c:v>
                </c:pt>
                <c:pt idx="142">
                  <c:v>44646.479166666322</c:v>
                </c:pt>
                <c:pt idx="143">
                  <c:v>44646.489583332987</c:v>
                </c:pt>
                <c:pt idx="144">
                  <c:v>44646.499999999651</c:v>
                </c:pt>
                <c:pt idx="145">
                  <c:v>44646.510416666315</c:v>
                </c:pt>
                <c:pt idx="146">
                  <c:v>44646.520833332979</c:v>
                </c:pt>
                <c:pt idx="147">
                  <c:v>44646.531249999643</c:v>
                </c:pt>
                <c:pt idx="148">
                  <c:v>44646.541666666308</c:v>
                </c:pt>
                <c:pt idx="149">
                  <c:v>44646.552083332972</c:v>
                </c:pt>
                <c:pt idx="150">
                  <c:v>44646.562499999636</c:v>
                </c:pt>
                <c:pt idx="151">
                  <c:v>44646.5729166663</c:v>
                </c:pt>
                <c:pt idx="152">
                  <c:v>44646.583333332965</c:v>
                </c:pt>
                <c:pt idx="153">
                  <c:v>44646.593749999629</c:v>
                </c:pt>
                <c:pt idx="154">
                  <c:v>44646.604166666293</c:v>
                </c:pt>
                <c:pt idx="155">
                  <c:v>44646.614583332957</c:v>
                </c:pt>
                <c:pt idx="156">
                  <c:v>44646.624999999622</c:v>
                </c:pt>
                <c:pt idx="157">
                  <c:v>44646.635416666286</c:v>
                </c:pt>
                <c:pt idx="158">
                  <c:v>44646.64583333295</c:v>
                </c:pt>
                <c:pt idx="159">
                  <c:v>44646.656249999614</c:v>
                </c:pt>
                <c:pt idx="160">
                  <c:v>44646.666666666279</c:v>
                </c:pt>
                <c:pt idx="161">
                  <c:v>44646.677083332943</c:v>
                </c:pt>
                <c:pt idx="162">
                  <c:v>44646.687499999607</c:v>
                </c:pt>
                <c:pt idx="163">
                  <c:v>44646.697916666271</c:v>
                </c:pt>
                <c:pt idx="164">
                  <c:v>44646.708333332936</c:v>
                </c:pt>
                <c:pt idx="165">
                  <c:v>44646.7187499996</c:v>
                </c:pt>
                <c:pt idx="166">
                  <c:v>44646.729166666264</c:v>
                </c:pt>
                <c:pt idx="167">
                  <c:v>44646.739583332928</c:v>
                </c:pt>
                <c:pt idx="168">
                  <c:v>44646.749999999593</c:v>
                </c:pt>
                <c:pt idx="169">
                  <c:v>44646.760416666257</c:v>
                </c:pt>
                <c:pt idx="170">
                  <c:v>44646.770833332921</c:v>
                </c:pt>
                <c:pt idx="171">
                  <c:v>44646.781249999585</c:v>
                </c:pt>
                <c:pt idx="172">
                  <c:v>44646.79166666625</c:v>
                </c:pt>
                <c:pt idx="173">
                  <c:v>44646.802083332914</c:v>
                </c:pt>
                <c:pt idx="174">
                  <c:v>44646.812499999578</c:v>
                </c:pt>
                <c:pt idx="175">
                  <c:v>44646.822916666242</c:v>
                </c:pt>
                <c:pt idx="176">
                  <c:v>44646.833333332906</c:v>
                </c:pt>
                <c:pt idx="177">
                  <c:v>44646.843749999571</c:v>
                </c:pt>
                <c:pt idx="178">
                  <c:v>44646.854166666235</c:v>
                </c:pt>
                <c:pt idx="179">
                  <c:v>44646.864583332899</c:v>
                </c:pt>
                <c:pt idx="180">
                  <c:v>44646.874999999563</c:v>
                </c:pt>
                <c:pt idx="181">
                  <c:v>44646.885416666228</c:v>
                </c:pt>
                <c:pt idx="182">
                  <c:v>44646.895833332892</c:v>
                </c:pt>
                <c:pt idx="183">
                  <c:v>44646.906249999556</c:v>
                </c:pt>
                <c:pt idx="184">
                  <c:v>44646.91666666622</c:v>
                </c:pt>
                <c:pt idx="185">
                  <c:v>44646.927083332885</c:v>
                </c:pt>
                <c:pt idx="186">
                  <c:v>44646.937499999549</c:v>
                </c:pt>
                <c:pt idx="187">
                  <c:v>44646.947916666213</c:v>
                </c:pt>
                <c:pt idx="188">
                  <c:v>44646.958333332877</c:v>
                </c:pt>
                <c:pt idx="189">
                  <c:v>44646.968749999542</c:v>
                </c:pt>
                <c:pt idx="190">
                  <c:v>44646.979166666206</c:v>
                </c:pt>
                <c:pt idx="191">
                  <c:v>44646.98958333287</c:v>
                </c:pt>
                <c:pt idx="192">
                  <c:v>44646.999999999534</c:v>
                </c:pt>
                <c:pt idx="193">
                  <c:v>44647.010416666199</c:v>
                </c:pt>
                <c:pt idx="194">
                  <c:v>44647.020833332863</c:v>
                </c:pt>
                <c:pt idx="195">
                  <c:v>44647.031249999527</c:v>
                </c:pt>
                <c:pt idx="196">
                  <c:v>44647.041666666191</c:v>
                </c:pt>
                <c:pt idx="197">
                  <c:v>44647.052083332856</c:v>
                </c:pt>
                <c:pt idx="198">
                  <c:v>44647.06249999952</c:v>
                </c:pt>
                <c:pt idx="199">
                  <c:v>44647.072916666184</c:v>
                </c:pt>
                <c:pt idx="200">
                  <c:v>44647.083333332848</c:v>
                </c:pt>
                <c:pt idx="201">
                  <c:v>44647.093749999513</c:v>
                </c:pt>
                <c:pt idx="202">
                  <c:v>44647.104166666177</c:v>
                </c:pt>
                <c:pt idx="203">
                  <c:v>44647.114583332841</c:v>
                </c:pt>
                <c:pt idx="204">
                  <c:v>44647.124999999505</c:v>
                </c:pt>
                <c:pt idx="205">
                  <c:v>44647.135416666169</c:v>
                </c:pt>
                <c:pt idx="206">
                  <c:v>44647.145833332834</c:v>
                </c:pt>
                <c:pt idx="207">
                  <c:v>44647.156249999498</c:v>
                </c:pt>
                <c:pt idx="208">
                  <c:v>44647.166666666162</c:v>
                </c:pt>
                <c:pt idx="209">
                  <c:v>44647.177083332826</c:v>
                </c:pt>
                <c:pt idx="210">
                  <c:v>44647.187499999491</c:v>
                </c:pt>
                <c:pt idx="211">
                  <c:v>44647.197916666155</c:v>
                </c:pt>
                <c:pt idx="212">
                  <c:v>44647.208333332819</c:v>
                </c:pt>
                <c:pt idx="213">
                  <c:v>44647.218749999483</c:v>
                </c:pt>
                <c:pt idx="214">
                  <c:v>44647.229166666148</c:v>
                </c:pt>
                <c:pt idx="215">
                  <c:v>44647.239583332812</c:v>
                </c:pt>
                <c:pt idx="216">
                  <c:v>44647.249999999476</c:v>
                </c:pt>
                <c:pt idx="217">
                  <c:v>44647.26041666614</c:v>
                </c:pt>
                <c:pt idx="218">
                  <c:v>44647.270833332805</c:v>
                </c:pt>
                <c:pt idx="219">
                  <c:v>44647.281249999469</c:v>
                </c:pt>
                <c:pt idx="220">
                  <c:v>44647.291666666133</c:v>
                </c:pt>
                <c:pt idx="221">
                  <c:v>44647.302083332797</c:v>
                </c:pt>
                <c:pt idx="222">
                  <c:v>44647.312499999462</c:v>
                </c:pt>
                <c:pt idx="223">
                  <c:v>44647.322916666126</c:v>
                </c:pt>
                <c:pt idx="224">
                  <c:v>44647.33333333279</c:v>
                </c:pt>
                <c:pt idx="225">
                  <c:v>44647.343749999454</c:v>
                </c:pt>
                <c:pt idx="226">
                  <c:v>44647.354166666119</c:v>
                </c:pt>
                <c:pt idx="227">
                  <c:v>44647.364583332783</c:v>
                </c:pt>
                <c:pt idx="228">
                  <c:v>44647.374999999447</c:v>
                </c:pt>
                <c:pt idx="229">
                  <c:v>44647.385416666111</c:v>
                </c:pt>
                <c:pt idx="230">
                  <c:v>44647.395833332776</c:v>
                </c:pt>
                <c:pt idx="231">
                  <c:v>44647.40624999944</c:v>
                </c:pt>
                <c:pt idx="232">
                  <c:v>44647.416666666104</c:v>
                </c:pt>
                <c:pt idx="233">
                  <c:v>44647.427083332768</c:v>
                </c:pt>
                <c:pt idx="234">
                  <c:v>44647.437499999432</c:v>
                </c:pt>
                <c:pt idx="235">
                  <c:v>44647.447916666097</c:v>
                </c:pt>
                <c:pt idx="236">
                  <c:v>44647.458333332761</c:v>
                </c:pt>
                <c:pt idx="237">
                  <c:v>44647.468749999425</c:v>
                </c:pt>
                <c:pt idx="238">
                  <c:v>44647.479166666089</c:v>
                </c:pt>
                <c:pt idx="239">
                  <c:v>44647.489583332754</c:v>
                </c:pt>
                <c:pt idx="240">
                  <c:v>44647.499999999418</c:v>
                </c:pt>
                <c:pt idx="241">
                  <c:v>44647.510416666082</c:v>
                </c:pt>
                <c:pt idx="242">
                  <c:v>44647.520833332746</c:v>
                </c:pt>
                <c:pt idx="243">
                  <c:v>44647.531249999411</c:v>
                </c:pt>
                <c:pt idx="244">
                  <c:v>44647.541666666075</c:v>
                </c:pt>
                <c:pt idx="245">
                  <c:v>44647.552083332739</c:v>
                </c:pt>
                <c:pt idx="246">
                  <c:v>44647.562499999403</c:v>
                </c:pt>
                <c:pt idx="247">
                  <c:v>44647.572916666068</c:v>
                </c:pt>
                <c:pt idx="248">
                  <c:v>44647.583333332732</c:v>
                </c:pt>
                <c:pt idx="249">
                  <c:v>44647.593749999396</c:v>
                </c:pt>
                <c:pt idx="250">
                  <c:v>44647.60416666606</c:v>
                </c:pt>
                <c:pt idx="251">
                  <c:v>44647.614583332725</c:v>
                </c:pt>
                <c:pt idx="252">
                  <c:v>44647.624999999389</c:v>
                </c:pt>
                <c:pt idx="253">
                  <c:v>44647.635416666053</c:v>
                </c:pt>
                <c:pt idx="254">
                  <c:v>44647.645833332717</c:v>
                </c:pt>
                <c:pt idx="255">
                  <c:v>44647.656249999382</c:v>
                </c:pt>
                <c:pt idx="256">
                  <c:v>44647.666666666046</c:v>
                </c:pt>
                <c:pt idx="257">
                  <c:v>44647.67708333271</c:v>
                </c:pt>
                <c:pt idx="258">
                  <c:v>44647.687499999374</c:v>
                </c:pt>
                <c:pt idx="259">
                  <c:v>44647.697916666039</c:v>
                </c:pt>
                <c:pt idx="260">
                  <c:v>44647.708333332703</c:v>
                </c:pt>
                <c:pt idx="261">
                  <c:v>44647.718749999367</c:v>
                </c:pt>
                <c:pt idx="262">
                  <c:v>44647.729166666031</c:v>
                </c:pt>
                <c:pt idx="263">
                  <c:v>44647.739583332695</c:v>
                </c:pt>
                <c:pt idx="264">
                  <c:v>44647.74999999936</c:v>
                </c:pt>
                <c:pt idx="265">
                  <c:v>44647.760416666024</c:v>
                </c:pt>
                <c:pt idx="266">
                  <c:v>44647.770833332688</c:v>
                </c:pt>
                <c:pt idx="267">
                  <c:v>44647.781249999352</c:v>
                </c:pt>
                <c:pt idx="268">
                  <c:v>44647.791666666017</c:v>
                </c:pt>
                <c:pt idx="269">
                  <c:v>44647.802083332681</c:v>
                </c:pt>
                <c:pt idx="270">
                  <c:v>44647.812499999345</c:v>
                </c:pt>
                <c:pt idx="271">
                  <c:v>44647.822916666009</c:v>
                </c:pt>
                <c:pt idx="272">
                  <c:v>44647.833333332674</c:v>
                </c:pt>
                <c:pt idx="273">
                  <c:v>44647.843749999338</c:v>
                </c:pt>
                <c:pt idx="274">
                  <c:v>44647.854166666002</c:v>
                </c:pt>
                <c:pt idx="275">
                  <c:v>44647.864583332666</c:v>
                </c:pt>
                <c:pt idx="276">
                  <c:v>44647.874999999331</c:v>
                </c:pt>
                <c:pt idx="277">
                  <c:v>44647.885416665995</c:v>
                </c:pt>
                <c:pt idx="278">
                  <c:v>44647.895833332659</c:v>
                </c:pt>
                <c:pt idx="279">
                  <c:v>44647.906249999323</c:v>
                </c:pt>
                <c:pt idx="280">
                  <c:v>44647.916666665988</c:v>
                </c:pt>
                <c:pt idx="281">
                  <c:v>44647.927083332652</c:v>
                </c:pt>
                <c:pt idx="282">
                  <c:v>44647.937499999316</c:v>
                </c:pt>
                <c:pt idx="283">
                  <c:v>44647.94791666598</c:v>
                </c:pt>
                <c:pt idx="284">
                  <c:v>44647.958333332645</c:v>
                </c:pt>
                <c:pt idx="285">
                  <c:v>44647.968749999309</c:v>
                </c:pt>
                <c:pt idx="286">
                  <c:v>44647.979166665973</c:v>
                </c:pt>
                <c:pt idx="287">
                  <c:v>44647.989583332637</c:v>
                </c:pt>
                <c:pt idx="288">
                  <c:v>44647.999999999302</c:v>
                </c:pt>
                <c:pt idx="289">
                  <c:v>44648.010416665966</c:v>
                </c:pt>
                <c:pt idx="290">
                  <c:v>44648.02083333263</c:v>
                </c:pt>
                <c:pt idx="291">
                  <c:v>44648.031249999294</c:v>
                </c:pt>
                <c:pt idx="292">
                  <c:v>44648.041666665958</c:v>
                </c:pt>
                <c:pt idx="293">
                  <c:v>44648.052083332623</c:v>
                </c:pt>
                <c:pt idx="294">
                  <c:v>44648.062499999287</c:v>
                </c:pt>
                <c:pt idx="295">
                  <c:v>44648.072916665951</c:v>
                </c:pt>
                <c:pt idx="296">
                  <c:v>44648.083333332615</c:v>
                </c:pt>
                <c:pt idx="297">
                  <c:v>44648.09374999928</c:v>
                </c:pt>
                <c:pt idx="298">
                  <c:v>44648.104166665944</c:v>
                </c:pt>
                <c:pt idx="299">
                  <c:v>44648.114583332608</c:v>
                </c:pt>
                <c:pt idx="300">
                  <c:v>44648.124999999272</c:v>
                </c:pt>
                <c:pt idx="301">
                  <c:v>44648.135416665937</c:v>
                </c:pt>
                <c:pt idx="302">
                  <c:v>44648.145833332601</c:v>
                </c:pt>
                <c:pt idx="303">
                  <c:v>44648.156249999265</c:v>
                </c:pt>
                <c:pt idx="304">
                  <c:v>44648.166666665929</c:v>
                </c:pt>
                <c:pt idx="305">
                  <c:v>44648.177083332594</c:v>
                </c:pt>
                <c:pt idx="306">
                  <c:v>44648.187499999258</c:v>
                </c:pt>
                <c:pt idx="307">
                  <c:v>44648.197916665922</c:v>
                </c:pt>
                <c:pt idx="308">
                  <c:v>44648.208333332586</c:v>
                </c:pt>
                <c:pt idx="309">
                  <c:v>44648.218749999251</c:v>
                </c:pt>
                <c:pt idx="310">
                  <c:v>44648.229166665915</c:v>
                </c:pt>
                <c:pt idx="311">
                  <c:v>44648.239583332579</c:v>
                </c:pt>
                <c:pt idx="312">
                  <c:v>44648.249999999243</c:v>
                </c:pt>
                <c:pt idx="313">
                  <c:v>44648.260416665908</c:v>
                </c:pt>
                <c:pt idx="314">
                  <c:v>44648.270833332572</c:v>
                </c:pt>
                <c:pt idx="315">
                  <c:v>44648.281249999236</c:v>
                </c:pt>
                <c:pt idx="316">
                  <c:v>44648.2916666659</c:v>
                </c:pt>
                <c:pt idx="317">
                  <c:v>44648.302083332565</c:v>
                </c:pt>
                <c:pt idx="318">
                  <c:v>44648.312499999229</c:v>
                </c:pt>
                <c:pt idx="319">
                  <c:v>44648.322916665893</c:v>
                </c:pt>
                <c:pt idx="320">
                  <c:v>44648.333333332557</c:v>
                </c:pt>
                <c:pt idx="321">
                  <c:v>44648.343749999221</c:v>
                </c:pt>
                <c:pt idx="322">
                  <c:v>44648.354166665886</c:v>
                </c:pt>
                <c:pt idx="323">
                  <c:v>44648.36458333255</c:v>
                </c:pt>
                <c:pt idx="324">
                  <c:v>44648.374999999214</c:v>
                </c:pt>
                <c:pt idx="325">
                  <c:v>44648.385416665878</c:v>
                </c:pt>
                <c:pt idx="326">
                  <c:v>44648.395833332543</c:v>
                </c:pt>
                <c:pt idx="327">
                  <c:v>44648.406249999207</c:v>
                </c:pt>
                <c:pt idx="328">
                  <c:v>44648.416666665871</c:v>
                </c:pt>
                <c:pt idx="329">
                  <c:v>44648.427083332535</c:v>
                </c:pt>
                <c:pt idx="330">
                  <c:v>44648.4374999992</c:v>
                </c:pt>
                <c:pt idx="331">
                  <c:v>44648.447916665864</c:v>
                </c:pt>
                <c:pt idx="332">
                  <c:v>44648.458333332528</c:v>
                </c:pt>
                <c:pt idx="333">
                  <c:v>44648.468749999192</c:v>
                </c:pt>
                <c:pt idx="334">
                  <c:v>44648.479166665857</c:v>
                </c:pt>
                <c:pt idx="335">
                  <c:v>44648.489583332521</c:v>
                </c:pt>
                <c:pt idx="336">
                  <c:v>44648.499999999185</c:v>
                </c:pt>
                <c:pt idx="337">
                  <c:v>44648.510416665849</c:v>
                </c:pt>
                <c:pt idx="338">
                  <c:v>44648.520833332514</c:v>
                </c:pt>
                <c:pt idx="339">
                  <c:v>44648.531249999178</c:v>
                </c:pt>
                <c:pt idx="340">
                  <c:v>44648.541666665842</c:v>
                </c:pt>
                <c:pt idx="341">
                  <c:v>44648.552083332506</c:v>
                </c:pt>
                <c:pt idx="342">
                  <c:v>44648.562499999171</c:v>
                </c:pt>
                <c:pt idx="343">
                  <c:v>44648.572916665835</c:v>
                </c:pt>
                <c:pt idx="344">
                  <c:v>44648.583333332499</c:v>
                </c:pt>
                <c:pt idx="345">
                  <c:v>44648.593749999163</c:v>
                </c:pt>
                <c:pt idx="346">
                  <c:v>44648.604166665828</c:v>
                </c:pt>
                <c:pt idx="347">
                  <c:v>44648.614583332492</c:v>
                </c:pt>
                <c:pt idx="348">
                  <c:v>44648.624999999156</c:v>
                </c:pt>
                <c:pt idx="349">
                  <c:v>44648.63541666582</c:v>
                </c:pt>
                <c:pt idx="350">
                  <c:v>44648.645833332484</c:v>
                </c:pt>
                <c:pt idx="351">
                  <c:v>44648.656249999149</c:v>
                </c:pt>
                <c:pt idx="352">
                  <c:v>44648.666666665813</c:v>
                </c:pt>
                <c:pt idx="353">
                  <c:v>44648.677083332477</c:v>
                </c:pt>
                <c:pt idx="354">
                  <c:v>44648.687499999141</c:v>
                </c:pt>
                <c:pt idx="355">
                  <c:v>44648.697916665806</c:v>
                </c:pt>
                <c:pt idx="356">
                  <c:v>44648.70833333247</c:v>
                </c:pt>
                <c:pt idx="357">
                  <c:v>44648.718749999134</c:v>
                </c:pt>
                <c:pt idx="358">
                  <c:v>44648.729166665798</c:v>
                </c:pt>
                <c:pt idx="359">
                  <c:v>44648.739583332463</c:v>
                </c:pt>
                <c:pt idx="360">
                  <c:v>44648.749999999127</c:v>
                </c:pt>
                <c:pt idx="361">
                  <c:v>44648.760416665791</c:v>
                </c:pt>
                <c:pt idx="362">
                  <c:v>44648.770833332455</c:v>
                </c:pt>
                <c:pt idx="363">
                  <c:v>44648.78124999912</c:v>
                </c:pt>
                <c:pt idx="364">
                  <c:v>44648.791666665784</c:v>
                </c:pt>
                <c:pt idx="365">
                  <c:v>44648.802083332448</c:v>
                </c:pt>
                <c:pt idx="366">
                  <c:v>44648.812499999112</c:v>
                </c:pt>
                <c:pt idx="367">
                  <c:v>44648.822916665777</c:v>
                </c:pt>
                <c:pt idx="368">
                  <c:v>44648.833333332441</c:v>
                </c:pt>
                <c:pt idx="369">
                  <c:v>44648.843749999105</c:v>
                </c:pt>
                <c:pt idx="370">
                  <c:v>44648.854166665769</c:v>
                </c:pt>
                <c:pt idx="371">
                  <c:v>44648.864583332434</c:v>
                </c:pt>
                <c:pt idx="372">
                  <c:v>44648.874999999098</c:v>
                </c:pt>
                <c:pt idx="373">
                  <c:v>44648.885416665762</c:v>
                </c:pt>
                <c:pt idx="374">
                  <c:v>44648.895833332426</c:v>
                </c:pt>
                <c:pt idx="375">
                  <c:v>44648.906249999091</c:v>
                </c:pt>
                <c:pt idx="376">
                  <c:v>44648.916666665755</c:v>
                </c:pt>
                <c:pt idx="377">
                  <c:v>44648.927083332419</c:v>
                </c:pt>
                <c:pt idx="378">
                  <c:v>44648.937499999083</c:v>
                </c:pt>
                <c:pt idx="379">
                  <c:v>44648.947916665747</c:v>
                </c:pt>
                <c:pt idx="380">
                  <c:v>44648.958333332412</c:v>
                </c:pt>
                <c:pt idx="381">
                  <c:v>44648.968749999076</c:v>
                </c:pt>
                <c:pt idx="382">
                  <c:v>44648.97916666574</c:v>
                </c:pt>
                <c:pt idx="383">
                  <c:v>44648.989583332404</c:v>
                </c:pt>
                <c:pt idx="384">
                  <c:v>44648.999999999069</c:v>
                </c:pt>
                <c:pt idx="385">
                  <c:v>44649.010416665733</c:v>
                </c:pt>
                <c:pt idx="386">
                  <c:v>44649.020833332397</c:v>
                </c:pt>
                <c:pt idx="387">
                  <c:v>44649.031249999061</c:v>
                </c:pt>
                <c:pt idx="388">
                  <c:v>44649.041666665726</c:v>
                </c:pt>
                <c:pt idx="389">
                  <c:v>44649.05208333239</c:v>
                </c:pt>
                <c:pt idx="390">
                  <c:v>44649.062499999054</c:v>
                </c:pt>
                <c:pt idx="391">
                  <c:v>44649.072916665718</c:v>
                </c:pt>
                <c:pt idx="392">
                  <c:v>44649.083333332383</c:v>
                </c:pt>
                <c:pt idx="393">
                  <c:v>44649.093749999047</c:v>
                </c:pt>
                <c:pt idx="394">
                  <c:v>44649.104166665711</c:v>
                </c:pt>
                <c:pt idx="395">
                  <c:v>44649.114583332375</c:v>
                </c:pt>
                <c:pt idx="396">
                  <c:v>44649.12499999904</c:v>
                </c:pt>
                <c:pt idx="397">
                  <c:v>44649.135416665704</c:v>
                </c:pt>
                <c:pt idx="398">
                  <c:v>44649.145833332368</c:v>
                </c:pt>
                <c:pt idx="399">
                  <c:v>44649.156249999032</c:v>
                </c:pt>
                <c:pt idx="400">
                  <c:v>44649.166666665697</c:v>
                </c:pt>
                <c:pt idx="401">
                  <c:v>44649.177083332361</c:v>
                </c:pt>
                <c:pt idx="402">
                  <c:v>44649.187499999025</c:v>
                </c:pt>
                <c:pt idx="403">
                  <c:v>44649.197916665689</c:v>
                </c:pt>
                <c:pt idx="404">
                  <c:v>44649.208333332354</c:v>
                </c:pt>
                <c:pt idx="405">
                  <c:v>44649.218749999018</c:v>
                </c:pt>
                <c:pt idx="406">
                  <c:v>44649.229166665682</c:v>
                </c:pt>
                <c:pt idx="407">
                  <c:v>44649.239583332346</c:v>
                </c:pt>
                <c:pt idx="408">
                  <c:v>44649.24999999901</c:v>
                </c:pt>
                <c:pt idx="409">
                  <c:v>44649.260416665675</c:v>
                </c:pt>
                <c:pt idx="410">
                  <c:v>44649.270833332339</c:v>
                </c:pt>
                <c:pt idx="411">
                  <c:v>44649.281249999003</c:v>
                </c:pt>
                <c:pt idx="412">
                  <c:v>44649.291666665667</c:v>
                </c:pt>
                <c:pt idx="413">
                  <c:v>44649.302083332332</c:v>
                </c:pt>
                <c:pt idx="414">
                  <c:v>44649.312499998996</c:v>
                </c:pt>
                <c:pt idx="415">
                  <c:v>44649.32291666566</c:v>
                </c:pt>
                <c:pt idx="416">
                  <c:v>44649.333333332324</c:v>
                </c:pt>
                <c:pt idx="417">
                  <c:v>44649.343749998989</c:v>
                </c:pt>
                <c:pt idx="418">
                  <c:v>44649.354166665653</c:v>
                </c:pt>
                <c:pt idx="419">
                  <c:v>44649.364583332317</c:v>
                </c:pt>
                <c:pt idx="420">
                  <c:v>44649.374999998981</c:v>
                </c:pt>
                <c:pt idx="421">
                  <c:v>44649.385416665646</c:v>
                </c:pt>
                <c:pt idx="422">
                  <c:v>44649.39583333231</c:v>
                </c:pt>
                <c:pt idx="423">
                  <c:v>44649.406249998974</c:v>
                </c:pt>
                <c:pt idx="424">
                  <c:v>44649.416666665638</c:v>
                </c:pt>
                <c:pt idx="425">
                  <c:v>44649.427083332303</c:v>
                </c:pt>
                <c:pt idx="426">
                  <c:v>44649.437499998967</c:v>
                </c:pt>
                <c:pt idx="427">
                  <c:v>44649.447916665631</c:v>
                </c:pt>
                <c:pt idx="428">
                  <c:v>44649.458333332295</c:v>
                </c:pt>
                <c:pt idx="429">
                  <c:v>44649.46874999896</c:v>
                </c:pt>
                <c:pt idx="430">
                  <c:v>44649.479166665624</c:v>
                </c:pt>
                <c:pt idx="431">
                  <c:v>44649.489583332288</c:v>
                </c:pt>
                <c:pt idx="432">
                  <c:v>44649.499999998952</c:v>
                </c:pt>
                <c:pt idx="433">
                  <c:v>44649.510416665617</c:v>
                </c:pt>
                <c:pt idx="434">
                  <c:v>44649.520833332281</c:v>
                </c:pt>
                <c:pt idx="435">
                  <c:v>44649.531249998945</c:v>
                </c:pt>
                <c:pt idx="436">
                  <c:v>44649.541666665609</c:v>
                </c:pt>
                <c:pt idx="437">
                  <c:v>44649.552083332273</c:v>
                </c:pt>
                <c:pt idx="438">
                  <c:v>44649.562499998938</c:v>
                </c:pt>
                <c:pt idx="439">
                  <c:v>44649.572916665602</c:v>
                </c:pt>
                <c:pt idx="440">
                  <c:v>44649.583333332266</c:v>
                </c:pt>
                <c:pt idx="441">
                  <c:v>44649.59374999893</c:v>
                </c:pt>
                <c:pt idx="442">
                  <c:v>44649.604166665595</c:v>
                </c:pt>
                <c:pt idx="443">
                  <c:v>44649.614583332259</c:v>
                </c:pt>
                <c:pt idx="444">
                  <c:v>44649.624999998923</c:v>
                </c:pt>
                <c:pt idx="445">
                  <c:v>44649.635416665587</c:v>
                </c:pt>
                <c:pt idx="446">
                  <c:v>44649.645833332252</c:v>
                </c:pt>
                <c:pt idx="447">
                  <c:v>44649.656249998916</c:v>
                </c:pt>
                <c:pt idx="448">
                  <c:v>44649.66666666558</c:v>
                </c:pt>
                <c:pt idx="449">
                  <c:v>44649.677083332244</c:v>
                </c:pt>
                <c:pt idx="450">
                  <c:v>44649.687499998909</c:v>
                </c:pt>
                <c:pt idx="451">
                  <c:v>44649.697916665573</c:v>
                </c:pt>
                <c:pt idx="452">
                  <c:v>44649.708333332237</c:v>
                </c:pt>
                <c:pt idx="453">
                  <c:v>44649.718749998901</c:v>
                </c:pt>
                <c:pt idx="454">
                  <c:v>44649.729166665566</c:v>
                </c:pt>
                <c:pt idx="455">
                  <c:v>44649.73958333223</c:v>
                </c:pt>
                <c:pt idx="456">
                  <c:v>44649.749999998894</c:v>
                </c:pt>
                <c:pt idx="457">
                  <c:v>44649.760416665558</c:v>
                </c:pt>
                <c:pt idx="458">
                  <c:v>44649.770833332223</c:v>
                </c:pt>
                <c:pt idx="459">
                  <c:v>44649.781249998887</c:v>
                </c:pt>
                <c:pt idx="460">
                  <c:v>44649.791666665551</c:v>
                </c:pt>
                <c:pt idx="461">
                  <c:v>44649.802083332215</c:v>
                </c:pt>
                <c:pt idx="462">
                  <c:v>44649.81249999888</c:v>
                </c:pt>
                <c:pt idx="463">
                  <c:v>44649.822916665544</c:v>
                </c:pt>
                <c:pt idx="464">
                  <c:v>44649.833333332208</c:v>
                </c:pt>
                <c:pt idx="465">
                  <c:v>44649.843749998872</c:v>
                </c:pt>
                <c:pt idx="466">
                  <c:v>44649.854166665536</c:v>
                </c:pt>
                <c:pt idx="467">
                  <c:v>44649.864583332201</c:v>
                </c:pt>
                <c:pt idx="468">
                  <c:v>44649.874999998865</c:v>
                </c:pt>
                <c:pt idx="469">
                  <c:v>44649.885416665529</c:v>
                </c:pt>
                <c:pt idx="470">
                  <c:v>44649.895833332193</c:v>
                </c:pt>
                <c:pt idx="471">
                  <c:v>44649.906249998858</c:v>
                </c:pt>
                <c:pt idx="472">
                  <c:v>44649.916666665522</c:v>
                </c:pt>
                <c:pt idx="473">
                  <c:v>44649.927083332186</c:v>
                </c:pt>
                <c:pt idx="474">
                  <c:v>44649.93749999885</c:v>
                </c:pt>
                <c:pt idx="475">
                  <c:v>44649.947916665515</c:v>
                </c:pt>
                <c:pt idx="476">
                  <c:v>44649.958333332179</c:v>
                </c:pt>
                <c:pt idx="477">
                  <c:v>44649.968749998843</c:v>
                </c:pt>
                <c:pt idx="478">
                  <c:v>44649.979166665507</c:v>
                </c:pt>
                <c:pt idx="479">
                  <c:v>44649.989583332172</c:v>
                </c:pt>
                <c:pt idx="480">
                  <c:v>44649.999999998836</c:v>
                </c:pt>
                <c:pt idx="481">
                  <c:v>44650.0104166655</c:v>
                </c:pt>
                <c:pt idx="482">
                  <c:v>44650.020833332164</c:v>
                </c:pt>
                <c:pt idx="483">
                  <c:v>44650.031249998829</c:v>
                </c:pt>
                <c:pt idx="484">
                  <c:v>44650.041666665493</c:v>
                </c:pt>
                <c:pt idx="485">
                  <c:v>44650.052083332157</c:v>
                </c:pt>
                <c:pt idx="486">
                  <c:v>44650.062499998821</c:v>
                </c:pt>
                <c:pt idx="487">
                  <c:v>44650.072916665486</c:v>
                </c:pt>
                <c:pt idx="488">
                  <c:v>44650.08333333215</c:v>
                </c:pt>
                <c:pt idx="489">
                  <c:v>44650.093749998814</c:v>
                </c:pt>
                <c:pt idx="490">
                  <c:v>44650.104166665478</c:v>
                </c:pt>
                <c:pt idx="491">
                  <c:v>44650.114583332143</c:v>
                </c:pt>
                <c:pt idx="492">
                  <c:v>44650.124999998807</c:v>
                </c:pt>
                <c:pt idx="493">
                  <c:v>44650.135416665471</c:v>
                </c:pt>
                <c:pt idx="494">
                  <c:v>44650.145833332135</c:v>
                </c:pt>
                <c:pt idx="495">
                  <c:v>44650.156249998799</c:v>
                </c:pt>
                <c:pt idx="496">
                  <c:v>44650.166666665464</c:v>
                </c:pt>
                <c:pt idx="497">
                  <c:v>44650.177083332128</c:v>
                </c:pt>
                <c:pt idx="498">
                  <c:v>44650.187499998792</c:v>
                </c:pt>
                <c:pt idx="499">
                  <c:v>44650.197916665456</c:v>
                </c:pt>
                <c:pt idx="500">
                  <c:v>44650.208333332121</c:v>
                </c:pt>
                <c:pt idx="501">
                  <c:v>44650.218749998785</c:v>
                </c:pt>
                <c:pt idx="502">
                  <c:v>44650.229166665449</c:v>
                </c:pt>
                <c:pt idx="503">
                  <c:v>44650.239583332113</c:v>
                </c:pt>
                <c:pt idx="504">
                  <c:v>44650.249999998778</c:v>
                </c:pt>
                <c:pt idx="505">
                  <c:v>44650.260416665442</c:v>
                </c:pt>
                <c:pt idx="506">
                  <c:v>44650.270833332106</c:v>
                </c:pt>
                <c:pt idx="507">
                  <c:v>44650.28124999877</c:v>
                </c:pt>
                <c:pt idx="508">
                  <c:v>44650.291666665435</c:v>
                </c:pt>
                <c:pt idx="509">
                  <c:v>44650.302083332099</c:v>
                </c:pt>
                <c:pt idx="510">
                  <c:v>44650.312499998763</c:v>
                </c:pt>
                <c:pt idx="511">
                  <c:v>44650.322916665427</c:v>
                </c:pt>
                <c:pt idx="512">
                  <c:v>44650.333333332092</c:v>
                </c:pt>
                <c:pt idx="513">
                  <c:v>44650.343749998756</c:v>
                </c:pt>
                <c:pt idx="514">
                  <c:v>44650.35416666542</c:v>
                </c:pt>
                <c:pt idx="515">
                  <c:v>44650.364583332084</c:v>
                </c:pt>
                <c:pt idx="516">
                  <c:v>44650.374999998749</c:v>
                </c:pt>
                <c:pt idx="517">
                  <c:v>44650.385416665413</c:v>
                </c:pt>
                <c:pt idx="518">
                  <c:v>44650.395833332077</c:v>
                </c:pt>
                <c:pt idx="519">
                  <c:v>44650.406249998741</c:v>
                </c:pt>
                <c:pt idx="520">
                  <c:v>44650.416666665406</c:v>
                </c:pt>
                <c:pt idx="521">
                  <c:v>44650.42708333207</c:v>
                </c:pt>
                <c:pt idx="522">
                  <c:v>44650.437499998734</c:v>
                </c:pt>
                <c:pt idx="523">
                  <c:v>44650.447916665398</c:v>
                </c:pt>
                <c:pt idx="524">
                  <c:v>44650.458333332062</c:v>
                </c:pt>
                <c:pt idx="525">
                  <c:v>44650.468749998727</c:v>
                </c:pt>
                <c:pt idx="526">
                  <c:v>44650.479166665391</c:v>
                </c:pt>
                <c:pt idx="527">
                  <c:v>44650.489583332055</c:v>
                </c:pt>
                <c:pt idx="528">
                  <c:v>44650.499999998719</c:v>
                </c:pt>
                <c:pt idx="529">
                  <c:v>44650.510416665384</c:v>
                </c:pt>
                <c:pt idx="530">
                  <c:v>44650.520833332048</c:v>
                </c:pt>
                <c:pt idx="531">
                  <c:v>44650.531249998712</c:v>
                </c:pt>
                <c:pt idx="532">
                  <c:v>44650.541666665376</c:v>
                </c:pt>
                <c:pt idx="533">
                  <c:v>44650.552083332041</c:v>
                </c:pt>
                <c:pt idx="534">
                  <c:v>44650.562499998705</c:v>
                </c:pt>
                <c:pt idx="535">
                  <c:v>44650.572916665369</c:v>
                </c:pt>
                <c:pt idx="536">
                  <c:v>44650.583333332033</c:v>
                </c:pt>
                <c:pt idx="537">
                  <c:v>44650.593749998698</c:v>
                </c:pt>
                <c:pt idx="538">
                  <c:v>44650.604166665362</c:v>
                </c:pt>
                <c:pt idx="539">
                  <c:v>44650.614583332026</c:v>
                </c:pt>
                <c:pt idx="540">
                  <c:v>44650.62499999869</c:v>
                </c:pt>
                <c:pt idx="541">
                  <c:v>44650.635416665355</c:v>
                </c:pt>
                <c:pt idx="542">
                  <c:v>44650.645833332019</c:v>
                </c:pt>
                <c:pt idx="543">
                  <c:v>44650.656249998683</c:v>
                </c:pt>
                <c:pt idx="544">
                  <c:v>44650.666666665347</c:v>
                </c:pt>
                <c:pt idx="545">
                  <c:v>44650.677083332012</c:v>
                </c:pt>
                <c:pt idx="546">
                  <c:v>44650.687499998676</c:v>
                </c:pt>
                <c:pt idx="547">
                  <c:v>44650.69791666534</c:v>
                </c:pt>
                <c:pt idx="548">
                  <c:v>44650.708333332004</c:v>
                </c:pt>
                <c:pt idx="549">
                  <c:v>44650.718749998668</c:v>
                </c:pt>
                <c:pt idx="550">
                  <c:v>44650.729166665333</c:v>
                </c:pt>
                <c:pt idx="551">
                  <c:v>44650.739583331997</c:v>
                </c:pt>
                <c:pt idx="552">
                  <c:v>44650.749999998661</c:v>
                </c:pt>
                <c:pt idx="553">
                  <c:v>44650.760416665325</c:v>
                </c:pt>
                <c:pt idx="554">
                  <c:v>44650.77083333199</c:v>
                </c:pt>
                <c:pt idx="555">
                  <c:v>44650.781249998654</c:v>
                </c:pt>
                <c:pt idx="556">
                  <c:v>44650.791666665318</c:v>
                </c:pt>
                <c:pt idx="557">
                  <c:v>44650.802083331982</c:v>
                </c:pt>
                <c:pt idx="558">
                  <c:v>44650.812499998647</c:v>
                </c:pt>
                <c:pt idx="559">
                  <c:v>44650.822916665311</c:v>
                </c:pt>
                <c:pt idx="560">
                  <c:v>44650.833333331975</c:v>
                </c:pt>
                <c:pt idx="561">
                  <c:v>44650.843749998639</c:v>
                </c:pt>
                <c:pt idx="562">
                  <c:v>44650.854166665304</c:v>
                </c:pt>
                <c:pt idx="563">
                  <c:v>44650.864583331968</c:v>
                </c:pt>
                <c:pt idx="564">
                  <c:v>44650.874999998632</c:v>
                </c:pt>
                <c:pt idx="565">
                  <c:v>44650.885416665296</c:v>
                </c:pt>
                <c:pt idx="566">
                  <c:v>44650.895833331961</c:v>
                </c:pt>
                <c:pt idx="567">
                  <c:v>44650.906249998625</c:v>
                </c:pt>
                <c:pt idx="568">
                  <c:v>44650.916666665289</c:v>
                </c:pt>
                <c:pt idx="569">
                  <c:v>44650.927083331953</c:v>
                </c:pt>
                <c:pt idx="570">
                  <c:v>44650.937499998618</c:v>
                </c:pt>
                <c:pt idx="571">
                  <c:v>44650.947916665282</c:v>
                </c:pt>
                <c:pt idx="572">
                  <c:v>44650.958333331946</c:v>
                </c:pt>
                <c:pt idx="573">
                  <c:v>44650.96874999861</c:v>
                </c:pt>
                <c:pt idx="574">
                  <c:v>44650.979166665275</c:v>
                </c:pt>
                <c:pt idx="575">
                  <c:v>44650.989583331939</c:v>
                </c:pt>
                <c:pt idx="576">
                  <c:v>44650.999999998603</c:v>
                </c:pt>
                <c:pt idx="577">
                  <c:v>44651.010416665267</c:v>
                </c:pt>
                <c:pt idx="578">
                  <c:v>44651.020833331931</c:v>
                </c:pt>
                <c:pt idx="579">
                  <c:v>44651.031249998596</c:v>
                </c:pt>
                <c:pt idx="580">
                  <c:v>44651.04166666526</c:v>
                </c:pt>
                <c:pt idx="581">
                  <c:v>44651.052083331924</c:v>
                </c:pt>
                <c:pt idx="582">
                  <c:v>44651.062499998588</c:v>
                </c:pt>
                <c:pt idx="583">
                  <c:v>44651.072916665253</c:v>
                </c:pt>
                <c:pt idx="584">
                  <c:v>44651.083333331917</c:v>
                </c:pt>
                <c:pt idx="585">
                  <c:v>44651.093749998581</c:v>
                </c:pt>
                <c:pt idx="586">
                  <c:v>44651.104166665245</c:v>
                </c:pt>
                <c:pt idx="587">
                  <c:v>44651.11458333191</c:v>
                </c:pt>
                <c:pt idx="588">
                  <c:v>44651.124999998574</c:v>
                </c:pt>
                <c:pt idx="589">
                  <c:v>44651.135416665238</c:v>
                </c:pt>
                <c:pt idx="590">
                  <c:v>44651.145833331902</c:v>
                </c:pt>
                <c:pt idx="591">
                  <c:v>44651.156249998567</c:v>
                </c:pt>
                <c:pt idx="592">
                  <c:v>44651.166666665231</c:v>
                </c:pt>
                <c:pt idx="593">
                  <c:v>44651.177083331895</c:v>
                </c:pt>
                <c:pt idx="594">
                  <c:v>44651.187499998559</c:v>
                </c:pt>
                <c:pt idx="595">
                  <c:v>44651.197916665224</c:v>
                </c:pt>
                <c:pt idx="596">
                  <c:v>44651.208333331888</c:v>
                </c:pt>
                <c:pt idx="597">
                  <c:v>44651.218749998552</c:v>
                </c:pt>
                <c:pt idx="598">
                  <c:v>44651.229166665216</c:v>
                </c:pt>
                <c:pt idx="599">
                  <c:v>44651.239583331881</c:v>
                </c:pt>
                <c:pt idx="600">
                  <c:v>44651.249999998545</c:v>
                </c:pt>
                <c:pt idx="601">
                  <c:v>44651.260416665209</c:v>
                </c:pt>
                <c:pt idx="602">
                  <c:v>44651.270833331873</c:v>
                </c:pt>
                <c:pt idx="603">
                  <c:v>44651.281249998538</c:v>
                </c:pt>
                <c:pt idx="604">
                  <c:v>44651.291666665202</c:v>
                </c:pt>
                <c:pt idx="605">
                  <c:v>44651.302083331866</c:v>
                </c:pt>
                <c:pt idx="606">
                  <c:v>44651.31249999853</c:v>
                </c:pt>
                <c:pt idx="607">
                  <c:v>44651.322916665194</c:v>
                </c:pt>
                <c:pt idx="608">
                  <c:v>44651.333333331859</c:v>
                </c:pt>
                <c:pt idx="609">
                  <c:v>44651.343749998523</c:v>
                </c:pt>
                <c:pt idx="610">
                  <c:v>44651.354166665187</c:v>
                </c:pt>
                <c:pt idx="611">
                  <c:v>44651.364583331851</c:v>
                </c:pt>
                <c:pt idx="612">
                  <c:v>44651.374999998516</c:v>
                </c:pt>
                <c:pt idx="613">
                  <c:v>44651.38541666518</c:v>
                </c:pt>
                <c:pt idx="614">
                  <c:v>44651.395833331844</c:v>
                </c:pt>
                <c:pt idx="615">
                  <c:v>44651.406249998508</c:v>
                </c:pt>
                <c:pt idx="616">
                  <c:v>44651.416666665173</c:v>
                </c:pt>
                <c:pt idx="617">
                  <c:v>44651.427083331837</c:v>
                </c:pt>
                <c:pt idx="618">
                  <c:v>44651.437499998501</c:v>
                </c:pt>
                <c:pt idx="619">
                  <c:v>44651.447916665165</c:v>
                </c:pt>
                <c:pt idx="620">
                  <c:v>44651.45833333183</c:v>
                </c:pt>
                <c:pt idx="621">
                  <c:v>44651.468749998494</c:v>
                </c:pt>
                <c:pt idx="622">
                  <c:v>44651.479166665158</c:v>
                </c:pt>
                <c:pt idx="623">
                  <c:v>44651.489583331822</c:v>
                </c:pt>
                <c:pt idx="624">
                  <c:v>44651.499999998487</c:v>
                </c:pt>
                <c:pt idx="625">
                  <c:v>44651.510416665151</c:v>
                </c:pt>
                <c:pt idx="626">
                  <c:v>44651.520833331815</c:v>
                </c:pt>
                <c:pt idx="627">
                  <c:v>44651.531249998479</c:v>
                </c:pt>
                <c:pt idx="628">
                  <c:v>44651.541666665144</c:v>
                </c:pt>
                <c:pt idx="629">
                  <c:v>44651.552083331808</c:v>
                </c:pt>
                <c:pt idx="630">
                  <c:v>44651.562499998472</c:v>
                </c:pt>
                <c:pt idx="631">
                  <c:v>44651.572916665136</c:v>
                </c:pt>
                <c:pt idx="632">
                  <c:v>44651.583333331801</c:v>
                </c:pt>
                <c:pt idx="633">
                  <c:v>44651.593749998465</c:v>
                </c:pt>
                <c:pt idx="634">
                  <c:v>44651.604166665129</c:v>
                </c:pt>
                <c:pt idx="635">
                  <c:v>44651.614583331793</c:v>
                </c:pt>
                <c:pt idx="636">
                  <c:v>44651.624999998457</c:v>
                </c:pt>
                <c:pt idx="637">
                  <c:v>44651.635416665122</c:v>
                </c:pt>
                <c:pt idx="638">
                  <c:v>44651.645833331786</c:v>
                </c:pt>
                <c:pt idx="639">
                  <c:v>44651.65624999845</c:v>
                </c:pt>
                <c:pt idx="640">
                  <c:v>44651.666666665114</c:v>
                </c:pt>
                <c:pt idx="641">
                  <c:v>44651.677083331779</c:v>
                </c:pt>
                <c:pt idx="642">
                  <c:v>44651.687499998443</c:v>
                </c:pt>
                <c:pt idx="643">
                  <c:v>44651.697916665107</c:v>
                </c:pt>
                <c:pt idx="644">
                  <c:v>44651.708333331771</c:v>
                </c:pt>
                <c:pt idx="645">
                  <c:v>44651.718749998436</c:v>
                </c:pt>
                <c:pt idx="646">
                  <c:v>44651.7291666651</c:v>
                </c:pt>
                <c:pt idx="647">
                  <c:v>44651.739583331764</c:v>
                </c:pt>
                <c:pt idx="648">
                  <c:v>44651.749999998428</c:v>
                </c:pt>
                <c:pt idx="649">
                  <c:v>44651.760416665093</c:v>
                </c:pt>
                <c:pt idx="650">
                  <c:v>44651.770833331757</c:v>
                </c:pt>
                <c:pt idx="651">
                  <c:v>44651.781249998421</c:v>
                </c:pt>
                <c:pt idx="652">
                  <c:v>44651.791666665085</c:v>
                </c:pt>
                <c:pt idx="653">
                  <c:v>44651.80208333175</c:v>
                </c:pt>
                <c:pt idx="654">
                  <c:v>44651.812499998414</c:v>
                </c:pt>
                <c:pt idx="655">
                  <c:v>44651.822916665078</c:v>
                </c:pt>
                <c:pt idx="656">
                  <c:v>44651.833333331742</c:v>
                </c:pt>
                <c:pt idx="657">
                  <c:v>44651.843749998407</c:v>
                </c:pt>
                <c:pt idx="658">
                  <c:v>44651.854166665071</c:v>
                </c:pt>
                <c:pt idx="659">
                  <c:v>44651.864583331735</c:v>
                </c:pt>
                <c:pt idx="660">
                  <c:v>44651.874999998399</c:v>
                </c:pt>
                <c:pt idx="661">
                  <c:v>44651.885416665064</c:v>
                </c:pt>
                <c:pt idx="662">
                  <c:v>44651.895833331728</c:v>
                </c:pt>
                <c:pt idx="663">
                  <c:v>44651.906249998392</c:v>
                </c:pt>
                <c:pt idx="664">
                  <c:v>44651.916666665056</c:v>
                </c:pt>
                <c:pt idx="665">
                  <c:v>44651.92708333172</c:v>
                </c:pt>
                <c:pt idx="666">
                  <c:v>44651.937499998385</c:v>
                </c:pt>
                <c:pt idx="667">
                  <c:v>44651.947916665049</c:v>
                </c:pt>
                <c:pt idx="668">
                  <c:v>44651.958333331713</c:v>
                </c:pt>
                <c:pt idx="669">
                  <c:v>44651.968749998377</c:v>
                </c:pt>
                <c:pt idx="670">
                  <c:v>44651.979166665042</c:v>
                </c:pt>
                <c:pt idx="671">
                  <c:v>44651.989583331706</c:v>
                </c:pt>
              </c:numCache>
            </c:numRef>
          </c:cat>
          <c:val>
            <c:numRef>
              <c:f>'G-Weekly'!$AC$28:$AC$30</c:f>
              <c:numCache>
                <c:formatCode>General</c:formatCode>
                <c:ptCount val="3"/>
                <c:pt idx="0">
                  <c:v>6.2510399999999997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90D5-47E4-AA95-A227B85CF0A9}"/>
            </c:ext>
          </c:extLst>
        </c:ser>
        <c:ser>
          <c:idx val="4"/>
          <c:order val="2"/>
          <c:tx>
            <c:v>I/I Contribution</c:v>
          </c:tx>
          <c:spPr>
            <a:ln w="12700">
              <a:solidFill>
                <a:srgbClr val="C00000"/>
              </a:solidFill>
            </a:ln>
          </c:spPr>
          <c:marker>
            <c:symbol val="none"/>
          </c:marker>
          <c:cat>
            <c:numRef>
              <c:f>'G-Weekly'!$N$28:$N$699</c:f>
              <c:numCache>
                <c:formatCode>m/d/yy\ h:mm;@</c:formatCode>
                <c:ptCount val="672"/>
                <c:pt idx="0">
                  <c:v>44645</c:v>
                </c:pt>
                <c:pt idx="1">
                  <c:v>44645.010416666664</c:v>
                </c:pt>
                <c:pt idx="2">
                  <c:v>44645.020833333328</c:v>
                </c:pt>
                <c:pt idx="3">
                  <c:v>44645.031249999993</c:v>
                </c:pt>
                <c:pt idx="4">
                  <c:v>44645.041666666657</c:v>
                </c:pt>
                <c:pt idx="5">
                  <c:v>44645.052083333321</c:v>
                </c:pt>
                <c:pt idx="6">
                  <c:v>44645.062499999985</c:v>
                </c:pt>
                <c:pt idx="7">
                  <c:v>44645.07291666665</c:v>
                </c:pt>
                <c:pt idx="8">
                  <c:v>44645.083333333314</c:v>
                </c:pt>
                <c:pt idx="9">
                  <c:v>44645.093749999978</c:v>
                </c:pt>
                <c:pt idx="10">
                  <c:v>44645.104166666642</c:v>
                </c:pt>
                <c:pt idx="11">
                  <c:v>44645.114583333307</c:v>
                </c:pt>
                <c:pt idx="12">
                  <c:v>44645.124999999971</c:v>
                </c:pt>
                <c:pt idx="13">
                  <c:v>44645.135416666635</c:v>
                </c:pt>
                <c:pt idx="14">
                  <c:v>44645.145833333299</c:v>
                </c:pt>
                <c:pt idx="15">
                  <c:v>44645.156249999964</c:v>
                </c:pt>
                <c:pt idx="16">
                  <c:v>44645.166666666628</c:v>
                </c:pt>
                <c:pt idx="17">
                  <c:v>44645.177083333292</c:v>
                </c:pt>
                <c:pt idx="18">
                  <c:v>44645.187499999956</c:v>
                </c:pt>
                <c:pt idx="19">
                  <c:v>44645.197916666621</c:v>
                </c:pt>
                <c:pt idx="20">
                  <c:v>44645.208333333285</c:v>
                </c:pt>
                <c:pt idx="21">
                  <c:v>44645.218749999949</c:v>
                </c:pt>
                <c:pt idx="22">
                  <c:v>44645.229166666613</c:v>
                </c:pt>
                <c:pt idx="23">
                  <c:v>44645.239583333278</c:v>
                </c:pt>
                <c:pt idx="24">
                  <c:v>44645.249999999942</c:v>
                </c:pt>
                <c:pt idx="25">
                  <c:v>44645.260416666606</c:v>
                </c:pt>
                <c:pt idx="26">
                  <c:v>44645.27083333327</c:v>
                </c:pt>
                <c:pt idx="27">
                  <c:v>44645.281249999935</c:v>
                </c:pt>
                <c:pt idx="28">
                  <c:v>44645.291666666599</c:v>
                </c:pt>
                <c:pt idx="29">
                  <c:v>44645.302083333263</c:v>
                </c:pt>
                <c:pt idx="30">
                  <c:v>44645.312499999927</c:v>
                </c:pt>
                <c:pt idx="31">
                  <c:v>44645.322916666591</c:v>
                </c:pt>
                <c:pt idx="32">
                  <c:v>44645.333333333256</c:v>
                </c:pt>
                <c:pt idx="33">
                  <c:v>44645.34374999992</c:v>
                </c:pt>
                <c:pt idx="34">
                  <c:v>44645.354166666584</c:v>
                </c:pt>
                <c:pt idx="35">
                  <c:v>44645.364583333248</c:v>
                </c:pt>
                <c:pt idx="36">
                  <c:v>44645.374999999913</c:v>
                </c:pt>
                <c:pt idx="37">
                  <c:v>44645.385416666577</c:v>
                </c:pt>
                <c:pt idx="38">
                  <c:v>44645.395833333241</c:v>
                </c:pt>
                <c:pt idx="39">
                  <c:v>44645.406249999905</c:v>
                </c:pt>
                <c:pt idx="40">
                  <c:v>44645.41666666657</c:v>
                </c:pt>
                <c:pt idx="41">
                  <c:v>44645.427083333234</c:v>
                </c:pt>
                <c:pt idx="42">
                  <c:v>44645.437499999898</c:v>
                </c:pt>
                <c:pt idx="43">
                  <c:v>44645.447916666562</c:v>
                </c:pt>
                <c:pt idx="44">
                  <c:v>44645.458333333227</c:v>
                </c:pt>
                <c:pt idx="45">
                  <c:v>44645.468749999891</c:v>
                </c:pt>
                <c:pt idx="46">
                  <c:v>44645.479166666555</c:v>
                </c:pt>
                <c:pt idx="47">
                  <c:v>44645.489583333219</c:v>
                </c:pt>
                <c:pt idx="48">
                  <c:v>44645.499999999884</c:v>
                </c:pt>
                <c:pt idx="49">
                  <c:v>44645.510416666548</c:v>
                </c:pt>
                <c:pt idx="50">
                  <c:v>44645.520833333212</c:v>
                </c:pt>
                <c:pt idx="51">
                  <c:v>44645.531249999876</c:v>
                </c:pt>
                <c:pt idx="52">
                  <c:v>44645.541666666541</c:v>
                </c:pt>
                <c:pt idx="53">
                  <c:v>44645.552083333205</c:v>
                </c:pt>
                <c:pt idx="54">
                  <c:v>44645.562499999869</c:v>
                </c:pt>
                <c:pt idx="55">
                  <c:v>44645.572916666533</c:v>
                </c:pt>
                <c:pt idx="56">
                  <c:v>44645.583333333198</c:v>
                </c:pt>
                <c:pt idx="57">
                  <c:v>44645.593749999862</c:v>
                </c:pt>
                <c:pt idx="58">
                  <c:v>44645.604166666526</c:v>
                </c:pt>
                <c:pt idx="59">
                  <c:v>44645.61458333319</c:v>
                </c:pt>
                <c:pt idx="60">
                  <c:v>44645.624999999854</c:v>
                </c:pt>
                <c:pt idx="61">
                  <c:v>44645.635416666519</c:v>
                </c:pt>
                <c:pt idx="62">
                  <c:v>44645.645833333183</c:v>
                </c:pt>
                <c:pt idx="63">
                  <c:v>44645.656249999847</c:v>
                </c:pt>
                <c:pt idx="64">
                  <c:v>44645.666666666511</c:v>
                </c:pt>
                <c:pt idx="65">
                  <c:v>44645.677083333176</c:v>
                </c:pt>
                <c:pt idx="66">
                  <c:v>44645.68749999984</c:v>
                </c:pt>
                <c:pt idx="67">
                  <c:v>44645.697916666504</c:v>
                </c:pt>
                <c:pt idx="68">
                  <c:v>44645.708333333168</c:v>
                </c:pt>
                <c:pt idx="69">
                  <c:v>44645.718749999833</c:v>
                </c:pt>
                <c:pt idx="70">
                  <c:v>44645.729166666497</c:v>
                </c:pt>
                <c:pt idx="71">
                  <c:v>44645.739583333161</c:v>
                </c:pt>
                <c:pt idx="72">
                  <c:v>44645.749999999825</c:v>
                </c:pt>
                <c:pt idx="73">
                  <c:v>44645.76041666649</c:v>
                </c:pt>
                <c:pt idx="74">
                  <c:v>44645.770833333154</c:v>
                </c:pt>
                <c:pt idx="75">
                  <c:v>44645.781249999818</c:v>
                </c:pt>
                <c:pt idx="76">
                  <c:v>44645.791666666482</c:v>
                </c:pt>
                <c:pt idx="77">
                  <c:v>44645.802083333147</c:v>
                </c:pt>
                <c:pt idx="78">
                  <c:v>44645.812499999811</c:v>
                </c:pt>
                <c:pt idx="79">
                  <c:v>44645.822916666475</c:v>
                </c:pt>
                <c:pt idx="80">
                  <c:v>44645.833333333139</c:v>
                </c:pt>
                <c:pt idx="81">
                  <c:v>44645.843749999804</c:v>
                </c:pt>
                <c:pt idx="82">
                  <c:v>44645.854166666468</c:v>
                </c:pt>
                <c:pt idx="83">
                  <c:v>44645.864583333132</c:v>
                </c:pt>
                <c:pt idx="84">
                  <c:v>44645.874999999796</c:v>
                </c:pt>
                <c:pt idx="85">
                  <c:v>44645.885416666461</c:v>
                </c:pt>
                <c:pt idx="86">
                  <c:v>44645.895833333125</c:v>
                </c:pt>
                <c:pt idx="87">
                  <c:v>44645.906249999789</c:v>
                </c:pt>
                <c:pt idx="88">
                  <c:v>44645.916666666453</c:v>
                </c:pt>
                <c:pt idx="89">
                  <c:v>44645.927083333117</c:v>
                </c:pt>
                <c:pt idx="90">
                  <c:v>44645.937499999782</c:v>
                </c:pt>
                <c:pt idx="91">
                  <c:v>44645.947916666446</c:v>
                </c:pt>
                <c:pt idx="92">
                  <c:v>44645.95833333311</c:v>
                </c:pt>
                <c:pt idx="93">
                  <c:v>44645.968749999774</c:v>
                </c:pt>
                <c:pt idx="94">
                  <c:v>44645.979166666439</c:v>
                </c:pt>
                <c:pt idx="95">
                  <c:v>44645.989583333103</c:v>
                </c:pt>
                <c:pt idx="96">
                  <c:v>44645.999999999767</c:v>
                </c:pt>
                <c:pt idx="97">
                  <c:v>44646.010416666431</c:v>
                </c:pt>
                <c:pt idx="98">
                  <c:v>44646.020833333096</c:v>
                </c:pt>
                <c:pt idx="99">
                  <c:v>44646.03124999976</c:v>
                </c:pt>
                <c:pt idx="100">
                  <c:v>44646.041666666424</c:v>
                </c:pt>
                <c:pt idx="101">
                  <c:v>44646.052083333088</c:v>
                </c:pt>
                <c:pt idx="102">
                  <c:v>44646.062499999753</c:v>
                </c:pt>
                <c:pt idx="103">
                  <c:v>44646.072916666417</c:v>
                </c:pt>
                <c:pt idx="104">
                  <c:v>44646.083333333081</c:v>
                </c:pt>
                <c:pt idx="105">
                  <c:v>44646.093749999745</c:v>
                </c:pt>
                <c:pt idx="106">
                  <c:v>44646.10416666641</c:v>
                </c:pt>
                <c:pt idx="107">
                  <c:v>44646.114583333074</c:v>
                </c:pt>
                <c:pt idx="108">
                  <c:v>44646.124999999738</c:v>
                </c:pt>
                <c:pt idx="109">
                  <c:v>44646.135416666402</c:v>
                </c:pt>
                <c:pt idx="110">
                  <c:v>44646.145833333067</c:v>
                </c:pt>
                <c:pt idx="111">
                  <c:v>44646.156249999731</c:v>
                </c:pt>
                <c:pt idx="112">
                  <c:v>44646.166666666395</c:v>
                </c:pt>
                <c:pt idx="113">
                  <c:v>44646.177083333059</c:v>
                </c:pt>
                <c:pt idx="114">
                  <c:v>44646.187499999724</c:v>
                </c:pt>
                <c:pt idx="115">
                  <c:v>44646.197916666388</c:v>
                </c:pt>
                <c:pt idx="116">
                  <c:v>44646.208333333052</c:v>
                </c:pt>
                <c:pt idx="117">
                  <c:v>44646.218749999716</c:v>
                </c:pt>
                <c:pt idx="118">
                  <c:v>44646.22916666638</c:v>
                </c:pt>
                <c:pt idx="119">
                  <c:v>44646.239583333045</c:v>
                </c:pt>
                <c:pt idx="120">
                  <c:v>44646.249999999709</c:v>
                </c:pt>
                <c:pt idx="121">
                  <c:v>44646.260416666373</c:v>
                </c:pt>
                <c:pt idx="122">
                  <c:v>44646.270833333037</c:v>
                </c:pt>
                <c:pt idx="123">
                  <c:v>44646.281249999702</c:v>
                </c:pt>
                <c:pt idx="124">
                  <c:v>44646.291666666366</c:v>
                </c:pt>
                <c:pt idx="125">
                  <c:v>44646.30208333303</c:v>
                </c:pt>
                <c:pt idx="126">
                  <c:v>44646.312499999694</c:v>
                </c:pt>
                <c:pt idx="127">
                  <c:v>44646.322916666359</c:v>
                </c:pt>
                <c:pt idx="128">
                  <c:v>44646.333333333023</c:v>
                </c:pt>
                <c:pt idx="129">
                  <c:v>44646.343749999687</c:v>
                </c:pt>
                <c:pt idx="130">
                  <c:v>44646.354166666351</c:v>
                </c:pt>
                <c:pt idx="131">
                  <c:v>44646.364583333016</c:v>
                </c:pt>
                <c:pt idx="132">
                  <c:v>44646.37499999968</c:v>
                </c:pt>
                <c:pt idx="133">
                  <c:v>44646.385416666344</c:v>
                </c:pt>
                <c:pt idx="134">
                  <c:v>44646.395833333008</c:v>
                </c:pt>
                <c:pt idx="135">
                  <c:v>44646.406249999673</c:v>
                </c:pt>
                <c:pt idx="136">
                  <c:v>44646.416666666337</c:v>
                </c:pt>
                <c:pt idx="137">
                  <c:v>44646.427083333001</c:v>
                </c:pt>
                <c:pt idx="138">
                  <c:v>44646.437499999665</c:v>
                </c:pt>
                <c:pt idx="139">
                  <c:v>44646.44791666633</c:v>
                </c:pt>
                <c:pt idx="140">
                  <c:v>44646.458333332994</c:v>
                </c:pt>
                <c:pt idx="141">
                  <c:v>44646.468749999658</c:v>
                </c:pt>
                <c:pt idx="142">
                  <c:v>44646.479166666322</c:v>
                </c:pt>
                <c:pt idx="143">
                  <c:v>44646.489583332987</c:v>
                </c:pt>
                <c:pt idx="144">
                  <c:v>44646.499999999651</c:v>
                </c:pt>
                <c:pt idx="145">
                  <c:v>44646.510416666315</c:v>
                </c:pt>
                <c:pt idx="146">
                  <c:v>44646.520833332979</c:v>
                </c:pt>
                <c:pt idx="147">
                  <c:v>44646.531249999643</c:v>
                </c:pt>
                <c:pt idx="148">
                  <c:v>44646.541666666308</c:v>
                </c:pt>
                <c:pt idx="149">
                  <c:v>44646.552083332972</c:v>
                </c:pt>
                <c:pt idx="150">
                  <c:v>44646.562499999636</c:v>
                </c:pt>
                <c:pt idx="151">
                  <c:v>44646.5729166663</c:v>
                </c:pt>
                <c:pt idx="152">
                  <c:v>44646.583333332965</c:v>
                </c:pt>
                <c:pt idx="153">
                  <c:v>44646.593749999629</c:v>
                </c:pt>
                <c:pt idx="154">
                  <c:v>44646.604166666293</c:v>
                </c:pt>
                <c:pt idx="155">
                  <c:v>44646.614583332957</c:v>
                </c:pt>
                <c:pt idx="156">
                  <c:v>44646.624999999622</c:v>
                </c:pt>
                <c:pt idx="157">
                  <c:v>44646.635416666286</c:v>
                </c:pt>
                <c:pt idx="158">
                  <c:v>44646.64583333295</c:v>
                </c:pt>
                <c:pt idx="159">
                  <c:v>44646.656249999614</c:v>
                </c:pt>
                <c:pt idx="160">
                  <c:v>44646.666666666279</c:v>
                </c:pt>
                <c:pt idx="161">
                  <c:v>44646.677083332943</c:v>
                </c:pt>
                <c:pt idx="162">
                  <c:v>44646.687499999607</c:v>
                </c:pt>
                <c:pt idx="163">
                  <c:v>44646.697916666271</c:v>
                </c:pt>
                <c:pt idx="164">
                  <c:v>44646.708333332936</c:v>
                </c:pt>
                <c:pt idx="165">
                  <c:v>44646.7187499996</c:v>
                </c:pt>
                <c:pt idx="166">
                  <c:v>44646.729166666264</c:v>
                </c:pt>
                <c:pt idx="167">
                  <c:v>44646.739583332928</c:v>
                </c:pt>
                <c:pt idx="168">
                  <c:v>44646.749999999593</c:v>
                </c:pt>
                <c:pt idx="169">
                  <c:v>44646.760416666257</c:v>
                </c:pt>
                <c:pt idx="170">
                  <c:v>44646.770833332921</c:v>
                </c:pt>
                <c:pt idx="171">
                  <c:v>44646.781249999585</c:v>
                </c:pt>
                <c:pt idx="172">
                  <c:v>44646.79166666625</c:v>
                </c:pt>
                <c:pt idx="173">
                  <c:v>44646.802083332914</c:v>
                </c:pt>
                <c:pt idx="174">
                  <c:v>44646.812499999578</c:v>
                </c:pt>
                <c:pt idx="175">
                  <c:v>44646.822916666242</c:v>
                </c:pt>
                <c:pt idx="176">
                  <c:v>44646.833333332906</c:v>
                </c:pt>
                <c:pt idx="177">
                  <c:v>44646.843749999571</c:v>
                </c:pt>
                <c:pt idx="178">
                  <c:v>44646.854166666235</c:v>
                </c:pt>
                <c:pt idx="179">
                  <c:v>44646.864583332899</c:v>
                </c:pt>
                <c:pt idx="180">
                  <c:v>44646.874999999563</c:v>
                </c:pt>
                <c:pt idx="181">
                  <c:v>44646.885416666228</c:v>
                </c:pt>
                <c:pt idx="182">
                  <c:v>44646.895833332892</c:v>
                </c:pt>
                <c:pt idx="183">
                  <c:v>44646.906249999556</c:v>
                </c:pt>
                <c:pt idx="184">
                  <c:v>44646.91666666622</c:v>
                </c:pt>
                <c:pt idx="185">
                  <c:v>44646.927083332885</c:v>
                </c:pt>
                <c:pt idx="186">
                  <c:v>44646.937499999549</c:v>
                </c:pt>
                <c:pt idx="187">
                  <c:v>44646.947916666213</c:v>
                </c:pt>
                <c:pt idx="188">
                  <c:v>44646.958333332877</c:v>
                </c:pt>
                <c:pt idx="189">
                  <c:v>44646.968749999542</c:v>
                </c:pt>
                <c:pt idx="190">
                  <c:v>44646.979166666206</c:v>
                </c:pt>
                <c:pt idx="191">
                  <c:v>44646.98958333287</c:v>
                </c:pt>
                <c:pt idx="192">
                  <c:v>44646.999999999534</c:v>
                </c:pt>
                <c:pt idx="193">
                  <c:v>44647.010416666199</c:v>
                </c:pt>
                <c:pt idx="194">
                  <c:v>44647.020833332863</c:v>
                </c:pt>
                <c:pt idx="195">
                  <c:v>44647.031249999527</c:v>
                </c:pt>
                <c:pt idx="196">
                  <c:v>44647.041666666191</c:v>
                </c:pt>
                <c:pt idx="197">
                  <c:v>44647.052083332856</c:v>
                </c:pt>
                <c:pt idx="198">
                  <c:v>44647.06249999952</c:v>
                </c:pt>
                <c:pt idx="199">
                  <c:v>44647.072916666184</c:v>
                </c:pt>
                <c:pt idx="200">
                  <c:v>44647.083333332848</c:v>
                </c:pt>
                <c:pt idx="201">
                  <c:v>44647.093749999513</c:v>
                </c:pt>
                <c:pt idx="202">
                  <c:v>44647.104166666177</c:v>
                </c:pt>
                <c:pt idx="203">
                  <c:v>44647.114583332841</c:v>
                </c:pt>
                <c:pt idx="204">
                  <c:v>44647.124999999505</c:v>
                </c:pt>
                <c:pt idx="205">
                  <c:v>44647.135416666169</c:v>
                </c:pt>
                <c:pt idx="206">
                  <c:v>44647.145833332834</c:v>
                </c:pt>
                <c:pt idx="207">
                  <c:v>44647.156249999498</c:v>
                </c:pt>
                <c:pt idx="208">
                  <c:v>44647.166666666162</c:v>
                </c:pt>
                <c:pt idx="209">
                  <c:v>44647.177083332826</c:v>
                </c:pt>
                <c:pt idx="210">
                  <c:v>44647.187499999491</c:v>
                </c:pt>
                <c:pt idx="211">
                  <c:v>44647.197916666155</c:v>
                </c:pt>
                <c:pt idx="212">
                  <c:v>44647.208333332819</c:v>
                </c:pt>
                <c:pt idx="213">
                  <c:v>44647.218749999483</c:v>
                </c:pt>
                <c:pt idx="214">
                  <c:v>44647.229166666148</c:v>
                </c:pt>
                <c:pt idx="215">
                  <c:v>44647.239583332812</c:v>
                </c:pt>
                <c:pt idx="216">
                  <c:v>44647.249999999476</c:v>
                </c:pt>
                <c:pt idx="217">
                  <c:v>44647.26041666614</c:v>
                </c:pt>
                <c:pt idx="218">
                  <c:v>44647.270833332805</c:v>
                </c:pt>
                <c:pt idx="219">
                  <c:v>44647.281249999469</c:v>
                </c:pt>
                <c:pt idx="220">
                  <c:v>44647.291666666133</c:v>
                </c:pt>
                <c:pt idx="221">
                  <c:v>44647.302083332797</c:v>
                </c:pt>
                <c:pt idx="222">
                  <c:v>44647.312499999462</c:v>
                </c:pt>
                <c:pt idx="223">
                  <c:v>44647.322916666126</c:v>
                </c:pt>
                <c:pt idx="224">
                  <c:v>44647.33333333279</c:v>
                </c:pt>
                <c:pt idx="225">
                  <c:v>44647.343749999454</c:v>
                </c:pt>
                <c:pt idx="226">
                  <c:v>44647.354166666119</c:v>
                </c:pt>
                <c:pt idx="227">
                  <c:v>44647.364583332783</c:v>
                </c:pt>
                <c:pt idx="228">
                  <c:v>44647.374999999447</c:v>
                </c:pt>
                <c:pt idx="229">
                  <c:v>44647.385416666111</c:v>
                </c:pt>
                <c:pt idx="230">
                  <c:v>44647.395833332776</c:v>
                </c:pt>
                <c:pt idx="231">
                  <c:v>44647.40624999944</c:v>
                </c:pt>
                <c:pt idx="232">
                  <c:v>44647.416666666104</c:v>
                </c:pt>
                <c:pt idx="233">
                  <c:v>44647.427083332768</c:v>
                </c:pt>
                <c:pt idx="234">
                  <c:v>44647.437499999432</c:v>
                </c:pt>
                <c:pt idx="235">
                  <c:v>44647.447916666097</c:v>
                </c:pt>
                <c:pt idx="236">
                  <c:v>44647.458333332761</c:v>
                </c:pt>
                <c:pt idx="237">
                  <c:v>44647.468749999425</c:v>
                </c:pt>
                <c:pt idx="238">
                  <c:v>44647.479166666089</c:v>
                </c:pt>
                <c:pt idx="239">
                  <c:v>44647.489583332754</c:v>
                </c:pt>
                <c:pt idx="240">
                  <c:v>44647.499999999418</c:v>
                </c:pt>
                <c:pt idx="241">
                  <c:v>44647.510416666082</c:v>
                </c:pt>
                <c:pt idx="242">
                  <c:v>44647.520833332746</c:v>
                </c:pt>
                <c:pt idx="243">
                  <c:v>44647.531249999411</c:v>
                </c:pt>
                <c:pt idx="244">
                  <c:v>44647.541666666075</c:v>
                </c:pt>
                <c:pt idx="245">
                  <c:v>44647.552083332739</c:v>
                </c:pt>
                <c:pt idx="246">
                  <c:v>44647.562499999403</c:v>
                </c:pt>
                <c:pt idx="247">
                  <c:v>44647.572916666068</c:v>
                </c:pt>
                <c:pt idx="248">
                  <c:v>44647.583333332732</c:v>
                </c:pt>
                <c:pt idx="249">
                  <c:v>44647.593749999396</c:v>
                </c:pt>
                <c:pt idx="250">
                  <c:v>44647.60416666606</c:v>
                </c:pt>
                <c:pt idx="251">
                  <c:v>44647.614583332725</c:v>
                </c:pt>
                <c:pt idx="252">
                  <c:v>44647.624999999389</c:v>
                </c:pt>
                <c:pt idx="253">
                  <c:v>44647.635416666053</c:v>
                </c:pt>
                <c:pt idx="254">
                  <c:v>44647.645833332717</c:v>
                </c:pt>
                <c:pt idx="255">
                  <c:v>44647.656249999382</c:v>
                </c:pt>
                <c:pt idx="256">
                  <c:v>44647.666666666046</c:v>
                </c:pt>
                <c:pt idx="257">
                  <c:v>44647.67708333271</c:v>
                </c:pt>
                <c:pt idx="258">
                  <c:v>44647.687499999374</c:v>
                </c:pt>
                <c:pt idx="259">
                  <c:v>44647.697916666039</c:v>
                </c:pt>
                <c:pt idx="260">
                  <c:v>44647.708333332703</c:v>
                </c:pt>
                <c:pt idx="261">
                  <c:v>44647.718749999367</c:v>
                </c:pt>
                <c:pt idx="262">
                  <c:v>44647.729166666031</c:v>
                </c:pt>
                <c:pt idx="263">
                  <c:v>44647.739583332695</c:v>
                </c:pt>
                <c:pt idx="264">
                  <c:v>44647.74999999936</c:v>
                </c:pt>
                <c:pt idx="265">
                  <c:v>44647.760416666024</c:v>
                </c:pt>
                <c:pt idx="266">
                  <c:v>44647.770833332688</c:v>
                </c:pt>
                <c:pt idx="267">
                  <c:v>44647.781249999352</c:v>
                </c:pt>
                <c:pt idx="268">
                  <c:v>44647.791666666017</c:v>
                </c:pt>
                <c:pt idx="269">
                  <c:v>44647.802083332681</c:v>
                </c:pt>
                <c:pt idx="270">
                  <c:v>44647.812499999345</c:v>
                </c:pt>
                <c:pt idx="271">
                  <c:v>44647.822916666009</c:v>
                </c:pt>
                <c:pt idx="272">
                  <c:v>44647.833333332674</c:v>
                </c:pt>
                <c:pt idx="273">
                  <c:v>44647.843749999338</c:v>
                </c:pt>
                <c:pt idx="274">
                  <c:v>44647.854166666002</c:v>
                </c:pt>
                <c:pt idx="275">
                  <c:v>44647.864583332666</c:v>
                </c:pt>
                <c:pt idx="276">
                  <c:v>44647.874999999331</c:v>
                </c:pt>
                <c:pt idx="277">
                  <c:v>44647.885416665995</c:v>
                </c:pt>
                <c:pt idx="278">
                  <c:v>44647.895833332659</c:v>
                </c:pt>
                <c:pt idx="279">
                  <c:v>44647.906249999323</c:v>
                </c:pt>
                <c:pt idx="280">
                  <c:v>44647.916666665988</c:v>
                </c:pt>
                <c:pt idx="281">
                  <c:v>44647.927083332652</c:v>
                </c:pt>
                <c:pt idx="282">
                  <c:v>44647.937499999316</c:v>
                </c:pt>
                <c:pt idx="283">
                  <c:v>44647.94791666598</c:v>
                </c:pt>
                <c:pt idx="284">
                  <c:v>44647.958333332645</c:v>
                </c:pt>
                <c:pt idx="285">
                  <c:v>44647.968749999309</c:v>
                </c:pt>
                <c:pt idx="286">
                  <c:v>44647.979166665973</c:v>
                </c:pt>
                <c:pt idx="287">
                  <c:v>44647.989583332637</c:v>
                </c:pt>
                <c:pt idx="288">
                  <c:v>44647.999999999302</c:v>
                </c:pt>
                <c:pt idx="289">
                  <c:v>44648.010416665966</c:v>
                </c:pt>
                <c:pt idx="290">
                  <c:v>44648.02083333263</c:v>
                </c:pt>
                <c:pt idx="291">
                  <c:v>44648.031249999294</c:v>
                </c:pt>
                <c:pt idx="292">
                  <c:v>44648.041666665958</c:v>
                </c:pt>
                <c:pt idx="293">
                  <c:v>44648.052083332623</c:v>
                </c:pt>
                <c:pt idx="294">
                  <c:v>44648.062499999287</c:v>
                </c:pt>
                <c:pt idx="295">
                  <c:v>44648.072916665951</c:v>
                </c:pt>
                <c:pt idx="296">
                  <c:v>44648.083333332615</c:v>
                </c:pt>
                <c:pt idx="297">
                  <c:v>44648.09374999928</c:v>
                </c:pt>
                <c:pt idx="298">
                  <c:v>44648.104166665944</c:v>
                </c:pt>
                <c:pt idx="299">
                  <c:v>44648.114583332608</c:v>
                </c:pt>
                <c:pt idx="300">
                  <c:v>44648.124999999272</c:v>
                </c:pt>
                <c:pt idx="301">
                  <c:v>44648.135416665937</c:v>
                </c:pt>
                <c:pt idx="302">
                  <c:v>44648.145833332601</c:v>
                </c:pt>
                <c:pt idx="303">
                  <c:v>44648.156249999265</c:v>
                </c:pt>
                <c:pt idx="304">
                  <c:v>44648.166666665929</c:v>
                </c:pt>
                <c:pt idx="305">
                  <c:v>44648.177083332594</c:v>
                </c:pt>
                <c:pt idx="306">
                  <c:v>44648.187499999258</c:v>
                </c:pt>
                <c:pt idx="307">
                  <c:v>44648.197916665922</c:v>
                </c:pt>
                <c:pt idx="308">
                  <c:v>44648.208333332586</c:v>
                </c:pt>
                <c:pt idx="309">
                  <c:v>44648.218749999251</c:v>
                </c:pt>
                <c:pt idx="310">
                  <c:v>44648.229166665915</c:v>
                </c:pt>
                <c:pt idx="311">
                  <c:v>44648.239583332579</c:v>
                </c:pt>
                <c:pt idx="312">
                  <c:v>44648.249999999243</c:v>
                </c:pt>
                <c:pt idx="313">
                  <c:v>44648.260416665908</c:v>
                </c:pt>
                <c:pt idx="314">
                  <c:v>44648.270833332572</c:v>
                </c:pt>
                <c:pt idx="315">
                  <c:v>44648.281249999236</c:v>
                </c:pt>
                <c:pt idx="316">
                  <c:v>44648.2916666659</c:v>
                </c:pt>
                <c:pt idx="317">
                  <c:v>44648.302083332565</c:v>
                </c:pt>
                <c:pt idx="318">
                  <c:v>44648.312499999229</c:v>
                </c:pt>
                <c:pt idx="319">
                  <c:v>44648.322916665893</c:v>
                </c:pt>
                <c:pt idx="320">
                  <c:v>44648.333333332557</c:v>
                </c:pt>
                <c:pt idx="321">
                  <c:v>44648.343749999221</c:v>
                </c:pt>
                <c:pt idx="322">
                  <c:v>44648.354166665886</c:v>
                </c:pt>
                <c:pt idx="323">
                  <c:v>44648.36458333255</c:v>
                </c:pt>
                <c:pt idx="324">
                  <c:v>44648.374999999214</c:v>
                </c:pt>
                <c:pt idx="325">
                  <c:v>44648.385416665878</c:v>
                </c:pt>
                <c:pt idx="326">
                  <c:v>44648.395833332543</c:v>
                </c:pt>
                <c:pt idx="327">
                  <c:v>44648.406249999207</c:v>
                </c:pt>
                <c:pt idx="328">
                  <c:v>44648.416666665871</c:v>
                </c:pt>
                <c:pt idx="329">
                  <c:v>44648.427083332535</c:v>
                </c:pt>
                <c:pt idx="330">
                  <c:v>44648.4374999992</c:v>
                </c:pt>
                <c:pt idx="331">
                  <c:v>44648.447916665864</c:v>
                </c:pt>
                <c:pt idx="332">
                  <c:v>44648.458333332528</c:v>
                </c:pt>
                <c:pt idx="333">
                  <c:v>44648.468749999192</c:v>
                </c:pt>
                <c:pt idx="334">
                  <c:v>44648.479166665857</c:v>
                </c:pt>
                <c:pt idx="335">
                  <c:v>44648.489583332521</c:v>
                </c:pt>
                <c:pt idx="336">
                  <c:v>44648.499999999185</c:v>
                </c:pt>
                <c:pt idx="337">
                  <c:v>44648.510416665849</c:v>
                </c:pt>
                <c:pt idx="338">
                  <c:v>44648.520833332514</c:v>
                </c:pt>
                <c:pt idx="339">
                  <c:v>44648.531249999178</c:v>
                </c:pt>
                <c:pt idx="340">
                  <c:v>44648.541666665842</c:v>
                </c:pt>
                <c:pt idx="341">
                  <c:v>44648.552083332506</c:v>
                </c:pt>
                <c:pt idx="342">
                  <c:v>44648.562499999171</c:v>
                </c:pt>
                <c:pt idx="343">
                  <c:v>44648.572916665835</c:v>
                </c:pt>
                <c:pt idx="344">
                  <c:v>44648.583333332499</c:v>
                </c:pt>
                <c:pt idx="345">
                  <c:v>44648.593749999163</c:v>
                </c:pt>
                <c:pt idx="346">
                  <c:v>44648.604166665828</c:v>
                </c:pt>
                <c:pt idx="347">
                  <c:v>44648.614583332492</c:v>
                </c:pt>
                <c:pt idx="348">
                  <c:v>44648.624999999156</c:v>
                </c:pt>
                <c:pt idx="349">
                  <c:v>44648.63541666582</c:v>
                </c:pt>
                <c:pt idx="350">
                  <c:v>44648.645833332484</c:v>
                </c:pt>
                <c:pt idx="351">
                  <c:v>44648.656249999149</c:v>
                </c:pt>
                <c:pt idx="352">
                  <c:v>44648.666666665813</c:v>
                </c:pt>
                <c:pt idx="353">
                  <c:v>44648.677083332477</c:v>
                </c:pt>
                <c:pt idx="354">
                  <c:v>44648.687499999141</c:v>
                </c:pt>
                <c:pt idx="355">
                  <c:v>44648.697916665806</c:v>
                </c:pt>
                <c:pt idx="356">
                  <c:v>44648.70833333247</c:v>
                </c:pt>
                <c:pt idx="357">
                  <c:v>44648.718749999134</c:v>
                </c:pt>
                <c:pt idx="358">
                  <c:v>44648.729166665798</c:v>
                </c:pt>
                <c:pt idx="359">
                  <c:v>44648.739583332463</c:v>
                </c:pt>
                <c:pt idx="360">
                  <c:v>44648.749999999127</c:v>
                </c:pt>
                <c:pt idx="361">
                  <c:v>44648.760416665791</c:v>
                </c:pt>
                <c:pt idx="362">
                  <c:v>44648.770833332455</c:v>
                </c:pt>
                <c:pt idx="363">
                  <c:v>44648.78124999912</c:v>
                </c:pt>
                <c:pt idx="364">
                  <c:v>44648.791666665784</c:v>
                </c:pt>
                <c:pt idx="365">
                  <c:v>44648.802083332448</c:v>
                </c:pt>
                <c:pt idx="366">
                  <c:v>44648.812499999112</c:v>
                </c:pt>
                <c:pt idx="367">
                  <c:v>44648.822916665777</c:v>
                </c:pt>
                <c:pt idx="368">
                  <c:v>44648.833333332441</c:v>
                </c:pt>
                <c:pt idx="369">
                  <c:v>44648.843749999105</c:v>
                </c:pt>
                <c:pt idx="370">
                  <c:v>44648.854166665769</c:v>
                </c:pt>
                <c:pt idx="371">
                  <c:v>44648.864583332434</c:v>
                </c:pt>
                <c:pt idx="372">
                  <c:v>44648.874999999098</c:v>
                </c:pt>
                <c:pt idx="373">
                  <c:v>44648.885416665762</c:v>
                </c:pt>
                <c:pt idx="374">
                  <c:v>44648.895833332426</c:v>
                </c:pt>
                <c:pt idx="375">
                  <c:v>44648.906249999091</c:v>
                </c:pt>
                <c:pt idx="376">
                  <c:v>44648.916666665755</c:v>
                </c:pt>
                <c:pt idx="377">
                  <c:v>44648.927083332419</c:v>
                </c:pt>
                <c:pt idx="378">
                  <c:v>44648.937499999083</c:v>
                </c:pt>
                <c:pt idx="379">
                  <c:v>44648.947916665747</c:v>
                </c:pt>
                <c:pt idx="380">
                  <c:v>44648.958333332412</c:v>
                </c:pt>
                <c:pt idx="381">
                  <c:v>44648.968749999076</c:v>
                </c:pt>
                <c:pt idx="382">
                  <c:v>44648.97916666574</c:v>
                </c:pt>
                <c:pt idx="383">
                  <c:v>44648.989583332404</c:v>
                </c:pt>
                <c:pt idx="384">
                  <c:v>44648.999999999069</c:v>
                </c:pt>
                <c:pt idx="385">
                  <c:v>44649.010416665733</c:v>
                </c:pt>
                <c:pt idx="386">
                  <c:v>44649.020833332397</c:v>
                </c:pt>
                <c:pt idx="387">
                  <c:v>44649.031249999061</c:v>
                </c:pt>
                <c:pt idx="388">
                  <c:v>44649.041666665726</c:v>
                </c:pt>
                <c:pt idx="389">
                  <c:v>44649.05208333239</c:v>
                </c:pt>
                <c:pt idx="390">
                  <c:v>44649.062499999054</c:v>
                </c:pt>
                <c:pt idx="391">
                  <c:v>44649.072916665718</c:v>
                </c:pt>
                <c:pt idx="392">
                  <c:v>44649.083333332383</c:v>
                </c:pt>
                <c:pt idx="393">
                  <c:v>44649.093749999047</c:v>
                </c:pt>
                <c:pt idx="394">
                  <c:v>44649.104166665711</c:v>
                </c:pt>
                <c:pt idx="395">
                  <c:v>44649.114583332375</c:v>
                </c:pt>
                <c:pt idx="396">
                  <c:v>44649.12499999904</c:v>
                </c:pt>
                <c:pt idx="397">
                  <c:v>44649.135416665704</c:v>
                </c:pt>
                <c:pt idx="398">
                  <c:v>44649.145833332368</c:v>
                </c:pt>
                <c:pt idx="399">
                  <c:v>44649.156249999032</c:v>
                </c:pt>
                <c:pt idx="400">
                  <c:v>44649.166666665697</c:v>
                </c:pt>
                <c:pt idx="401">
                  <c:v>44649.177083332361</c:v>
                </c:pt>
                <c:pt idx="402">
                  <c:v>44649.187499999025</c:v>
                </c:pt>
                <c:pt idx="403">
                  <c:v>44649.197916665689</c:v>
                </c:pt>
                <c:pt idx="404">
                  <c:v>44649.208333332354</c:v>
                </c:pt>
                <c:pt idx="405">
                  <c:v>44649.218749999018</c:v>
                </c:pt>
                <c:pt idx="406">
                  <c:v>44649.229166665682</c:v>
                </c:pt>
                <c:pt idx="407">
                  <c:v>44649.239583332346</c:v>
                </c:pt>
                <c:pt idx="408">
                  <c:v>44649.24999999901</c:v>
                </c:pt>
                <c:pt idx="409">
                  <c:v>44649.260416665675</c:v>
                </c:pt>
                <c:pt idx="410">
                  <c:v>44649.270833332339</c:v>
                </c:pt>
                <c:pt idx="411">
                  <c:v>44649.281249999003</c:v>
                </c:pt>
                <c:pt idx="412">
                  <c:v>44649.291666665667</c:v>
                </c:pt>
                <c:pt idx="413">
                  <c:v>44649.302083332332</c:v>
                </c:pt>
                <c:pt idx="414">
                  <c:v>44649.312499998996</c:v>
                </c:pt>
                <c:pt idx="415">
                  <c:v>44649.32291666566</c:v>
                </c:pt>
                <c:pt idx="416">
                  <c:v>44649.333333332324</c:v>
                </c:pt>
                <c:pt idx="417">
                  <c:v>44649.343749998989</c:v>
                </c:pt>
                <c:pt idx="418">
                  <c:v>44649.354166665653</c:v>
                </c:pt>
                <c:pt idx="419">
                  <c:v>44649.364583332317</c:v>
                </c:pt>
                <c:pt idx="420">
                  <c:v>44649.374999998981</c:v>
                </c:pt>
                <c:pt idx="421">
                  <c:v>44649.385416665646</c:v>
                </c:pt>
                <c:pt idx="422">
                  <c:v>44649.39583333231</c:v>
                </c:pt>
                <c:pt idx="423">
                  <c:v>44649.406249998974</c:v>
                </c:pt>
                <c:pt idx="424">
                  <c:v>44649.416666665638</c:v>
                </c:pt>
                <c:pt idx="425">
                  <c:v>44649.427083332303</c:v>
                </c:pt>
                <c:pt idx="426">
                  <c:v>44649.437499998967</c:v>
                </c:pt>
                <c:pt idx="427">
                  <c:v>44649.447916665631</c:v>
                </c:pt>
                <c:pt idx="428">
                  <c:v>44649.458333332295</c:v>
                </c:pt>
                <c:pt idx="429">
                  <c:v>44649.46874999896</c:v>
                </c:pt>
                <c:pt idx="430">
                  <c:v>44649.479166665624</c:v>
                </c:pt>
                <c:pt idx="431">
                  <c:v>44649.489583332288</c:v>
                </c:pt>
                <c:pt idx="432">
                  <c:v>44649.499999998952</c:v>
                </c:pt>
                <c:pt idx="433">
                  <c:v>44649.510416665617</c:v>
                </c:pt>
                <c:pt idx="434">
                  <c:v>44649.520833332281</c:v>
                </c:pt>
                <c:pt idx="435">
                  <c:v>44649.531249998945</c:v>
                </c:pt>
                <c:pt idx="436">
                  <c:v>44649.541666665609</c:v>
                </c:pt>
                <c:pt idx="437">
                  <c:v>44649.552083332273</c:v>
                </c:pt>
                <c:pt idx="438">
                  <c:v>44649.562499998938</c:v>
                </c:pt>
                <c:pt idx="439">
                  <c:v>44649.572916665602</c:v>
                </c:pt>
                <c:pt idx="440">
                  <c:v>44649.583333332266</c:v>
                </c:pt>
                <c:pt idx="441">
                  <c:v>44649.59374999893</c:v>
                </c:pt>
                <c:pt idx="442">
                  <c:v>44649.604166665595</c:v>
                </c:pt>
                <c:pt idx="443">
                  <c:v>44649.614583332259</c:v>
                </c:pt>
                <c:pt idx="444">
                  <c:v>44649.624999998923</c:v>
                </c:pt>
                <c:pt idx="445">
                  <c:v>44649.635416665587</c:v>
                </c:pt>
                <c:pt idx="446">
                  <c:v>44649.645833332252</c:v>
                </c:pt>
                <c:pt idx="447">
                  <c:v>44649.656249998916</c:v>
                </c:pt>
                <c:pt idx="448">
                  <c:v>44649.66666666558</c:v>
                </c:pt>
                <c:pt idx="449">
                  <c:v>44649.677083332244</c:v>
                </c:pt>
                <c:pt idx="450">
                  <c:v>44649.687499998909</c:v>
                </c:pt>
                <c:pt idx="451">
                  <c:v>44649.697916665573</c:v>
                </c:pt>
                <c:pt idx="452">
                  <c:v>44649.708333332237</c:v>
                </c:pt>
                <c:pt idx="453">
                  <c:v>44649.718749998901</c:v>
                </c:pt>
                <c:pt idx="454">
                  <c:v>44649.729166665566</c:v>
                </c:pt>
                <c:pt idx="455">
                  <c:v>44649.73958333223</c:v>
                </c:pt>
                <c:pt idx="456">
                  <c:v>44649.749999998894</c:v>
                </c:pt>
                <c:pt idx="457">
                  <c:v>44649.760416665558</c:v>
                </c:pt>
                <c:pt idx="458">
                  <c:v>44649.770833332223</c:v>
                </c:pt>
                <c:pt idx="459">
                  <c:v>44649.781249998887</c:v>
                </c:pt>
                <c:pt idx="460">
                  <c:v>44649.791666665551</c:v>
                </c:pt>
                <c:pt idx="461">
                  <c:v>44649.802083332215</c:v>
                </c:pt>
                <c:pt idx="462">
                  <c:v>44649.81249999888</c:v>
                </c:pt>
                <c:pt idx="463">
                  <c:v>44649.822916665544</c:v>
                </c:pt>
                <c:pt idx="464">
                  <c:v>44649.833333332208</c:v>
                </c:pt>
                <c:pt idx="465">
                  <c:v>44649.843749998872</c:v>
                </c:pt>
                <c:pt idx="466">
                  <c:v>44649.854166665536</c:v>
                </c:pt>
                <c:pt idx="467">
                  <c:v>44649.864583332201</c:v>
                </c:pt>
                <c:pt idx="468">
                  <c:v>44649.874999998865</c:v>
                </c:pt>
                <c:pt idx="469">
                  <c:v>44649.885416665529</c:v>
                </c:pt>
                <c:pt idx="470">
                  <c:v>44649.895833332193</c:v>
                </c:pt>
                <c:pt idx="471">
                  <c:v>44649.906249998858</c:v>
                </c:pt>
                <c:pt idx="472">
                  <c:v>44649.916666665522</c:v>
                </c:pt>
                <c:pt idx="473">
                  <c:v>44649.927083332186</c:v>
                </c:pt>
                <c:pt idx="474">
                  <c:v>44649.93749999885</c:v>
                </c:pt>
                <c:pt idx="475">
                  <c:v>44649.947916665515</c:v>
                </c:pt>
                <c:pt idx="476">
                  <c:v>44649.958333332179</c:v>
                </c:pt>
                <c:pt idx="477">
                  <c:v>44649.968749998843</c:v>
                </c:pt>
                <c:pt idx="478">
                  <c:v>44649.979166665507</c:v>
                </c:pt>
                <c:pt idx="479">
                  <c:v>44649.989583332172</c:v>
                </c:pt>
                <c:pt idx="480">
                  <c:v>44649.999999998836</c:v>
                </c:pt>
                <c:pt idx="481">
                  <c:v>44650.0104166655</c:v>
                </c:pt>
                <c:pt idx="482">
                  <c:v>44650.020833332164</c:v>
                </c:pt>
                <c:pt idx="483">
                  <c:v>44650.031249998829</c:v>
                </c:pt>
                <c:pt idx="484">
                  <c:v>44650.041666665493</c:v>
                </c:pt>
                <c:pt idx="485">
                  <c:v>44650.052083332157</c:v>
                </c:pt>
                <c:pt idx="486">
                  <c:v>44650.062499998821</c:v>
                </c:pt>
                <c:pt idx="487">
                  <c:v>44650.072916665486</c:v>
                </c:pt>
                <c:pt idx="488">
                  <c:v>44650.08333333215</c:v>
                </c:pt>
                <c:pt idx="489">
                  <c:v>44650.093749998814</c:v>
                </c:pt>
                <c:pt idx="490">
                  <c:v>44650.104166665478</c:v>
                </c:pt>
                <c:pt idx="491">
                  <c:v>44650.114583332143</c:v>
                </c:pt>
                <c:pt idx="492">
                  <c:v>44650.124999998807</c:v>
                </c:pt>
                <c:pt idx="493">
                  <c:v>44650.135416665471</c:v>
                </c:pt>
                <c:pt idx="494">
                  <c:v>44650.145833332135</c:v>
                </c:pt>
                <c:pt idx="495">
                  <c:v>44650.156249998799</c:v>
                </c:pt>
                <c:pt idx="496">
                  <c:v>44650.166666665464</c:v>
                </c:pt>
                <c:pt idx="497">
                  <c:v>44650.177083332128</c:v>
                </c:pt>
                <c:pt idx="498">
                  <c:v>44650.187499998792</c:v>
                </c:pt>
                <c:pt idx="499">
                  <c:v>44650.197916665456</c:v>
                </c:pt>
                <c:pt idx="500">
                  <c:v>44650.208333332121</c:v>
                </c:pt>
                <c:pt idx="501">
                  <c:v>44650.218749998785</c:v>
                </c:pt>
                <c:pt idx="502">
                  <c:v>44650.229166665449</c:v>
                </c:pt>
                <c:pt idx="503">
                  <c:v>44650.239583332113</c:v>
                </c:pt>
                <c:pt idx="504">
                  <c:v>44650.249999998778</c:v>
                </c:pt>
                <c:pt idx="505">
                  <c:v>44650.260416665442</c:v>
                </c:pt>
                <c:pt idx="506">
                  <c:v>44650.270833332106</c:v>
                </c:pt>
                <c:pt idx="507">
                  <c:v>44650.28124999877</c:v>
                </c:pt>
                <c:pt idx="508">
                  <c:v>44650.291666665435</c:v>
                </c:pt>
                <c:pt idx="509">
                  <c:v>44650.302083332099</c:v>
                </c:pt>
                <c:pt idx="510">
                  <c:v>44650.312499998763</c:v>
                </c:pt>
                <c:pt idx="511">
                  <c:v>44650.322916665427</c:v>
                </c:pt>
                <c:pt idx="512">
                  <c:v>44650.333333332092</c:v>
                </c:pt>
                <c:pt idx="513">
                  <c:v>44650.343749998756</c:v>
                </c:pt>
                <c:pt idx="514">
                  <c:v>44650.35416666542</c:v>
                </c:pt>
                <c:pt idx="515">
                  <c:v>44650.364583332084</c:v>
                </c:pt>
                <c:pt idx="516">
                  <c:v>44650.374999998749</c:v>
                </c:pt>
                <c:pt idx="517">
                  <c:v>44650.385416665413</c:v>
                </c:pt>
                <c:pt idx="518">
                  <c:v>44650.395833332077</c:v>
                </c:pt>
                <c:pt idx="519">
                  <c:v>44650.406249998741</c:v>
                </c:pt>
                <c:pt idx="520">
                  <c:v>44650.416666665406</c:v>
                </c:pt>
                <c:pt idx="521">
                  <c:v>44650.42708333207</c:v>
                </c:pt>
                <c:pt idx="522">
                  <c:v>44650.437499998734</c:v>
                </c:pt>
                <c:pt idx="523">
                  <c:v>44650.447916665398</c:v>
                </c:pt>
                <c:pt idx="524">
                  <c:v>44650.458333332062</c:v>
                </c:pt>
                <c:pt idx="525">
                  <c:v>44650.468749998727</c:v>
                </c:pt>
                <c:pt idx="526">
                  <c:v>44650.479166665391</c:v>
                </c:pt>
                <c:pt idx="527">
                  <c:v>44650.489583332055</c:v>
                </c:pt>
                <c:pt idx="528">
                  <c:v>44650.499999998719</c:v>
                </c:pt>
                <c:pt idx="529">
                  <c:v>44650.510416665384</c:v>
                </c:pt>
                <c:pt idx="530">
                  <c:v>44650.520833332048</c:v>
                </c:pt>
                <c:pt idx="531">
                  <c:v>44650.531249998712</c:v>
                </c:pt>
                <c:pt idx="532">
                  <c:v>44650.541666665376</c:v>
                </c:pt>
                <c:pt idx="533">
                  <c:v>44650.552083332041</c:v>
                </c:pt>
                <c:pt idx="534">
                  <c:v>44650.562499998705</c:v>
                </c:pt>
                <c:pt idx="535">
                  <c:v>44650.572916665369</c:v>
                </c:pt>
                <c:pt idx="536">
                  <c:v>44650.583333332033</c:v>
                </c:pt>
                <c:pt idx="537">
                  <c:v>44650.593749998698</c:v>
                </c:pt>
                <c:pt idx="538">
                  <c:v>44650.604166665362</c:v>
                </c:pt>
                <c:pt idx="539">
                  <c:v>44650.614583332026</c:v>
                </c:pt>
                <c:pt idx="540">
                  <c:v>44650.62499999869</c:v>
                </c:pt>
                <c:pt idx="541">
                  <c:v>44650.635416665355</c:v>
                </c:pt>
                <c:pt idx="542">
                  <c:v>44650.645833332019</c:v>
                </c:pt>
                <c:pt idx="543">
                  <c:v>44650.656249998683</c:v>
                </c:pt>
                <c:pt idx="544">
                  <c:v>44650.666666665347</c:v>
                </c:pt>
                <c:pt idx="545">
                  <c:v>44650.677083332012</c:v>
                </c:pt>
                <c:pt idx="546">
                  <c:v>44650.687499998676</c:v>
                </c:pt>
                <c:pt idx="547">
                  <c:v>44650.69791666534</c:v>
                </c:pt>
                <c:pt idx="548">
                  <c:v>44650.708333332004</c:v>
                </c:pt>
                <c:pt idx="549">
                  <c:v>44650.718749998668</c:v>
                </c:pt>
                <c:pt idx="550">
                  <c:v>44650.729166665333</c:v>
                </c:pt>
                <c:pt idx="551">
                  <c:v>44650.739583331997</c:v>
                </c:pt>
                <c:pt idx="552">
                  <c:v>44650.749999998661</c:v>
                </c:pt>
                <c:pt idx="553">
                  <c:v>44650.760416665325</c:v>
                </c:pt>
                <c:pt idx="554">
                  <c:v>44650.77083333199</c:v>
                </c:pt>
                <c:pt idx="555">
                  <c:v>44650.781249998654</c:v>
                </c:pt>
                <c:pt idx="556">
                  <c:v>44650.791666665318</c:v>
                </c:pt>
                <c:pt idx="557">
                  <c:v>44650.802083331982</c:v>
                </c:pt>
                <c:pt idx="558">
                  <c:v>44650.812499998647</c:v>
                </c:pt>
                <c:pt idx="559">
                  <c:v>44650.822916665311</c:v>
                </c:pt>
                <c:pt idx="560">
                  <c:v>44650.833333331975</c:v>
                </c:pt>
                <c:pt idx="561">
                  <c:v>44650.843749998639</c:v>
                </c:pt>
                <c:pt idx="562">
                  <c:v>44650.854166665304</c:v>
                </c:pt>
                <c:pt idx="563">
                  <c:v>44650.864583331968</c:v>
                </c:pt>
                <c:pt idx="564">
                  <c:v>44650.874999998632</c:v>
                </c:pt>
                <c:pt idx="565">
                  <c:v>44650.885416665296</c:v>
                </c:pt>
                <c:pt idx="566">
                  <c:v>44650.895833331961</c:v>
                </c:pt>
                <c:pt idx="567">
                  <c:v>44650.906249998625</c:v>
                </c:pt>
                <c:pt idx="568">
                  <c:v>44650.916666665289</c:v>
                </c:pt>
                <c:pt idx="569">
                  <c:v>44650.927083331953</c:v>
                </c:pt>
                <c:pt idx="570">
                  <c:v>44650.937499998618</c:v>
                </c:pt>
                <c:pt idx="571">
                  <c:v>44650.947916665282</c:v>
                </c:pt>
                <c:pt idx="572">
                  <c:v>44650.958333331946</c:v>
                </c:pt>
                <c:pt idx="573">
                  <c:v>44650.96874999861</c:v>
                </c:pt>
                <c:pt idx="574">
                  <c:v>44650.979166665275</c:v>
                </c:pt>
                <c:pt idx="575">
                  <c:v>44650.989583331939</c:v>
                </c:pt>
                <c:pt idx="576">
                  <c:v>44650.999999998603</c:v>
                </c:pt>
                <c:pt idx="577">
                  <c:v>44651.010416665267</c:v>
                </c:pt>
                <c:pt idx="578">
                  <c:v>44651.020833331931</c:v>
                </c:pt>
                <c:pt idx="579">
                  <c:v>44651.031249998596</c:v>
                </c:pt>
                <c:pt idx="580">
                  <c:v>44651.04166666526</c:v>
                </c:pt>
                <c:pt idx="581">
                  <c:v>44651.052083331924</c:v>
                </c:pt>
                <c:pt idx="582">
                  <c:v>44651.062499998588</c:v>
                </c:pt>
                <c:pt idx="583">
                  <c:v>44651.072916665253</c:v>
                </c:pt>
                <c:pt idx="584">
                  <c:v>44651.083333331917</c:v>
                </c:pt>
                <c:pt idx="585">
                  <c:v>44651.093749998581</c:v>
                </c:pt>
                <c:pt idx="586">
                  <c:v>44651.104166665245</c:v>
                </c:pt>
                <c:pt idx="587">
                  <c:v>44651.11458333191</c:v>
                </c:pt>
                <c:pt idx="588">
                  <c:v>44651.124999998574</c:v>
                </c:pt>
                <c:pt idx="589">
                  <c:v>44651.135416665238</c:v>
                </c:pt>
                <c:pt idx="590">
                  <c:v>44651.145833331902</c:v>
                </c:pt>
                <c:pt idx="591">
                  <c:v>44651.156249998567</c:v>
                </c:pt>
                <c:pt idx="592">
                  <c:v>44651.166666665231</c:v>
                </c:pt>
                <c:pt idx="593">
                  <c:v>44651.177083331895</c:v>
                </c:pt>
                <c:pt idx="594">
                  <c:v>44651.187499998559</c:v>
                </c:pt>
                <c:pt idx="595">
                  <c:v>44651.197916665224</c:v>
                </c:pt>
                <c:pt idx="596">
                  <c:v>44651.208333331888</c:v>
                </c:pt>
                <c:pt idx="597">
                  <c:v>44651.218749998552</c:v>
                </c:pt>
                <c:pt idx="598">
                  <c:v>44651.229166665216</c:v>
                </c:pt>
                <c:pt idx="599">
                  <c:v>44651.239583331881</c:v>
                </c:pt>
                <c:pt idx="600">
                  <c:v>44651.249999998545</c:v>
                </c:pt>
                <c:pt idx="601">
                  <c:v>44651.260416665209</c:v>
                </c:pt>
                <c:pt idx="602">
                  <c:v>44651.270833331873</c:v>
                </c:pt>
                <c:pt idx="603">
                  <c:v>44651.281249998538</c:v>
                </c:pt>
                <c:pt idx="604">
                  <c:v>44651.291666665202</c:v>
                </c:pt>
                <c:pt idx="605">
                  <c:v>44651.302083331866</c:v>
                </c:pt>
                <c:pt idx="606">
                  <c:v>44651.31249999853</c:v>
                </c:pt>
                <c:pt idx="607">
                  <c:v>44651.322916665194</c:v>
                </c:pt>
                <c:pt idx="608">
                  <c:v>44651.333333331859</c:v>
                </c:pt>
                <c:pt idx="609">
                  <c:v>44651.343749998523</c:v>
                </c:pt>
                <c:pt idx="610">
                  <c:v>44651.354166665187</c:v>
                </c:pt>
                <c:pt idx="611">
                  <c:v>44651.364583331851</c:v>
                </c:pt>
                <c:pt idx="612">
                  <c:v>44651.374999998516</c:v>
                </c:pt>
                <c:pt idx="613">
                  <c:v>44651.38541666518</c:v>
                </c:pt>
                <c:pt idx="614">
                  <c:v>44651.395833331844</c:v>
                </c:pt>
                <c:pt idx="615">
                  <c:v>44651.406249998508</c:v>
                </c:pt>
                <c:pt idx="616">
                  <c:v>44651.416666665173</c:v>
                </c:pt>
                <c:pt idx="617">
                  <c:v>44651.427083331837</c:v>
                </c:pt>
                <c:pt idx="618">
                  <c:v>44651.437499998501</c:v>
                </c:pt>
                <c:pt idx="619">
                  <c:v>44651.447916665165</c:v>
                </c:pt>
                <c:pt idx="620">
                  <c:v>44651.45833333183</c:v>
                </c:pt>
                <c:pt idx="621">
                  <c:v>44651.468749998494</c:v>
                </c:pt>
                <c:pt idx="622">
                  <c:v>44651.479166665158</c:v>
                </c:pt>
                <c:pt idx="623">
                  <c:v>44651.489583331822</c:v>
                </c:pt>
                <c:pt idx="624">
                  <c:v>44651.499999998487</c:v>
                </c:pt>
                <c:pt idx="625">
                  <c:v>44651.510416665151</c:v>
                </c:pt>
                <c:pt idx="626">
                  <c:v>44651.520833331815</c:v>
                </c:pt>
                <c:pt idx="627">
                  <c:v>44651.531249998479</c:v>
                </c:pt>
                <c:pt idx="628">
                  <c:v>44651.541666665144</c:v>
                </c:pt>
                <c:pt idx="629">
                  <c:v>44651.552083331808</c:v>
                </c:pt>
                <c:pt idx="630">
                  <c:v>44651.562499998472</c:v>
                </c:pt>
                <c:pt idx="631">
                  <c:v>44651.572916665136</c:v>
                </c:pt>
                <c:pt idx="632">
                  <c:v>44651.583333331801</c:v>
                </c:pt>
                <c:pt idx="633">
                  <c:v>44651.593749998465</c:v>
                </c:pt>
                <c:pt idx="634">
                  <c:v>44651.604166665129</c:v>
                </c:pt>
                <c:pt idx="635">
                  <c:v>44651.614583331793</c:v>
                </c:pt>
                <c:pt idx="636">
                  <c:v>44651.624999998457</c:v>
                </c:pt>
                <c:pt idx="637">
                  <c:v>44651.635416665122</c:v>
                </c:pt>
                <c:pt idx="638">
                  <c:v>44651.645833331786</c:v>
                </c:pt>
                <c:pt idx="639">
                  <c:v>44651.65624999845</c:v>
                </c:pt>
                <c:pt idx="640">
                  <c:v>44651.666666665114</c:v>
                </c:pt>
                <c:pt idx="641">
                  <c:v>44651.677083331779</c:v>
                </c:pt>
                <c:pt idx="642">
                  <c:v>44651.687499998443</c:v>
                </c:pt>
                <c:pt idx="643">
                  <c:v>44651.697916665107</c:v>
                </c:pt>
                <c:pt idx="644">
                  <c:v>44651.708333331771</c:v>
                </c:pt>
                <c:pt idx="645">
                  <c:v>44651.718749998436</c:v>
                </c:pt>
                <c:pt idx="646">
                  <c:v>44651.7291666651</c:v>
                </c:pt>
                <c:pt idx="647">
                  <c:v>44651.739583331764</c:v>
                </c:pt>
                <c:pt idx="648">
                  <c:v>44651.749999998428</c:v>
                </c:pt>
                <c:pt idx="649">
                  <c:v>44651.760416665093</c:v>
                </c:pt>
                <c:pt idx="650">
                  <c:v>44651.770833331757</c:v>
                </c:pt>
                <c:pt idx="651">
                  <c:v>44651.781249998421</c:v>
                </c:pt>
                <c:pt idx="652">
                  <c:v>44651.791666665085</c:v>
                </c:pt>
                <c:pt idx="653">
                  <c:v>44651.80208333175</c:v>
                </c:pt>
                <c:pt idx="654">
                  <c:v>44651.812499998414</c:v>
                </c:pt>
                <c:pt idx="655">
                  <c:v>44651.822916665078</c:v>
                </c:pt>
                <c:pt idx="656">
                  <c:v>44651.833333331742</c:v>
                </c:pt>
                <c:pt idx="657">
                  <c:v>44651.843749998407</c:v>
                </c:pt>
                <c:pt idx="658">
                  <c:v>44651.854166665071</c:v>
                </c:pt>
                <c:pt idx="659">
                  <c:v>44651.864583331735</c:v>
                </c:pt>
                <c:pt idx="660">
                  <c:v>44651.874999998399</c:v>
                </c:pt>
                <c:pt idx="661">
                  <c:v>44651.885416665064</c:v>
                </c:pt>
                <c:pt idx="662">
                  <c:v>44651.895833331728</c:v>
                </c:pt>
                <c:pt idx="663">
                  <c:v>44651.906249998392</c:v>
                </c:pt>
                <c:pt idx="664">
                  <c:v>44651.916666665056</c:v>
                </c:pt>
                <c:pt idx="665">
                  <c:v>44651.92708333172</c:v>
                </c:pt>
                <c:pt idx="666">
                  <c:v>44651.937499998385</c:v>
                </c:pt>
                <c:pt idx="667">
                  <c:v>44651.947916665049</c:v>
                </c:pt>
                <c:pt idx="668">
                  <c:v>44651.958333331713</c:v>
                </c:pt>
                <c:pt idx="669">
                  <c:v>44651.968749998377</c:v>
                </c:pt>
                <c:pt idx="670">
                  <c:v>44651.979166665042</c:v>
                </c:pt>
                <c:pt idx="671">
                  <c:v>44651.989583331706</c:v>
                </c:pt>
              </c:numCache>
            </c:numRef>
          </c:cat>
          <c:val>
            <c:numRef>
              <c:f>'G-Weekly'!$T$28:$T$699</c:f>
              <c:numCache>
                <c:formatCode>0.00</c:formatCode>
                <c:ptCount val="672"/>
                <c:pt idx="0">
                  <c:v>-2.9359400000000146E-2</c:v>
                </c:pt>
                <c:pt idx="1">
                  <c:v>-5.2536400000002814E-3</c:v>
                </c:pt>
                <c:pt idx="2">
                  <c:v>-8.1674199999999253E-3</c:v>
                </c:pt>
                <c:pt idx="3">
                  <c:v>-8.7175999999988818E-4</c:v>
                </c:pt>
                <c:pt idx="4">
                  <c:v>-1.9357180000000085E-2</c:v>
                </c:pt>
                <c:pt idx="5">
                  <c:v>-1.6914960000000034E-2</c:v>
                </c:pt>
                <c:pt idx="6">
                  <c:v>-1.3465740000000004E-2</c:v>
                </c:pt>
                <c:pt idx="7">
                  <c:v>-2.4929079999999937E-2</c:v>
                </c:pt>
                <c:pt idx="8">
                  <c:v>5.4082100000000022E-2</c:v>
                </c:pt>
                <c:pt idx="9">
                  <c:v>3.7072580000000022E-2</c:v>
                </c:pt>
                <c:pt idx="10">
                  <c:v>8.0991799999999947E-2</c:v>
                </c:pt>
                <c:pt idx="11">
                  <c:v>7.5994600000000023E-3</c:v>
                </c:pt>
                <c:pt idx="12">
                  <c:v>-1.0214399999999291E-3</c:v>
                </c:pt>
                <c:pt idx="13">
                  <c:v>-2.1061959999999935E-2</c:v>
                </c:pt>
                <c:pt idx="14">
                  <c:v>-2.6090419999999948E-2</c:v>
                </c:pt>
                <c:pt idx="15">
                  <c:v>-4.5144139999999999E-2</c:v>
                </c:pt>
                <c:pt idx="16">
                  <c:v>-1.8331920000000057E-2</c:v>
                </c:pt>
                <c:pt idx="17">
                  <c:v>-6.9283600000000778E-3</c:v>
                </c:pt>
                <c:pt idx="18">
                  <c:v>-1.4513399999999121E-3</c:v>
                </c:pt>
                <c:pt idx="19">
                  <c:v>5.6463999999999404E-3</c:v>
                </c:pt>
                <c:pt idx="20">
                  <c:v>-4.4968599999999359E-3</c:v>
                </c:pt>
                <c:pt idx="21">
                  <c:v>1.2671559999999915E-2</c:v>
                </c:pt>
                <c:pt idx="22">
                  <c:v>-2.442171999999998E-2</c:v>
                </c:pt>
                <c:pt idx="23">
                  <c:v>-7.377339999999899E-3</c:v>
                </c:pt>
                <c:pt idx="24">
                  <c:v>2.7922939999999952E-2</c:v>
                </c:pt>
                <c:pt idx="25">
                  <c:v>7.5148800000000016E-3</c:v>
                </c:pt>
                <c:pt idx="26">
                  <c:v>7.9905960000000054E-2</c:v>
                </c:pt>
                <c:pt idx="27">
                  <c:v>4.8309119999999872E-2</c:v>
                </c:pt>
                <c:pt idx="28">
                  <c:v>4.0774740000000032E-2</c:v>
                </c:pt>
                <c:pt idx="29">
                  <c:v>1.455106000000006E-2</c:v>
                </c:pt>
                <c:pt idx="30">
                  <c:v>1.6129499999999908E-2</c:v>
                </c:pt>
                <c:pt idx="31">
                  <c:v>-6.8498999999997423E-3</c:v>
                </c:pt>
                <c:pt idx="32">
                  <c:v>-0.15812953999999979</c:v>
                </c:pt>
                <c:pt idx="33">
                  <c:v>-8.8892799999999994E-3</c:v>
                </c:pt>
                <c:pt idx="34">
                  <c:v>-1.4834879999999995E-2</c:v>
                </c:pt>
                <c:pt idx="35">
                  <c:v>-7.9616179999999925E-2</c:v>
                </c:pt>
                <c:pt idx="36">
                  <c:v>-6.9675920000000335E-2</c:v>
                </c:pt>
                <c:pt idx="37">
                  <c:v>-0.1163599999999998</c:v>
                </c:pt>
                <c:pt idx="38">
                  <c:v>5.2452680000000029E-2</c:v>
                </c:pt>
                <c:pt idx="39">
                  <c:v>9.5256140000000045E-2</c:v>
                </c:pt>
                <c:pt idx="40">
                  <c:v>-1.4956739999999691E-2</c:v>
                </c:pt>
                <c:pt idx="41">
                  <c:v>7.7144759999999923E-2</c:v>
                </c:pt>
                <c:pt idx="42">
                  <c:v>-3.4023040000000115E-2</c:v>
                </c:pt>
                <c:pt idx="43">
                  <c:v>-0.21384419999999982</c:v>
                </c:pt>
                <c:pt idx="44">
                  <c:v>6.5675999999998957E-3</c:v>
                </c:pt>
                <c:pt idx="45">
                  <c:v>1.7207480000000164E-2</c:v>
                </c:pt>
                <c:pt idx="46">
                  <c:v>-9.5097999999982363E-4</c:v>
                </c:pt>
                <c:pt idx="47">
                  <c:v>-0.12761693999999979</c:v>
                </c:pt>
                <c:pt idx="48">
                  <c:v>4.24171999999996E-2</c:v>
                </c:pt>
                <c:pt idx="49">
                  <c:v>-1.4596300000000006E-2</c:v>
                </c:pt>
                <c:pt idx="50">
                  <c:v>1.8170000000017339E-4</c:v>
                </c:pt>
                <c:pt idx="51">
                  <c:v>5.4867280000000296E-2</c:v>
                </c:pt>
                <c:pt idx="52">
                  <c:v>0.11924783999999988</c:v>
                </c:pt>
                <c:pt idx="53">
                  <c:v>6.9044139999999921E-2</c:v>
                </c:pt>
                <c:pt idx="54">
                  <c:v>4.6721700000000421E-2</c:v>
                </c:pt>
                <c:pt idx="55">
                  <c:v>8.3007900000000134E-2</c:v>
                </c:pt>
                <c:pt idx="56">
                  <c:v>2.8537000000000035E-2</c:v>
                </c:pt>
                <c:pt idx="57">
                  <c:v>2.9017699999999813E-2</c:v>
                </c:pt>
                <c:pt idx="58">
                  <c:v>8.4356319999999929E-2</c:v>
                </c:pt>
                <c:pt idx="59">
                  <c:v>0.12641145999999992</c:v>
                </c:pt>
                <c:pt idx="60">
                  <c:v>5.7700200000003754E-3</c:v>
                </c:pt>
                <c:pt idx="61">
                  <c:v>3.7421120000000307E-2</c:v>
                </c:pt>
                <c:pt idx="62">
                  <c:v>3.7375560000000085E-2</c:v>
                </c:pt>
                <c:pt idx="63">
                  <c:v>-6.6786520000000182E-2</c:v>
                </c:pt>
                <c:pt idx="64">
                  <c:v>3.9962679999999917E-2</c:v>
                </c:pt>
                <c:pt idx="65">
                  <c:v>-1.7076399999997882E-3</c:v>
                </c:pt>
                <c:pt idx="66">
                  <c:v>1.1197860000000004E-2</c:v>
                </c:pt>
                <c:pt idx="67">
                  <c:v>0.18031595999999972</c:v>
                </c:pt>
                <c:pt idx="68">
                  <c:v>-1.8345520000000004E-2</c:v>
                </c:pt>
                <c:pt idx="69">
                  <c:v>-0.10391123999999974</c:v>
                </c:pt>
                <c:pt idx="70">
                  <c:v>-1.0455339999999591E-2</c:v>
                </c:pt>
                <c:pt idx="71">
                  <c:v>2.8377139999999912E-2</c:v>
                </c:pt>
                <c:pt idx="72">
                  <c:v>-5.3114319999999271E-2</c:v>
                </c:pt>
                <c:pt idx="73">
                  <c:v>6.5920159999999672E-2</c:v>
                </c:pt>
                <c:pt idx="74">
                  <c:v>7.362687999999995E-2</c:v>
                </c:pt>
                <c:pt idx="75">
                  <c:v>0.13361753999999992</c:v>
                </c:pt>
                <c:pt idx="76">
                  <c:v>8.1852999999999732E-2</c:v>
                </c:pt>
                <c:pt idx="77">
                  <c:v>-0.13763981999999997</c:v>
                </c:pt>
                <c:pt idx="78">
                  <c:v>3.4604100000000138E-2</c:v>
                </c:pt>
                <c:pt idx="79">
                  <c:v>0.10269170000000027</c:v>
                </c:pt>
                <c:pt idx="80">
                  <c:v>6.4605800000001601E-3</c:v>
                </c:pt>
                <c:pt idx="81">
                  <c:v>8.2358020000000032E-2</c:v>
                </c:pt>
                <c:pt idx="82">
                  <c:v>2.1938459999999882E-2</c:v>
                </c:pt>
                <c:pt idx="83">
                  <c:v>-3.6652579999999713E-2</c:v>
                </c:pt>
                <c:pt idx="84">
                  <c:v>0.10759152000000016</c:v>
                </c:pt>
                <c:pt idx="85">
                  <c:v>0.11232577999999993</c:v>
                </c:pt>
                <c:pt idx="86">
                  <c:v>0.13606719999999983</c:v>
                </c:pt>
                <c:pt idx="87">
                  <c:v>0.13627359999999999</c:v>
                </c:pt>
                <c:pt idx="88">
                  <c:v>-5.9531520000000171E-2</c:v>
                </c:pt>
                <c:pt idx="89">
                  <c:v>-6.5877899999999823E-2</c:v>
                </c:pt>
                <c:pt idx="90">
                  <c:v>9.7943660000000321E-2</c:v>
                </c:pt>
                <c:pt idx="91">
                  <c:v>8.8799999997668522E-6</c:v>
                </c:pt>
                <c:pt idx="92">
                  <c:v>-4.3304259999999761E-2</c:v>
                </c:pt>
                <c:pt idx="93">
                  <c:v>4.1438859999999744E-2</c:v>
                </c:pt>
                <c:pt idx="94">
                  <c:v>-6.3406799999998764E-3</c:v>
                </c:pt>
                <c:pt idx="95">
                  <c:v>-2.3271360000000074E-2</c:v>
                </c:pt>
                <c:pt idx="96">
                  <c:v>-0.11042680000000016</c:v>
                </c:pt>
                <c:pt idx="97">
                  <c:v>9.7589799999999727E-3</c:v>
                </c:pt>
                <c:pt idx="98">
                  <c:v>-3.3176319999999926E-2</c:v>
                </c:pt>
                <c:pt idx="99">
                  <c:v>-4.4211760000000044E-2</c:v>
                </c:pt>
                <c:pt idx="100">
                  <c:v>-5.2220440000000146E-2</c:v>
                </c:pt>
                <c:pt idx="101">
                  <c:v>-0.1233669799999999</c:v>
                </c:pt>
                <c:pt idx="102">
                  <c:v>-2.0362420000000103E-2</c:v>
                </c:pt>
                <c:pt idx="103">
                  <c:v>-3.1236699999999784E-2</c:v>
                </c:pt>
                <c:pt idx="104">
                  <c:v>-0.13790482000000004</c:v>
                </c:pt>
                <c:pt idx="105">
                  <c:v>2.8164139999999893E-2</c:v>
                </c:pt>
                <c:pt idx="106">
                  <c:v>-3.3945079999999961E-2</c:v>
                </c:pt>
                <c:pt idx="107">
                  <c:v>-4.2154679999999889E-2</c:v>
                </c:pt>
                <c:pt idx="108">
                  <c:v>-3.3986519999999909E-2</c:v>
                </c:pt>
                <c:pt idx="109">
                  <c:v>-1.9852719999999935E-2</c:v>
                </c:pt>
                <c:pt idx="110">
                  <c:v>-2.9319520000000043E-2</c:v>
                </c:pt>
                <c:pt idx="111">
                  <c:v>-1.493131999999997E-2</c:v>
                </c:pt>
                <c:pt idx="112">
                  <c:v>1.5497259999999957E-2</c:v>
                </c:pt>
                <c:pt idx="113">
                  <c:v>5.4764279999999999E-2</c:v>
                </c:pt>
                <c:pt idx="114">
                  <c:v>2.6192459999999973E-2</c:v>
                </c:pt>
                <c:pt idx="115">
                  <c:v>3.8118699999999839E-2</c:v>
                </c:pt>
                <c:pt idx="116">
                  <c:v>4.9152500000000043E-2</c:v>
                </c:pt>
                <c:pt idx="117">
                  <c:v>6.5790600000000032E-2</c:v>
                </c:pt>
                <c:pt idx="118">
                  <c:v>3.0353420000000075E-2</c:v>
                </c:pt>
                <c:pt idx="119">
                  <c:v>2.31664800000001E-2</c:v>
                </c:pt>
                <c:pt idx="120">
                  <c:v>-2.2939700000000007E-2</c:v>
                </c:pt>
                <c:pt idx="121">
                  <c:v>6.9497799999999055E-3</c:v>
                </c:pt>
                <c:pt idx="122">
                  <c:v>-2.9130279999999953E-2</c:v>
                </c:pt>
                <c:pt idx="123">
                  <c:v>8.8358600000001397E-3</c:v>
                </c:pt>
                <c:pt idx="124">
                  <c:v>2.9970419999999942E-2</c:v>
                </c:pt>
                <c:pt idx="125">
                  <c:v>-9.7614800000003221E-3</c:v>
                </c:pt>
                <c:pt idx="126">
                  <c:v>-7.4680140000000117E-2</c:v>
                </c:pt>
                <c:pt idx="127">
                  <c:v>-3.7291600000000091E-2</c:v>
                </c:pt>
                <c:pt idx="128">
                  <c:v>-9.0918779999999977E-2</c:v>
                </c:pt>
                <c:pt idx="129">
                  <c:v>-0.20767022000000002</c:v>
                </c:pt>
                <c:pt idx="130">
                  <c:v>-1.9058840000000243E-2</c:v>
                </c:pt>
                <c:pt idx="131">
                  <c:v>-0.12590148000000001</c:v>
                </c:pt>
                <c:pt idx="132">
                  <c:v>-0.11849299999999974</c:v>
                </c:pt>
                <c:pt idx="133">
                  <c:v>5.405193999999991E-2</c:v>
                </c:pt>
                <c:pt idx="134">
                  <c:v>-1.5909199999999846E-2</c:v>
                </c:pt>
                <c:pt idx="135">
                  <c:v>-2.2530080000000119E-2</c:v>
                </c:pt>
                <c:pt idx="136">
                  <c:v>-9.3137999999997056E-3</c:v>
                </c:pt>
                <c:pt idx="137">
                  <c:v>-0.3307770200000002</c:v>
                </c:pt>
                <c:pt idx="138">
                  <c:v>-0.12302709999999939</c:v>
                </c:pt>
                <c:pt idx="139">
                  <c:v>-0.14678162000000006</c:v>
                </c:pt>
                <c:pt idx="140">
                  <c:v>3.3503199999999733E-2</c:v>
                </c:pt>
                <c:pt idx="141">
                  <c:v>-1.4225880000000135E-2</c:v>
                </c:pt>
                <c:pt idx="142">
                  <c:v>-5.8299539999999705E-2</c:v>
                </c:pt>
                <c:pt idx="143">
                  <c:v>0.19447654000000059</c:v>
                </c:pt>
                <c:pt idx="144">
                  <c:v>1.4463920000000297E-2</c:v>
                </c:pt>
                <c:pt idx="145">
                  <c:v>0.10009261999999985</c:v>
                </c:pt>
                <c:pt idx="146">
                  <c:v>0.13133236000000004</c:v>
                </c:pt>
                <c:pt idx="147">
                  <c:v>0.14204088000000015</c:v>
                </c:pt>
                <c:pt idx="148">
                  <c:v>0.14042900000000014</c:v>
                </c:pt>
                <c:pt idx="149">
                  <c:v>-1.0201300000000302E-2</c:v>
                </c:pt>
                <c:pt idx="150">
                  <c:v>7.6788560000000228E-2</c:v>
                </c:pt>
                <c:pt idx="151">
                  <c:v>0.11588336000000021</c:v>
                </c:pt>
                <c:pt idx="152">
                  <c:v>6.6609499999999766E-2</c:v>
                </c:pt>
                <c:pt idx="153">
                  <c:v>-1.5522919999999996E-2</c:v>
                </c:pt>
                <c:pt idx="154">
                  <c:v>0.12828378000000029</c:v>
                </c:pt>
                <c:pt idx="155">
                  <c:v>0.15429383999999979</c:v>
                </c:pt>
                <c:pt idx="156">
                  <c:v>-2.0469400000000526E-3</c:v>
                </c:pt>
                <c:pt idx="157">
                  <c:v>-3.3411439999999626E-2</c:v>
                </c:pt>
                <c:pt idx="158">
                  <c:v>-0.17917307999999998</c:v>
                </c:pt>
                <c:pt idx="159">
                  <c:v>-0.10324568000000012</c:v>
                </c:pt>
                <c:pt idx="160">
                  <c:v>3.6920679999999706E-2</c:v>
                </c:pt>
                <c:pt idx="161">
                  <c:v>3.4422399999999964E-2</c:v>
                </c:pt>
                <c:pt idx="162">
                  <c:v>3.6638060000000028E-2</c:v>
                </c:pt>
                <c:pt idx="163">
                  <c:v>5.5794640000000228E-2</c:v>
                </c:pt>
                <c:pt idx="164">
                  <c:v>8.0952899999999772E-2</c:v>
                </c:pt>
                <c:pt idx="165">
                  <c:v>0.18084574000000009</c:v>
                </c:pt>
                <c:pt idx="166">
                  <c:v>0.13791620000000027</c:v>
                </c:pt>
                <c:pt idx="167">
                  <c:v>7.5979800000003372E-3</c:v>
                </c:pt>
                <c:pt idx="168">
                  <c:v>5.9855339999999924E-2</c:v>
                </c:pt>
                <c:pt idx="169">
                  <c:v>8.9278320000000022E-2</c:v>
                </c:pt>
                <c:pt idx="170">
                  <c:v>4.6332039999999797E-2</c:v>
                </c:pt>
                <c:pt idx="171">
                  <c:v>6.6416219999999804E-2</c:v>
                </c:pt>
                <c:pt idx="172">
                  <c:v>-5.9664300000000114E-2</c:v>
                </c:pt>
                <c:pt idx="173">
                  <c:v>5.6935760000000002E-2</c:v>
                </c:pt>
                <c:pt idx="174">
                  <c:v>8.6389400000004279E-3</c:v>
                </c:pt>
                <c:pt idx="175">
                  <c:v>-6.5683879999999917E-2</c:v>
                </c:pt>
                <c:pt idx="176">
                  <c:v>0.16326355999999942</c:v>
                </c:pt>
                <c:pt idx="177">
                  <c:v>-2.8055600000000958E-3</c:v>
                </c:pt>
                <c:pt idx="178">
                  <c:v>-0.11039229999999978</c:v>
                </c:pt>
                <c:pt idx="179">
                  <c:v>-3.5077020000000125E-2</c:v>
                </c:pt>
                <c:pt idx="180">
                  <c:v>0.10222481999999999</c:v>
                </c:pt>
                <c:pt idx="181">
                  <c:v>0.11664579999999969</c:v>
                </c:pt>
                <c:pt idx="182">
                  <c:v>6.4913760000000043E-2</c:v>
                </c:pt>
                <c:pt idx="183">
                  <c:v>0.15379346000000016</c:v>
                </c:pt>
                <c:pt idx="184">
                  <c:v>0.14985150000000003</c:v>
                </c:pt>
                <c:pt idx="185">
                  <c:v>6.0468959999999683E-2</c:v>
                </c:pt>
                <c:pt idx="186">
                  <c:v>3.7552380000000163E-2</c:v>
                </c:pt>
                <c:pt idx="187">
                  <c:v>5.7267639999999842E-2</c:v>
                </c:pt>
                <c:pt idx="188">
                  <c:v>-6.2104200000000054E-2</c:v>
                </c:pt>
                <c:pt idx="189">
                  <c:v>-6.5041959999999843E-2</c:v>
                </c:pt>
                <c:pt idx="190">
                  <c:v>-1.3428560000000145E-2</c:v>
                </c:pt>
                <c:pt idx="191">
                  <c:v>1.7707519999999866E-2</c:v>
                </c:pt>
                <c:pt idx="192">
                  <c:v>0.12697465999999991</c:v>
                </c:pt>
                <c:pt idx="193">
                  <c:v>6.661362000000004E-2</c:v>
                </c:pt>
                <c:pt idx="194">
                  <c:v>3.2931779999999966E-2</c:v>
                </c:pt>
                <c:pt idx="195">
                  <c:v>-5.4379940000000015E-2</c:v>
                </c:pt>
                <c:pt idx="196">
                  <c:v>2.9660400000000031E-3</c:v>
                </c:pt>
                <c:pt idx="197">
                  <c:v>-5.0945879999999999E-2</c:v>
                </c:pt>
                <c:pt idx="198">
                  <c:v>-5.2801300000000051E-2</c:v>
                </c:pt>
                <c:pt idx="199">
                  <c:v>-6.7279000000002309E-3</c:v>
                </c:pt>
                <c:pt idx="200">
                  <c:v>1.0208659999999981E-2</c:v>
                </c:pt>
                <c:pt idx="201">
                  <c:v>2.3800739999999765E-2</c:v>
                </c:pt>
                <c:pt idx="202">
                  <c:v>1.3359240000000105E-2</c:v>
                </c:pt>
                <c:pt idx="203">
                  <c:v>-2.1820920000000132E-2</c:v>
                </c:pt>
                <c:pt idx="204">
                  <c:v>-7.5417220000000063E-2</c:v>
                </c:pt>
                <c:pt idx="205">
                  <c:v>-3.6347679999999993E-2</c:v>
                </c:pt>
                <c:pt idx="206">
                  <c:v>-4.3505319999999958E-2</c:v>
                </c:pt>
                <c:pt idx="207">
                  <c:v>-4.5842199999999833E-2</c:v>
                </c:pt>
                <c:pt idx="208">
                  <c:v>-3.9948580000000122E-2</c:v>
                </c:pt>
                <c:pt idx="209">
                  <c:v>-2.5811519999999977E-2</c:v>
                </c:pt>
                <c:pt idx="210">
                  <c:v>-6.9485999999999715E-3</c:v>
                </c:pt>
                <c:pt idx="211">
                  <c:v>6.6481100000000071E-2</c:v>
                </c:pt>
                <c:pt idx="212">
                  <c:v>2.7366800000000024E-2</c:v>
                </c:pt>
                <c:pt idx="213">
                  <c:v>2.6024399999999837E-3</c:v>
                </c:pt>
                <c:pt idx="214">
                  <c:v>3.7760199999999911E-3</c:v>
                </c:pt>
                <c:pt idx="215">
                  <c:v>-7.9289799999998634E-3</c:v>
                </c:pt>
                <c:pt idx="216">
                  <c:v>-4.4823839999999948E-2</c:v>
                </c:pt>
                <c:pt idx="217">
                  <c:v>2.5110400000000199E-3</c:v>
                </c:pt>
                <c:pt idx="218">
                  <c:v>1.9302939999999991E-2</c:v>
                </c:pt>
                <c:pt idx="219">
                  <c:v>-3.6312660000000108E-2</c:v>
                </c:pt>
                <c:pt idx="220">
                  <c:v>-2.1180379999999888E-2</c:v>
                </c:pt>
                <c:pt idx="221">
                  <c:v>3.1814760000000164E-2</c:v>
                </c:pt>
                <c:pt idx="222">
                  <c:v>5.3753760000000206E-2</c:v>
                </c:pt>
                <c:pt idx="223">
                  <c:v>6.3281480000000112E-2</c:v>
                </c:pt>
                <c:pt idx="224">
                  <c:v>9.0742780000000023E-2</c:v>
                </c:pt>
                <c:pt idx="225">
                  <c:v>6.1907100000000215E-2</c:v>
                </c:pt>
                <c:pt idx="226">
                  <c:v>6.5334219999999998E-2</c:v>
                </c:pt>
                <c:pt idx="227">
                  <c:v>-5.2840820000000122E-2</c:v>
                </c:pt>
                <c:pt idx="228">
                  <c:v>6.0194619999999865E-2</c:v>
                </c:pt>
                <c:pt idx="229">
                  <c:v>-8.1292059999999555E-2</c:v>
                </c:pt>
                <c:pt idx="230">
                  <c:v>8.6319719999999656E-2</c:v>
                </c:pt>
                <c:pt idx="231">
                  <c:v>6.428032000000039E-2</c:v>
                </c:pt>
                <c:pt idx="232">
                  <c:v>8.0325820000000103E-2</c:v>
                </c:pt>
                <c:pt idx="233">
                  <c:v>1.281781999999998E-2</c:v>
                </c:pt>
                <c:pt idx="234">
                  <c:v>7.8488000000000113E-2</c:v>
                </c:pt>
                <c:pt idx="235">
                  <c:v>1.6367500000000312E-2</c:v>
                </c:pt>
                <c:pt idx="236">
                  <c:v>7.0947340000000025E-2</c:v>
                </c:pt>
                <c:pt idx="237">
                  <c:v>0.13582143999999996</c:v>
                </c:pt>
                <c:pt idx="238">
                  <c:v>4.7953179999999929E-2</c:v>
                </c:pt>
                <c:pt idx="239">
                  <c:v>0.18973472000000013</c:v>
                </c:pt>
                <c:pt idx="240">
                  <c:v>-4.6192780000000155E-2</c:v>
                </c:pt>
                <c:pt idx="241">
                  <c:v>-0.13744946000000002</c:v>
                </c:pt>
                <c:pt idx="242">
                  <c:v>5.4881879999999938E-2</c:v>
                </c:pt>
                <c:pt idx="243">
                  <c:v>5.8612580000000136E-2</c:v>
                </c:pt>
                <c:pt idx="244">
                  <c:v>-1.6245699999999808E-2</c:v>
                </c:pt>
                <c:pt idx="245">
                  <c:v>-0.10769539999999989</c:v>
                </c:pt>
                <c:pt idx="246">
                  <c:v>2.9366480000000195E-2</c:v>
                </c:pt>
                <c:pt idx="247">
                  <c:v>-2.7096180000000469E-2</c:v>
                </c:pt>
                <c:pt idx="248">
                  <c:v>0.12800287999999993</c:v>
                </c:pt>
                <c:pt idx="249">
                  <c:v>-0.21722619999999981</c:v>
                </c:pt>
                <c:pt idx="250">
                  <c:v>2.6770439999999951E-2</c:v>
                </c:pt>
                <c:pt idx="251">
                  <c:v>-4.1187800000002106E-3</c:v>
                </c:pt>
                <c:pt idx="252">
                  <c:v>-3.1316680000000208E-2</c:v>
                </c:pt>
                <c:pt idx="253">
                  <c:v>7.8366399999999725E-2</c:v>
                </c:pt>
                <c:pt idx="254">
                  <c:v>-4.0385500000000185E-2</c:v>
                </c:pt>
                <c:pt idx="255">
                  <c:v>3.8256960000000007E-2</c:v>
                </c:pt>
                <c:pt idx="256">
                  <c:v>2.8963440000000062E-2</c:v>
                </c:pt>
                <c:pt idx="257">
                  <c:v>5.625896000000008E-2</c:v>
                </c:pt>
                <c:pt idx="258">
                  <c:v>-6.5278800000001524E-3</c:v>
                </c:pt>
                <c:pt idx="259">
                  <c:v>2.9307019999999628E-2</c:v>
                </c:pt>
                <c:pt idx="260">
                  <c:v>7.2654199999999669E-3</c:v>
                </c:pt>
                <c:pt idx="261">
                  <c:v>-0.11661827999999996</c:v>
                </c:pt>
                <c:pt idx="262">
                  <c:v>-9.8685000000000134E-2</c:v>
                </c:pt>
                <c:pt idx="263">
                  <c:v>9.1388999999999498E-3</c:v>
                </c:pt>
                <c:pt idx="264">
                  <c:v>-8.8618079999999821E-2</c:v>
                </c:pt>
                <c:pt idx="265">
                  <c:v>-0.15530543999999979</c:v>
                </c:pt>
                <c:pt idx="266">
                  <c:v>-0.15338828000000015</c:v>
                </c:pt>
                <c:pt idx="267">
                  <c:v>-0.17141647999999998</c:v>
                </c:pt>
                <c:pt idx="268">
                  <c:v>-0.14466898000000006</c:v>
                </c:pt>
                <c:pt idx="269">
                  <c:v>-4.8658639999999753E-2</c:v>
                </c:pt>
                <c:pt idx="270">
                  <c:v>2.5813859999999966E-2</c:v>
                </c:pt>
                <c:pt idx="271">
                  <c:v>-9.7637559999999901E-2</c:v>
                </c:pt>
                <c:pt idx="272">
                  <c:v>-3.765280000000093E-3</c:v>
                </c:pt>
                <c:pt idx="273">
                  <c:v>7.6076499999999658E-2</c:v>
                </c:pt>
                <c:pt idx="274">
                  <c:v>-4.3831280000000028E-2</c:v>
                </c:pt>
                <c:pt idx="275">
                  <c:v>3.6403599999998981E-3</c:v>
                </c:pt>
                <c:pt idx="276">
                  <c:v>-2.8714200000000023E-2</c:v>
                </c:pt>
                <c:pt idx="277">
                  <c:v>-0.14316827999999981</c:v>
                </c:pt>
                <c:pt idx="278">
                  <c:v>-8.741650000000023E-2</c:v>
                </c:pt>
                <c:pt idx="279">
                  <c:v>-6.1459720000000218E-2</c:v>
                </c:pt>
                <c:pt idx="280">
                  <c:v>-0.13745466000000039</c:v>
                </c:pt>
                <c:pt idx="281">
                  <c:v>-0.10963185999999991</c:v>
                </c:pt>
                <c:pt idx="282">
                  <c:v>-5.6241640000000093E-2</c:v>
                </c:pt>
                <c:pt idx="283">
                  <c:v>-0.1721128799999998</c:v>
                </c:pt>
                <c:pt idx="284">
                  <c:v>-6.3772339999999872E-2</c:v>
                </c:pt>
                <c:pt idx="285">
                  <c:v>1.0973139999999937E-2</c:v>
                </c:pt>
                <c:pt idx="286">
                  <c:v>-0.11407705999999984</c:v>
                </c:pt>
                <c:pt idx="287">
                  <c:v>-0.1450063800000001</c:v>
                </c:pt>
                <c:pt idx="288">
                  <c:v>-8.0630826666666655E-2</c:v>
                </c:pt>
                <c:pt idx="289">
                  <c:v>-9.0992666666666722E-2</c:v>
                </c:pt>
                <c:pt idx="290">
                  <c:v>-2.6717426666666544E-2</c:v>
                </c:pt>
                <c:pt idx="291">
                  <c:v>-3.0628273333333622E-2</c:v>
                </c:pt>
                <c:pt idx="292">
                  <c:v>-9.5931100000000047E-2</c:v>
                </c:pt>
                <c:pt idx="293">
                  <c:v>8.180297999999997E-2</c:v>
                </c:pt>
                <c:pt idx="294">
                  <c:v>3.8153333333332817E-3</c:v>
                </c:pt>
                <c:pt idx="295">
                  <c:v>-4.1177133333334393E-3</c:v>
                </c:pt>
                <c:pt idx="296">
                  <c:v>-1.4347066666667851E-3</c:v>
                </c:pt>
                <c:pt idx="297">
                  <c:v>1.7712646666666831E-2</c:v>
                </c:pt>
                <c:pt idx="298">
                  <c:v>-2.2590253333333421E-2</c:v>
                </c:pt>
                <c:pt idx="299">
                  <c:v>-8.2671199999999612E-3</c:v>
                </c:pt>
                <c:pt idx="300">
                  <c:v>2.3997686666666573E-2</c:v>
                </c:pt>
                <c:pt idx="301">
                  <c:v>-9.8626066666667178E-3</c:v>
                </c:pt>
                <c:pt idx="302">
                  <c:v>5.7791999999989851E-4</c:v>
                </c:pt>
                <c:pt idx="303">
                  <c:v>2.9043546666666642E-2</c:v>
                </c:pt>
                <c:pt idx="304">
                  <c:v>1.7589439999999956E-2</c:v>
                </c:pt>
                <c:pt idx="305">
                  <c:v>2.6335666666666979E-3</c:v>
                </c:pt>
                <c:pt idx="306">
                  <c:v>1.9325666666666685E-2</c:v>
                </c:pt>
                <c:pt idx="307">
                  <c:v>-2.6743913333333369E-2</c:v>
                </c:pt>
                <c:pt idx="308">
                  <c:v>-6.9789719999999944E-2</c:v>
                </c:pt>
                <c:pt idx="309">
                  <c:v>-6.5483913333333255E-2</c:v>
                </c:pt>
                <c:pt idx="310">
                  <c:v>-1.3445033333333245E-2</c:v>
                </c:pt>
                <c:pt idx="311">
                  <c:v>3.1935266666666684E-2</c:v>
                </c:pt>
                <c:pt idx="312">
                  <c:v>-5.6097666666665713E-3</c:v>
                </c:pt>
                <c:pt idx="313">
                  <c:v>-7.5670013333333341E-2</c:v>
                </c:pt>
                <c:pt idx="314">
                  <c:v>-0.11934166666666668</c:v>
                </c:pt>
                <c:pt idx="315">
                  <c:v>-0.10809066666666634</c:v>
                </c:pt>
                <c:pt idx="316">
                  <c:v>-0.22334087999999985</c:v>
                </c:pt>
                <c:pt idx="317">
                  <c:v>-0.32361338666666661</c:v>
                </c:pt>
                <c:pt idx="318">
                  <c:v>-0.22572513333333388</c:v>
                </c:pt>
                <c:pt idx="319">
                  <c:v>-0.31290243333333345</c:v>
                </c:pt>
                <c:pt idx="320">
                  <c:v>-0.27962731333333335</c:v>
                </c:pt>
                <c:pt idx="321">
                  <c:v>-0.32680628000000023</c:v>
                </c:pt>
                <c:pt idx="322">
                  <c:v>-0.45853222666666649</c:v>
                </c:pt>
                <c:pt idx="323">
                  <c:v>-0.29734974666666725</c:v>
                </c:pt>
                <c:pt idx="324">
                  <c:v>-0.34040521333333262</c:v>
                </c:pt>
                <c:pt idx="325">
                  <c:v>-0.22895490666666629</c:v>
                </c:pt>
                <c:pt idx="326">
                  <c:v>-0.13465776000000007</c:v>
                </c:pt>
                <c:pt idx="327">
                  <c:v>1.5702000000006322E-4</c:v>
                </c:pt>
                <c:pt idx="328">
                  <c:v>0.12887793333333386</c:v>
                </c:pt>
                <c:pt idx="329">
                  <c:v>0.25633860666666664</c:v>
                </c:pt>
                <c:pt idx="330">
                  <c:v>0.42946096000000056</c:v>
                </c:pt>
                <c:pt idx="331">
                  <c:v>0.58231881333333346</c:v>
                </c:pt>
                <c:pt idx="332">
                  <c:v>0.86055754666666706</c:v>
                </c:pt>
                <c:pt idx="333">
                  <c:v>1.1315346266666668</c:v>
                </c:pt>
                <c:pt idx="334">
                  <c:v>1.7031419400000001</c:v>
                </c:pt>
                <c:pt idx="335">
                  <c:v>1.7814769333333333</c:v>
                </c:pt>
                <c:pt idx="336">
                  <c:v>1.8683435333333334</c:v>
                </c:pt>
                <c:pt idx="337">
                  <c:v>2.0406269933333334</c:v>
                </c:pt>
                <c:pt idx="338">
                  <c:v>1.7093929266666668</c:v>
                </c:pt>
                <c:pt idx="339">
                  <c:v>1.8704323466666657</c:v>
                </c:pt>
                <c:pt idx="340">
                  <c:v>1.5988415799999998</c:v>
                </c:pt>
                <c:pt idx="341">
                  <c:v>1.5787187399999998</c:v>
                </c:pt>
                <c:pt idx="342">
                  <c:v>1.1721709266666669</c:v>
                </c:pt>
                <c:pt idx="343">
                  <c:v>0.7773529400000001</c:v>
                </c:pt>
                <c:pt idx="344">
                  <c:v>0.75349881333333357</c:v>
                </c:pt>
                <c:pt idx="345">
                  <c:v>0.54881576666666643</c:v>
                </c:pt>
                <c:pt idx="346">
                  <c:v>0.37491684000000003</c:v>
                </c:pt>
                <c:pt idx="347">
                  <c:v>0.35856191333333332</c:v>
                </c:pt>
                <c:pt idx="348">
                  <c:v>0.26539388666666675</c:v>
                </c:pt>
                <c:pt idx="349">
                  <c:v>0.18299640666666672</c:v>
                </c:pt>
                <c:pt idx="350">
                  <c:v>0.27913781999999987</c:v>
                </c:pt>
                <c:pt idx="351">
                  <c:v>0.24175688666666639</c:v>
                </c:pt>
                <c:pt idx="352">
                  <c:v>0.17149407333333389</c:v>
                </c:pt>
                <c:pt idx="353">
                  <c:v>0.18496453333333363</c:v>
                </c:pt>
                <c:pt idx="354">
                  <c:v>0.21977782000000046</c:v>
                </c:pt>
                <c:pt idx="355">
                  <c:v>0.21965478666666649</c:v>
                </c:pt>
                <c:pt idx="356">
                  <c:v>0.16981564666666671</c:v>
                </c:pt>
                <c:pt idx="357">
                  <c:v>0.2160597666666666</c:v>
                </c:pt>
                <c:pt idx="358">
                  <c:v>0.29914300666666716</c:v>
                </c:pt>
                <c:pt idx="359">
                  <c:v>0.49861264666666694</c:v>
                </c:pt>
                <c:pt idx="360">
                  <c:v>1.1799597999999998</c:v>
                </c:pt>
                <c:pt idx="361">
                  <c:v>1.7026280200000001</c:v>
                </c:pt>
                <c:pt idx="362">
                  <c:v>2.1266011266666665</c:v>
                </c:pt>
                <c:pt idx="363">
                  <c:v>2.1003418066666661</c:v>
                </c:pt>
                <c:pt idx="364">
                  <c:v>2.0013163600000001</c:v>
                </c:pt>
                <c:pt idx="365">
                  <c:v>1.8368600133333333</c:v>
                </c:pt>
                <c:pt idx="366">
                  <c:v>1.5986992266666666</c:v>
                </c:pt>
                <c:pt idx="367">
                  <c:v>1.6008996266666671</c:v>
                </c:pt>
                <c:pt idx="368">
                  <c:v>0.94542119999999974</c:v>
                </c:pt>
                <c:pt idx="369">
                  <c:v>0.69028679333333365</c:v>
                </c:pt>
                <c:pt idx="370">
                  <c:v>0.54838980000000026</c:v>
                </c:pt>
                <c:pt idx="371">
                  <c:v>0.51905224666666649</c:v>
                </c:pt>
                <c:pt idx="372">
                  <c:v>0.38242388666666649</c:v>
                </c:pt>
                <c:pt idx="373">
                  <c:v>0.32213397333333305</c:v>
                </c:pt>
                <c:pt idx="374">
                  <c:v>0.4088913866666668</c:v>
                </c:pt>
                <c:pt idx="375">
                  <c:v>0.31359467999999957</c:v>
                </c:pt>
                <c:pt idx="376">
                  <c:v>0.27114217333333279</c:v>
                </c:pt>
                <c:pt idx="377">
                  <c:v>0.32393004666666636</c:v>
                </c:pt>
                <c:pt idx="378">
                  <c:v>0.3447195866666668</c:v>
                </c:pt>
                <c:pt idx="379">
                  <c:v>9.4537833333332877E-2</c:v>
                </c:pt>
                <c:pt idx="380">
                  <c:v>0.14996056666666613</c:v>
                </c:pt>
                <c:pt idx="381">
                  <c:v>6.862962000000028E-2</c:v>
                </c:pt>
                <c:pt idx="382">
                  <c:v>-3.5214426666666299E-2</c:v>
                </c:pt>
                <c:pt idx="383">
                  <c:v>1.2915533333330842E-3</c:v>
                </c:pt>
                <c:pt idx="384">
                  <c:v>0.1754329733333333</c:v>
                </c:pt>
                <c:pt idx="385">
                  <c:v>-6.6383566666666782E-2</c:v>
                </c:pt>
                <c:pt idx="386">
                  <c:v>0.15085097333333342</c:v>
                </c:pt>
                <c:pt idx="387">
                  <c:v>0.22172852666666643</c:v>
                </c:pt>
                <c:pt idx="388">
                  <c:v>0.21734839999999989</c:v>
                </c:pt>
                <c:pt idx="389">
                  <c:v>9.31538799999998E-2</c:v>
                </c:pt>
                <c:pt idx="390">
                  <c:v>6.1671333333333189E-2</c:v>
                </c:pt>
                <c:pt idx="391">
                  <c:v>0.29558988666666663</c:v>
                </c:pt>
                <c:pt idx="392">
                  <c:v>0.38522319333333321</c:v>
                </c:pt>
                <c:pt idx="393">
                  <c:v>0.43745834666666672</c:v>
                </c:pt>
                <c:pt idx="394">
                  <c:v>0.35346894666666673</c:v>
                </c:pt>
                <c:pt idx="395">
                  <c:v>0.39855658000000005</c:v>
                </c:pt>
                <c:pt idx="396">
                  <c:v>0.39821828666666648</c:v>
                </c:pt>
                <c:pt idx="397">
                  <c:v>0.34046439333333334</c:v>
                </c:pt>
                <c:pt idx="398">
                  <c:v>0.34238041999999991</c:v>
                </c:pt>
                <c:pt idx="399">
                  <c:v>0.34275274666666677</c:v>
                </c:pt>
                <c:pt idx="400">
                  <c:v>0.36131723999999998</c:v>
                </c:pt>
                <c:pt idx="401">
                  <c:v>0.39491746666666661</c:v>
                </c:pt>
                <c:pt idx="402">
                  <c:v>0.30855246666666669</c:v>
                </c:pt>
                <c:pt idx="403">
                  <c:v>0.16745608666666667</c:v>
                </c:pt>
                <c:pt idx="404">
                  <c:v>0.19308298000000002</c:v>
                </c:pt>
                <c:pt idx="405">
                  <c:v>0.16656408666666678</c:v>
                </c:pt>
                <c:pt idx="406">
                  <c:v>0.14308256666666674</c:v>
                </c:pt>
                <c:pt idx="407">
                  <c:v>0.14845676666666674</c:v>
                </c:pt>
                <c:pt idx="408">
                  <c:v>0.15891313333333335</c:v>
                </c:pt>
                <c:pt idx="409">
                  <c:v>0.14973688666666662</c:v>
                </c:pt>
                <c:pt idx="410">
                  <c:v>0.14502473333333321</c:v>
                </c:pt>
                <c:pt idx="411">
                  <c:v>0.18039943333333364</c:v>
                </c:pt>
                <c:pt idx="412">
                  <c:v>0.11166862000000033</c:v>
                </c:pt>
                <c:pt idx="413">
                  <c:v>8.2145613333333367E-2</c:v>
                </c:pt>
                <c:pt idx="414">
                  <c:v>8.6733466666666148E-2</c:v>
                </c:pt>
                <c:pt idx="415">
                  <c:v>-6.4322933333333498E-2</c:v>
                </c:pt>
                <c:pt idx="416">
                  <c:v>3.8683186666666813E-2</c:v>
                </c:pt>
                <c:pt idx="417">
                  <c:v>9.3124119999999699E-2</c:v>
                </c:pt>
                <c:pt idx="418">
                  <c:v>-0.1313475266666666</c:v>
                </c:pt>
                <c:pt idx="419">
                  <c:v>-4.1460446666667483E-2</c:v>
                </c:pt>
                <c:pt idx="420">
                  <c:v>-4.2471513333332656E-2</c:v>
                </c:pt>
                <c:pt idx="421">
                  <c:v>-0.2398486066666663</c:v>
                </c:pt>
                <c:pt idx="422">
                  <c:v>-1.073826000000011E-2</c:v>
                </c:pt>
                <c:pt idx="423">
                  <c:v>-3.225827999999975E-2</c:v>
                </c:pt>
                <c:pt idx="424">
                  <c:v>2.9960833333333881E-2</c:v>
                </c:pt>
                <c:pt idx="425">
                  <c:v>1.2935606666666821E-2</c:v>
                </c:pt>
                <c:pt idx="426">
                  <c:v>0.12994136000000056</c:v>
                </c:pt>
                <c:pt idx="427">
                  <c:v>0.14725811333333372</c:v>
                </c:pt>
                <c:pt idx="428">
                  <c:v>2.5721466666670523E-3</c:v>
                </c:pt>
                <c:pt idx="429">
                  <c:v>7.4573826666666676E-2</c:v>
                </c:pt>
                <c:pt idx="430">
                  <c:v>0.28917674000000027</c:v>
                </c:pt>
                <c:pt idx="431">
                  <c:v>0.20378293333333319</c:v>
                </c:pt>
                <c:pt idx="432">
                  <c:v>4.6263433333333381E-2</c:v>
                </c:pt>
                <c:pt idx="433">
                  <c:v>1.9528893333333297E-2</c:v>
                </c:pt>
                <c:pt idx="434">
                  <c:v>0.21515782666666672</c:v>
                </c:pt>
                <c:pt idx="435">
                  <c:v>0.10176954666666616</c:v>
                </c:pt>
                <c:pt idx="436">
                  <c:v>0.21977867999999967</c:v>
                </c:pt>
                <c:pt idx="437">
                  <c:v>0.10488064000000019</c:v>
                </c:pt>
                <c:pt idx="438">
                  <c:v>0.13628042666666706</c:v>
                </c:pt>
                <c:pt idx="439">
                  <c:v>0.12535424000000006</c:v>
                </c:pt>
                <c:pt idx="440">
                  <c:v>0.25509221333333354</c:v>
                </c:pt>
                <c:pt idx="441">
                  <c:v>4.1688366666666532E-2</c:v>
                </c:pt>
                <c:pt idx="442">
                  <c:v>6.340053999999995E-2</c:v>
                </c:pt>
                <c:pt idx="443">
                  <c:v>8.1616613333333365E-2</c:v>
                </c:pt>
                <c:pt idx="444">
                  <c:v>2.2285586666666912E-2</c:v>
                </c:pt>
                <c:pt idx="445">
                  <c:v>7.0809106666666732E-2</c:v>
                </c:pt>
                <c:pt idx="446">
                  <c:v>0.13867021999999984</c:v>
                </c:pt>
                <c:pt idx="447">
                  <c:v>5.1145286666666401E-2</c:v>
                </c:pt>
                <c:pt idx="448">
                  <c:v>6.6157473333333661E-2</c:v>
                </c:pt>
                <c:pt idx="449">
                  <c:v>0.16164423333333366</c:v>
                </c:pt>
                <c:pt idx="450">
                  <c:v>0.26161912000000065</c:v>
                </c:pt>
                <c:pt idx="451">
                  <c:v>0.1130322866666662</c:v>
                </c:pt>
                <c:pt idx="452">
                  <c:v>4.8648846666666579E-2</c:v>
                </c:pt>
                <c:pt idx="453">
                  <c:v>9.5743966666666402E-2</c:v>
                </c:pt>
                <c:pt idx="454">
                  <c:v>7.1440706666666909E-2</c:v>
                </c:pt>
                <c:pt idx="455">
                  <c:v>-0.13056515333333296</c:v>
                </c:pt>
                <c:pt idx="456">
                  <c:v>-3.7015800000000265E-2</c:v>
                </c:pt>
                <c:pt idx="457">
                  <c:v>2.7650820000000298E-2</c:v>
                </c:pt>
                <c:pt idx="458">
                  <c:v>0.10992892666666654</c:v>
                </c:pt>
                <c:pt idx="459">
                  <c:v>0.10834800666666622</c:v>
                </c:pt>
                <c:pt idx="460">
                  <c:v>1.8719259999999682E-2</c:v>
                </c:pt>
                <c:pt idx="461">
                  <c:v>0.16392101333333331</c:v>
                </c:pt>
                <c:pt idx="462">
                  <c:v>1.9831126666666865E-2</c:v>
                </c:pt>
                <c:pt idx="463">
                  <c:v>0.21023182666666695</c:v>
                </c:pt>
                <c:pt idx="464">
                  <c:v>0.10558310000000004</c:v>
                </c:pt>
                <c:pt idx="465">
                  <c:v>2.9296393333333448E-2</c:v>
                </c:pt>
                <c:pt idx="466">
                  <c:v>0.11089880000000019</c:v>
                </c:pt>
                <c:pt idx="467">
                  <c:v>0.10831564666666615</c:v>
                </c:pt>
                <c:pt idx="468">
                  <c:v>0.16359918666666662</c:v>
                </c:pt>
                <c:pt idx="469">
                  <c:v>0.1233654733333327</c:v>
                </c:pt>
                <c:pt idx="470">
                  <c:v>-0.11232421333333331</c:v>
                </c:pt>
                <c:pt idx="471">
                  <c:v>0.10134897999999959</c:v>
                </c:pt>
                <c:pt idx="472">
                  <c:v>9.8975273333333114E-2</c:v>
                </c:pt>
                <c:pt idx="473">
                  <c:v>0.13510014666666637</c:v>
                </c:pt>
                <c:pt idx="474">
                  <c:v>0.24936648666666672</c:v>
                </c:pt>
                <c:pt idx="475">
                  <c:v>8.0467633333332955E-2</c:v>
                </c:pt>
                <c:pt idx="476">
                  <c:v>-8.8138433333333488E-2</c:v>
                </c:pt>
                <c:pt idx="477">
                  <c:v>4.2039720000000447E-2</c:v>
                </c:pt>
                <c:pt idx="478">
                  <c:v>9.3104473333333715E-2</c:v>
                </c:pt>
                <c:pt idx="479">
                  <c:v>-4.631734666666687E-2</c:v>
                </c:pt>
                <c:pt idx="480">
                  <c:v>-4.6150126666666624E-2</c:v>
                </c:pt>
                <c:pt idx="481">
                  <c:v>-4.732846666666668E-2</c:v>
                </c:pt>
                <c:pt idx="482">
                  <c:v>-6.2138266666664776E-3</c:v>
                </c:pt>
                <c:pt idx="483">
                  <c:v>4.4029426666666316E-2</c:v>
                </c:pt>
                <c:pt idx="484">
                  <c:v>0.1323863999999999</c:v>
                </c:pt>
                <c:pt idx="485">
                  <c:v>0.1036227799999998</c:v>
                </c:pt>
                <c:pt idx="486">
                  <c:v>5.5933233333333332E-2</c:v>
                </c:pt>
                <c:pt idx="487">
                  <c:v>-6.1184013333333453E-2</c:v>
                </c:pt>
                <c:pt idx="488">
                  <c:v>5.0198493333333261E-2</c:v>
                </c:pt>
                <c:pt idx="489">
                  <c:v>7.4949546666666866E-2</c:v>
                </c:pt>
                <c:pt idx="490">
                  <c:v>3.5189446666666568E-2</c:v>
                </c:pt>
                <c:pt idx="491">
                  <c:v>1.7975880000000055E-2</c:v>
                </c:pt>
                <c:pt idx="492">
                  <c:v>3.7546186666666537E-2</c:v>
                </c:pt>
                <c:pt idx="493">
                  <c:v>5.5329993333333216E-2</c:v>
                </c:pt>
                <c:pt idx="494">
                  <c:v>6.3625919999999891E-2</c:v>
                </c:pt>
                <c:pt idx="495">
                  <c:v>1.6895446666666647E-2</c:v>
                </c:pt>
                <c:pt idx="496">
                  <c:v>3.4923040000000016E-2</c:v>
                </c:pt>
                <c:pt idx="497">
                  <c:v>3.8504666666666743E-2</c:v>
                </c:pt>
                <c:pt idx="498">
                  <c:v>5.8907466666666686E-2</c:v>
                </c:pt>
                <c:pt idx="499">
                  <c:v>7.0315086666666637E-2</c:v>
                </c:pt>
                <c:pt idx="500">
                  <c:v>5.0191080000000055E-2</c:v>
                </c:pt>
                <c:pt idx="501">
                  <c:v>0.10094208666666671</c:v>
                </c:pt>
                <c:pt idx="502">
                  <c:v>0.13464696666666676</c:v>
                </c:pt>
                <c:pt idx="503">
                  <c:v>9.5653166666666678E-2</c:v>
                </c:pt>
                <c:pt idx="504">
                  <c:v>2.0640833333333442E-2</c:v>
                </c:pt>
                <c:pt idx="505">
                  <c:v>2.6570986666666574E-2</c:v>
                </c:pt>
                <c:pt idx="506">
                  <c:v>4.2011033333333225E-2</c:v>
                </c:pt>
                <c:pt idx="507">
                  <c:v>-7.7903666666663263E-3</c:v>
                </c:pt>
                <c:pt idx="508">
                  <c:v>0.10050802000000014</c:v>
                </c:pt>
                <c:pt idx="509">
                  <c:v>4.6612913333333506E-2</c:v>
                </c:pt>
                <c:pt idx="510">
                  <c:v>5.3862666666659731E-3</c:v>
                </c:pt>
                <c:pt idx="511">
                  <c:v>-0.1500891333333334</c:v>
                </c:pt>
                <c:pt idx="512">
                  <c:v>-9.665561333333339E-2</c:v>
                </c:pt>
                <c:pt idx="513">
                  <c:v>-8.5137879999999999E-2</c:v>
                </c:pt>
                <c:pt idx="514">
                  <c:v>-7.4654926666666288E-2</c:v>
                </c:pt>
                <c:pt idx="515">
                  <c:v>-4.6200946666667519E-2</c:v>
                </c:pt>
                <c:pt idx="516">
                  <c:v>4.4968666666722612E-4</c:v>
                </c:pt>
                <c:pt idx="517">
                  <c:v>-5.4739406666666213E-2</c:v>
                </c:pt>
                <c:pt idx="518">
                  <c:v>-0.10879216000000014</c:v>
                </c:pt>
                <c:pt idx="519">
                  <c:v>-6.2680000000092662E-5</c:v>
                </c:pt>
                <c:pt idx="520">
                  <c:v>-5.9596766666666134E-2</c:v>
                </c:pt>
                <c:pt idx="521">
                  <c:v>-1.8534893333333358E-2</c:v>
                </c:pt>
                <c:pt idx="522">
                  <c:v>-9.3297139999999779E-2</c:v>
                </c:pt>
                <c:pt idx="523">
                  <c:v>0.21684411333333342</c:v>
                </c:pt>
                <c:pt idx="524">
                  <c:v>-8.8769533333330486E-3</c:v>
                </c:pt>
                <c:pt idx="525">
                  <c:v>-4.0371873333333586E-2</c:v>
                </c:pt>
                <c:pt idx="526">
                  <c:v>2.677384000000016E-2</c:v>
                </c:pt>
                <c:pt idx="527">
                  <c:v>-2.7124666666669128E-3</c:v>
                </c:pt>
                <c:pt idx="528">
                  <c:v>-2.9816666666664382E-3</c:v>
                </c:pt>
                <c:pt idx="529">
                  <c:v>-0.17662970666666644</c:v>
                </c:pt>
                <c:pt idx="530">
                  <c:v>-0.10044777333333332</c:v>
                </c:pt>
                <c:pt idx="531">
                  <c:v>8.7749846666666187E-2</c:v>
                </c:pt>
                <c:pt idx="532">
                  <c:v>0.10593477999999967</c:v>
                </c:pt>
                <c:pt idx="533">
                  <c:v>2.359043999999999E-2</c:v>
                </c:pt>
                <c:pt idx="534">
                  <c:v>-3.0104073333333314E-2</c:v>
                </c:pt>
                <c:pt idx="535">
                  <c:v>1.3951539999999873E-2</c:v>
                </c:pt>
                <c:pt idx="536">
                  <c:v>0.1338989133333337</c:v>
                </c:pt>
                <c:pt idx="537">
                  <c:v>4.8306066666666592E-2</c:v>
                </c:pt>
                <c:pt idx="538">
                  <c:v>3.9120540000000315E-2</c:v>
                </c:pt>
                <c:pt idx="539">
                  <c:v>5.8612133333331151E-3</c:v>
                </c:pt>
                <c:pt idx="540">
                  <c:v>2.7290686666666897E-2</c:v>
                </c:pt>
                <c:pt idx="541">
                  <c:v>6.9959206666666773E-2</c:v>
                </c:pt>
                <c:pt idx="542">
                  <c:v>-2.8207579999999899E-2</c:v>
                </c:pt>
                <c:pt idx="543">
                  <c:v>-4.0861013333333362E-2</c:v>
                </c:pt>
                <c:pt idx="544">
                  <c:v>9.832947333333375E-2</c:v>
                </c:pt>
                <c:pt idx="545">
                  <c:v>-8.303366666666645E-2</c:v>
                </c:pt>
                <c:pt idx="546">
                  <c:v>5.0118220000000324E-2</c:v>
                </c:pt>
                <c:pt idx="547">
                  <c:v>7.4945586666666619E-2</c:v>
                </c:pt>
                <c:pt idx="548">
                  <c:v>9.6131146666666556E-2</c:v>
                </c:pt>
                <c:pt idx="549">
                  <c:v>0.17579336666666645</c:v>
                </c:pt>
                <c:pt idx="550">
                  <c:v>0.10329740666666698</c:v>
                </c:pt>
                <c:pt idx="551">
                  <c:v>-6.0652153333332848E-2</c:v>
                </c:pt>
                <c:pt idx="552">
                  <c:v>-2.0624200000000315E-2</c:v>
                </c:pt>
                <c:pt idx="553">
                  <c:v>9.1372520000000179E-2</c:v>
                </c:pt>
                <c:pt idx="554">
                  <c:v>0.11975622666666652</c:v>
                </c:pt>
                <c:pt idx="555">
                  <c:v>2.536450666666612E-2</c:v>
                </c:pt>
                <c:pt idx="556">
                  <c:v>-0.16608744000000009</c:v>
                </c:pt>
                <c:pt idx="557">
                  <c:v>-0.12799758666666694</c:v>
                </c:pt>
                <c:pt idx="558">
                  <c:v>-0.10776677333333318</c:v>
                </c:pt>
                <c:pt idx="559">
                  <c:v>-0.10421137333333297</c:v>
                </c:pt>
                <c:pt idx="560">
                  <c:v>-4.2105500000000351E-2</c:v>
                </c:pt>
                <c:pt idx="561">
                  <c:v>-4.3848606666666345E-2</c:v>
                </c:pt>
                <c:pt idx="562">
                  <c:v>0.13625430000000005</c:v>
                </c:pt>
                <c:pt idx="563">
                  <c:v>-9.4842853333333643E-2</c:v>
                </c:pt>
                <c:pt idx="564">
                  <c:v>-0.1685074133333333</c:v>
                </c:pt>
                <c:pt idx="565">
                  <c:v>4.0294473333332803E-2</c:v>
                </c:pt>
                <c:pt idx="566">
                  <c:v>-0.1236379133333334</c:v>
                </c:pt>
                <c:pt idx="567">
                  <c:v>8.6385679999999354E-2</c:v>
                </c:pt>
                <c:pt idx="568">
                  <c:v>8.7565733333327955E-3</c:v>
                </c:pt>
                <c:pt idx="569">
                  <c:v>1.3913546666666221E-2</c:v>
                </c:pt>
                <c:pt idx="570">
                  <c:v>0.10469278666666693</c:v>
                </c:pt>
                <c:pt idx="571">
                  <c:v>2.6845333333329613E-3</c:v>
                </c:pt>
                <c:pt idx="572">
                  <c:v>1.3716166666666307E-2</c:v>
                </c:pt>
                <c:pt idx="573">
                  <c:v>0.11973212000000011</c:v>
                </c:pt>
                <c:pt idx="574">
                  <c:v>-4.3476726666666021E-2</c:v>
                </c:pt>
                <c:pt idx="575">
                  <c:v>3.4624053333333071E-2</c:v>
                </c:pt>
                <c:pt idx="576">
                  <c:v>-6.0715126666666563E-2</c:v>
                </c:pt>
                <c:pt idx="577">
                  <c:v>-5.2894066666666628E-2</c:v>
                </c:pt>
                <c:pt idx="578">
                  <c:v>-4.5911426666666477E-2</c:v>
                </c:pt>
                <c:pt idx="579">
                  <c:v>-2.463877333333353E-2</c:v>
                </c:pt>
                <c:pt idx="580">
                  <c:v>2.2522799999999954E-2</c:v>
                </c:pt>
                <c:pt idx="581">
                  <c:v>-4.2051820000000184E-2</c:v>
                </c:pt>
                <c:pt idx="582">
                  <c:v>9.1624333333333308E-3</c:v>
                </c:pt>
                <c:pt idx="583">
                  <c:v>-3.8604133333335344E-3</c:v>
                </c:pt>
                <c:pt idx="584">
                  <c:v>-2.9055806666666739E-2</c:v>
                </c:pt>
                <c:pt idx="585">
                  <c:v>1.9301146666666824E-2</c:v>
                </c:pt>
                <c:pt idx="586">
                  <c:v>4.2988246666666674E-2</c:v>
                </c:pt>
                <c:pt idx="587">
                  <c:v>6.0054980000000091E-2</c:v>
                </c:pt>
                <c:pt idx="588">
                  <c:v>1.7471486666666536E-2</c:v>
                </c:pt>
                <c:pt idx="589">
                  <c:v>7.6265393333333265E-2</c:v>
                </c:pt>
                <c:pt idx="590">
                  <c:v>2.5561519999999893E-2</c:v>
                </c:pt>
                <c:pt idx="591">
                  <c:v>1.9439246666666632E-2</c:v>
                </c:pt>
                <c:pt idx="592">
                  <c:v>2.8260940000000012E-2</c:v>
                </c:pt>
                <c:pt idx="593">
                  <c:v>2.6274066666666651E-2</c:v>
                </c:pt>
                <c:pt idx="594">
                  <c:v>5.0163266666666706E-2</c:v>
                </c:pt>
                <c:pt idx="595">
                  <c:v>9.2205486666666614E-2</c:v>
                </c:pt>
                <c:pt idx="596">
                  <c:v>8.3275180000000004E-2</c:v>
                </c:pt>
                <c:pt idx="597">
                  <c:v>3.4644386666666804E-2</c:v>
                </c:pt>
                <c:pt idx="598">
                  <c:v>-4.7709033333333317E-2</c:v>
                </c:pt>
                <c:pt idx="599">
                  <c:v>-5.5691033333333362E-2</c:v>
                </c:pt>
                <c:pt idx="600">
                  <c:v>-5.0043666666665931E-3</c:v>
                </c:pt>
                <c:pt idx="601">
                  <c:v>-8.7981713333333267E-2</c:v>
                </c:pt>
                <c:pt idx="602">
                  <c:v>-1.4543966666666686E-2</c:v>
                </c:pt>
                <c:pt idx="603">
                  <c:v>2.9290533333333535E-2</c:v>
                </c:pt>
                <c:pt idx="604">
                  <c:v>2.156812000000019E-2</c:v>
                </c:pt>
                <c:pt idx="605">
                  <c:v>2.5290313333333536E-2</c:v>
                </c:pt>
                <c:pt idx="606">
                  <c:v>-4.3900933333334002E-2</c:v>
                </c:pt>
                <c:pt idx="607">
                  <c:v>-0.11870623333333352</c:v>
                </c:pt>
                <c:pt idx="608">
                  <c:v>-0.14459401333333344</c:v>
                </c:pt>
                <c:pt idx="609">
                  <c:v>-0.22466728000000025</c:v>
                </c:pt>
                <c:pt idx="610">
                  <c:v>-0.18285762666666638</c:v>
                </c:pt>
                <c:pt idx="611">
                  <c:v>-0.24440024666666726</c:v>
                </c:pt>
                <c:pt idx="612">
                  <c:v>-0.10442861333333253</c:v>
                </c:pt>
                <c:pt idx="613">
                  <c:v>-3.7211606666666341E-2</c:v>
                </c:pt>
                <c:pt idx="614">
                  <c:v>-3.5821260000000077E-2</c:v>
                </c:pt>
                <c:pt idx="615">
                  <c:v>-0.1203673799999998</c:v>
                </c:pt>
                <c:pt idx="616">
                  <c:v>1.8140433333333483E-2</c:v>
                </c:pt>
                <c:pt idx="617">
                  <c:v>-0.11606089333333314</c:v>
                </c:pt>
                <c:pt idx="618">
                  <c:v>2.1917660000000616E-2</c:v>
                </c:pt>
                <c:pt idx="619">
                  <c:v>0.15639491333333355</c:v>
                </c:pt>
                <c:pt idx="620">
                  <c:v>0.1341495466666669</c:v>
                </c:pt>
                <c:pt idx="621">
                  <c:v>0.12356442666666645</c:v>
                </c:pt>
                <c:pt idx="622">
                  <c:v>6.1582399999999815E-3</c:v>
                </c:pt>
                <c:pt idx="623">
                  <c:v>-6.0779166666666828E-2</c:v>
                </c:pt>
                <c:pt idx="624">
                  <c:v>5.8403033333333187E-2</c:v>
                </c:pt>
                <c:pt idx="625">
                  <c:v>7.6785933333334278E-3</c:v>
                </c:pt>
                <c:pt idx="626">
                  <c:v>5.049582666666641E-2</c:v>
                </c:pt>
                <c:pt idx="627">
                  <c:v>-0.10766085333333386</c:v>
                </c:pt>
                <c:pt idx="628">
                  <c:v>3.2812779999999986E-2</c:v>
                </c:pt>
                <c:pt idx="629">
                  <c:v>-3.8035160000000179E-2</c:v>
                </c:pt>
                <c:pt idx="630">
                  <c:v>7.7176626666666692E-2</c:v>
                </c:pt>
                <c:pt idx="631">
                  <c:v>3.4189539999999852E-2</c:v>
                </c:pt>
                <c:pt idx="632">
                  <c:v>7.3332513333333793E-2</c:v>
                </c:pt>
                <c:pt idx="633">
                  <c:v>5.1900666666666595E-3</c:v>
                </c:pt>
                <c:pt idx="634">
                  <c:v>6.4488440000000313E-2</c:v>
                </c:pt>
                <c:pt idx="635">
                  <c:v>-7.4389786666666735E-2</c:v>
                </c:pt>
                <c:pt idx="636">
                  <c:v>6.8654986666666584E-2</c:v>
                </c:pt>
                <c:pt idx="637">
                  <c:v>-4.9304093333333077E-2</c:v>
                </c:pt>
                <c:pt idx="638">
                  <c:v>8.1264920000000185E-2</c:v>
                </c:pt>
                <c:pt idx="639">
                  <c:v>5.3797986666666464E-2</c:v>
                </c:pt>
                <c:pt idx="640">
                  <c:v>0.16496347333333383</c:v>
                </c:pt>
                <c:pt idx="641">
                  <c:v>9.3771433333333709E-2</c:v>
                </c:pt>
                <c:pt idx="642">
                  <c:v>0.10565102000000026</c:v>
                </c:pt>
                <c:pt idx="643">
                  <c:v>7.2814986666666526E-2</c:v>
                </c:pt>
                <c:pt idx="644">
                  <c:v>0.10357504666666673</c:v>
                </c:pt>
                <c:pt idx="645">
                  <c:v>-0.16804013333333345</c:v>
                </c:pt>
                <c:pt idx="646">
                  <c:v>-1.6050393333332913E-2</c:v>
                </c:pt>
                <c:pt idx="647">
                  <c:v>2.7041466666672953E-3</c:v>
                </c:pt>
                <c:pt idx="648">
                  <c:v>0.12357149999999972</c:v>
                </c:pt>
                <c:pt idx="649">
                  <c:v>-7.6204979999999978E-2</c:v>
                </c:pt>
                <c:pt idx="650">
                  <c:v>2.6304266666667964E-3</c:v>
                </c:pt>
                <c:pt idx="651">
                  <c:v>1.7111906666666066E-2</c:v>
                </c:pt>
                <c:pt idx="652">
                  <c:v>-0.14143894000000001</c:v>
                </c:pt>
                <c:pt idx="653">
                  <c:v>-9.347286666666843E-3</c:v>
                </c:pt>
                <c:pt idx="654">
                  <c:v>-6.3449673333333401E-2</c:v>
                </c:pt>
                <c:pt idx="655">
                  <c:v>-1.5447973333333032E-2</c:v>
                </c:pt>
                <c:pt idx="656">
                  <c:v>-6.2409399999999948E-2</c:v>
                </c:pt>
                <c:pt idx="657">
                  <c:v>-4.46057066666663E-2</c:v>
                </c:pt>
                <c:pt idx="658">
                  <c:v>-0.19068929999999984</c:v>
                </c:pt>
                <c:pt idx="659">
                  <c:v>-0.13450735333333386</c:v>
                </c:pt>
                <c:pt idx="660">
                  <c:v>-1.208401333333331E-2</c:v>
                </c:pt>
                <c:pt idx="661">
                  <c:v>-0.16229642666666733</c:v>
                </c:pt>
                <c:pt idx="662">
                  <c:v>-0.12977931333333359</c:v>
                </c:pt>
                <c:pt idx="663">
                  <c:v>-0.43049822000000049</c:v>
                </c:pt>
                <c:pt idx="664">
                  <c:v>-0.14126422666666683</c:v>
                </c:pt>
                <c:pt idx="665">
                  <c:v>-0.16659535333333375</c:v>
                </c:pt>
                <c:pt idx="666">
                  <c:v>-0.1062641133333333</c:v>
                </c:pt>
                <c:pt idx="667">
                  <c:v>-6.059706666666731E-2</c:v>
                </c:pt>
                <c:pt idx="668">
                  <c:v>1.4508366666666106E-2</c:v>
                </c:pt>
                <c:pt idx="669">
                  <c:v>-0.1528430799999998</c:v>
                </c:pt>
                <c:pt idx="670">
                  <c:v>-0.10049602666666613</c:v>
                </c:pt>
                <c:pt idx="671">
                  <c:v>-0.24190444666666688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90D5-47E4-AA95-A227B85CF0A9}"/>
            </c:ext>
          </c:extLst>
        </c:ser>
        <c:ser>
          <c:idx val="3"/>
          <c:order val="3"/>
          <c:tx>
            <c:v>Realtime Flow</c:v>
          </c:tx>
          <c:spPr>
            <a:ln w="12700">
              <a:solidFill>
                <a:srgbClr val="00B050"/>
              </a:solidFill>
              <a:prstDash val="solid"/>
            </a:ln>
          </c:spPr>
          <c:marker>
            <c:symbol val="none"/>
          </c:marker>
          <c:cat>
            <c:numRef>
              <c:f>'G-Weekly'!$N$28:$N$699</c:f>
              <c:numCache>
                <c:formatCode>m/d/yy\ h:mm;@</c:formatCode>
                <c:ptCount val="672"/>
                <c:pt idx="0">
                  <c:v>44645</c:v>
                </c:pt>
                <c:pt idx="1">
                  <c:v>44645.010416666664</c:v>
                </c:pt>
                <c:pt idx="2">
                  <c:v>44645.020833333328</c:v>
                </c:pt>
                <c:pt idx="3">
                  <c:v>44645.031249999993</c:v>
                </c:pt>
                <c:pt idx="4">
                  <c:v>44645.041666666657</c:v>
                </c:pt>
                <c:pt idx="5">
                  <c:v>44645.052083333321</c:v>
                </c:pt>
                <c:pt idx="6">
                  <c:v>44645.062499999985</c:v>
                </c:pt>
                <c:pt idx="7">
                  <c:v>44645.07291666665</c:v>
                </c:pt>
                <c:pt idx="8">
                  <c:v>44645.083333333314</c:v>
                </c:pt>
                <c:pt idx="9">
                  <c:v>44645.093749999978</c:v>
                </c:pt>
                <c:pt idx="10">
                  <c:v>44645.104166666642</c:v>
                </c:pt>
                <c:pt idx="11">
                  <c:v>44645.114583333307</c:v>
                </c:pt>
                <c:pt idx="12">
                  <c:v>44645.124999999971</c:v>
                </c:pt>
                <c:pt idx="13">
                  <c:v>44645.135416666635</c:v>
                </c:pt>
                <c:pt idx="14">
                  <c:v>44645.145833333299</c:v>
                </c:pt>
                <c:pt idx="15">
                  <c:v>44645.156249999964</c:v>
                </c:pt>
                <c:pt idx="16">
                  <c:v>44645.166666666628</c:v>
                </c:pt>
                <c:pt idx="17">
                  <c:v>44645.177083333292</c:v>
                </c:pt>
                <c:pt idx="18">
                  <c:v>44645.187499999956</c:v>
                </c:pt>
                <c:pt idx="19">
                  <c:v>44645.197916666621</c:v>
                </c:pt>
                <c:pt idx="20">
                  <c:v>44645.208333333285</c:v>
                </c:pt>
                <c:pt idx="21">
                  <c:v>44645.218749999949</c:v>
                </c:pt>
                <c:pt idx="22">
                  <c:v>44645.229166666613</c:v>
                </c:pt>
                <c:pt idx="23">
                  <c:v>44645.239583333278</c:v>
                </c:pt>
                <c:pt idx="24">
                  <c:v>44645.249999999942</c:v>
                </c:pt>
                <c:pt idx="25">
                  <c:v>44645.260416666606</c:v>
                </c:pt>
                <c:pt idx="26">
                  <c:v>44645.27083333327</c:v>
                </c:pt>
                <c:pt idx="27">
                  <c:v>44645.281249999935</c:v>
                </c:pt>
                <c:pt idx="28">
                  <c:v>44645.291666666599</c:v>
                </c:pt>
                <c:pt idx="29">
                  <c:v>44645.302083333263</c:v>
                </c:pt>
                <c:pt idx="30">
                  <c:v>44645.312499999927</c:v>
                </c:pt>
                <c:pt idx="31">
                  <c:v>44645.322916666591</c:v>
                </c:pt>
                <c:pt idx="32">
                  <c:v>44645.333333333256</c:v>
                </c:pt>
                <c:pt idx="33">
                  <c:v>44645.34374999992</c:v>
                </c:pt>
                <c:pt idx="34">
                  <c:v>44645.354166666584</c:v>
                </c:pt>
                <c:pt idx="35">
                  <c:v>44645.364583333248</c:v>
                </c:pt>
                <c:pt idx="36">
                  <c:v>44645.374999999913</c:v>
                </c:pt>
                <c:pt idx="37">
                  <c:v>44645.385416666577</c:v>
                </c:pt>
                <c:pt idx="38">
                  <c:v>44645.395833333241</c:v>
                </c:pt>
                <c:pt idx="39">
                  <c:v>44645.406249999905</c:v>
                </c:pt>
                <c:pt idx="40">
                  <c:v>44645.41666666657</c:v>
                </c:pt>
                <c:pt idx="41">
                  <c:v>44645.427083333234</c:v>
                </c:pt>
                <c:pt idx="42">
                  <c:v>44645.437499999898</c:v>
                </c:pt>
                <c:pt idx="43">
                  <c:v>44645.447916666562</c:v>
                </c:pt>
                <c:pt idx="44">
                  <c:v>44645.458333333227</c:v>
                </c:pt>
                <c:pt idx="45">
                  <c:v>44645.468749999891</c:v>
                </c:pt>
                <c:pt idx="46">
                  <c:v>44645.479166666555</c:v>
                </c:pt>
                <c:pt idx="47">
                  <c:v>44645.489583333219</c:v>
                </c:pt>
                <c:pt idx="48">
                  <c:v>44645.499999999884</c:v>
                </c:pt>
                <c:pt idx="49">
                  <c:v>44645.510416666548</c:v>
                </c:pt>
                <c:pt idx="50">
                  <c:v>44645.520833333212</c:v>
                </c:pt>
                <c:pt idx="51">
                  <c:v>44645.531249999876</c:v>
                </c:pt>
                <c:pt idx="52">
                  <c:v>44645.541666666541</c:v>
                </c:pt>
                <c:pt idx="53">
                  <c:v>44645.552083333205</c:v>
                </c:pt>
                <c:pt idx="54">
                  <c:v>44645.562499999869</c:v>
                </c:pt>
                <c:pt idx="55">
                  <c:v>44645.572916666533</c:v>
                </c:pt>
                <c:pt idx="56">
                  <c:v>44645.583333333198</c:v>
                </c:pt>
                <c:pt idx="57">
                  <c:v>44645.593749999862</c:v>
                </c:pt>
                <c:pt idx="58">
                  <c:v>44645.604166666526</c:v>
                </c:pt>
                <c:pt idx="59">
                  <c:v>44645.61458333319</c:v>
                </c:pt>
                <c:pt idx="60">
                  <c:v>44645.624999999854</c:v>
                </c:pt>
                <c:pt idx="61">
                  <c:v>44645.635416666519</c:v>
                </c:pt>
                <c:pt idx="62">
                  <c:v>44645.645833333183</c:v>
                </c:pt>
                <c:pt idx="63">
                  <c:v>44645.656249999847</c:v>
                </c:pt>
                <c:pt idx="64">
                  <c:v>44645.666666666511</c:v>
                </c:pt>
                <c:pt idx="65">
                  <c:v>44645.677083333176</c:v>
                </c:pt>
                <c:pt idx="66">
                  <c:v>44645.68749999984</c:v>
                </c:pt>
                <c:pt idx="67">
                  <c:v>44645.697916666504</c:v>
                </c:pt>
                <c:pt idx="68">
                  <c:v>44645.708333333168</c:v>
                </c:pt>
                <c:pt idx="69">
                  <c:v>44645.718749999833</c:v>
                </c:pt>
                <c:pt idx="70">
                  <c:v>44645.729166666497</c:v>
                </c:pt>
                <c:pt idx="71">
                  <c:v>44645.739583333161</c:v>
                </c:pt>
                <c:pt idx="72">
                  <c:v>44645.749999999825</c:v>
                </c:pt>
                <c:pt idx="73">
                  <c:v>44645.76041666649</c:v>
                </c:pt>
                <c:pt idx="74">
                  <c:v>44645.770833333154</c:v>
                </c:pt>
                <c:pt idx="75">
                  <c:v>44645.781249999818</c:v>
                </c:pt>
                <c:pt idx="76">
                  <c:v>44645.791666666482</c:v>
                </c:pt>
                <c:pt idx="77">
                  <c:v>44645.802083333147</c:v>
                </c:pt>
                <c:pt idx="78">
                  <c:v>44645.812499999811</c:v>
                </c:pt>
                <c:pt idx="79">
                  <c:v>44645.822916666475</c:v>
                </c:pt>
                <c:pt idx="80">
                  <c:v>44645.833333333139</c:v>
                </c:pt>
                <c:pt idx="81">
                  <c:v>44645.843749999804</c:v>
                </c:pt>
                <c:pt idx="82">
                  <c:v>44645.854166666468</c:v>
                </c:pt>
                <c:pt idx="83">
                  <c:v>44645.864583333132</c:v>
                </c:pt>
                <c:pt idx="84">
                  <c:v>44645.874999999796</c:v>
                </c:pt>
                <c:pt idx="85">
                  <c:v>44645.885416666461</c:v>
                </c:pt>
                <c:pt idx="86">
                  <c:v>44645.895833333125</c:v>
                </c:pt>
                <c:pt idx="87">
                  <c:v>44645.906249999789</c:v>
                </c:pt>
                <c:pt idx="88">
                  <c:v>44645.916666666453</c:v>
                </c:pt>
                <c:pt idx="89">
                  <c:v>44645.927083333117</c:v>
                </c:pt>
                <c:pt idx="90">
                  <c:v>44645.937499999782</c:v>
                </c:pt>
                <c:pt idx="91">
                  <c:v>44645.947916666446</c:v>
                </c:pt>
                <c:pt idx="92">
                  <c:v>44645.95833333311</c:v>
                </c:pt>
                <c:pt idx="93">
                  <c:v>44645.968749999774</c:v>
                </c:pt>
                <c:pt idx="94">
                  <c:v>44645.979166666439</c:v>
                </c:pt>
                <c:pt idx="95">
                  <c:v>44645.989583333103</c:v>
                </c:pt>
                <c:pt idx="96">
                  <c:v>44645.999999999767</c:v>
                </c:pt>
                <c:pt idx="97">
                  <c:v>44646.010416666431</c:v>
                </c:pt>
                <c:pt idx="98">
                  <c:v>44646.020833333096</c:v>
                </c:pt>
                <c:pt idx="99">
                  <c:v>44646.03124999976</c:v>
                </c:pt>
                <c:pt idx="100">
                  <c:v>44646.041666666424</c:v>
                </c:pt>
                <c:pt idx="101">
                  <c:v>44646.052083333088</c:v>
                </c:pt>
                <c:pt idx="102">
                  <c:v>44646.062499999753</c:v>
                </c:pt>
                <c:pt idx="103">
                  <c:v>44646.072916666417</c:v>
                </c:pt>
                <c:pt idx="104">
                  <c:v>44646.083333333081</c:v>
                </c:pt>
                <c:pt idx="105">
                  <c:v>44646.093749999745</c:v>
                </c:pt>
                <c:pt idx="106">
                  <c:v>44646.10416666641</c:v>
                </c:pt>
                <c:pt idx="107">
                  <c:v>44646.114583333074</c:v>
                </c:pt>
                <c:pt idx="108">
                  <c:v>44646.124999999738</c:v>
                </c:pt>
                <c:pt idx="109">
                  <c:v>44646.135416666402</c:v>
                </c:pt>
                <c:pt idx="110">
                  <c:v>44646.145833333067</c:v>
                </c:pt>
                <c:pt idx="111">
                  <c:v>44646.156249999731</c:v>
                </c:pt>
                <c:pt idx="112">
                  <c:v>44646.166666666395</c:v>
                </c:pt>
                <c:pt idx="113">
                  <c:v>44646.177083333059</c:v>
                </c:pt>
                <c:pt idx="114">
                  <c:v>44646.187499999724</c:v>
                </c:pt>
                <c:pt idx="115">
                  <c:v>44646.197916666388</c:v>
                </c:pt>
                <c:pt idx="116">
                  <c:v>44646.208333333052</c:v>
                </c:pt>
                <c:pt idx="117">
                  <c:v>44646.218749999716</c:v>
                </c:pt>
                <c:pt idx="118">
                  <c:v>44646.22916666638</c:v>
                </c:pt>
                <c:pt idx="119">
                  <c:v>44646.239583333045</c:v>
                </c:pt>
                <c:pt idx="120">
                  <c:v>44646.249999999709</c:v>
                </c:pt>
                <c:pt idx="121">
                  <c:v>44646.260416666373</c:v>
                </c:pt>
                <c:pt idx="122">
                  <c:v>44646.270833333037</c:v>
                </c:pt>
                <c:pt idx="123">
                  <c:v>44646.281249999702</c:v>
                </c:pt>
                <c:pt idx="124">
                  <c:v>44646.291666666366</c:v>
                </c:pt>
                <c:pt idx="125">
                  <c:v>44646.30208333303</c:v>
                </c:pt>
                <c:pt idx="126">
                  <c:v>44646.312499999694</c:v>
                </c:pt>
                <c:pt idx="127">
                  <c:v>44646.322916666359</c:v>
                </c:pt>
                <c:pt idx="128">
                  <c:v>44646.333333333023</c:v>
                </c:pt>
                <c:pt idx="129">
                  <c:v>44646.343749999687</c:v>
                </c:pt>
                <c:pt idx="130">
                  <c:v>44646.354166666351</c:v>
                </c:pt>
                <c:pt idx="131">
                  <c:v>44646.364583333016</c:v>
                </c:pt>
                <c:pt idx="132">
                  <c:v>44646.37499999968</c:v>
                </c:pt>
                <c:pt idx="133">
                  <c:v>44646.385416666344</c:v>
                </c:pt>
                <c:pt idx="134">
                  <c:v>44646.395833333008</c:v>
                </c:pt>
                <c:pt idx="135">
                  <c:v>44646.406249999673</c:v>
                </c:pt>
                <c:pt idx="136">
                  <c:v>44646.416666666337</c:v>
                </c:pt>
                <c:pt idx="137">
                  <c:v>44646.427083333001</c:v>
                </c:pt>
                <c:pt idx="138">
                  <c:v>44646.437499999665</c:v>
                </c:pt>
                <c:pt idx="139">
                  <c:v>44646.44791666633</c:v>
                </c:pt>
                <c:pt idx="140">
                  <c:v>44646.458333332994</c:v>
                </c:pt>
                <c:pt idx="141">
                  <c:v>44646.468749999658</c:v>
                </c:pt>
                <c:pt idx="142">
                  <c:v>44646.479166666322</c:v>
                </c:pt>
                <c:pt idx="143">
                  <c:v>44646.489583332987</c:v>
                </c:pt>
                <c:pt idx="144">
                  <c:v>44646.499999999651</c:v>
                </c:pt>
                <c:pt idx="145">
                  <c:v>44646.510416666315</c:v>
                </c:pt>
                <c:pt idx="146">
                  <c:v>44646.520833332979</c:v>
                </c:pt>
                <c:pt idx="147">
                  <c:v>44646.531249999643</c:v>
                </c:pt>
                <c:pt idx="148">
                  <c:v>44646.541666666308</c:v>
                </c:pt>
                <c:pt idx="149">
                  <c:v>44646.552083332972</c:v>
                </c:pt>
                <c:pt idx="150">
                  <c:v>44646.562499999636</c:v>
                </c:pt>
                <c:pt idx="151">
                  <c:v>44646.5729166663</c:v>
                </c:pt>
                <c:pt idx="152">
                  <c:v>44646.583333332965</c:v>
                </c:pt>
                <c:pt idx="153">
                  <c:v>44646.593749999629</c:v>
                </c:pt>
                <c:pt idx="154">
                  <c:v>44646.604166666293</c:v>
                </c:pt>
                <c:pt idx="155">
                  <c:v>44646.614583332957</c:v>
                </c:pt>
                <c:pt idx="156">
                  <c:v>44646.624999999622</c:v>
                </c:pt>
                <c:pt idx="157">
                  <c:v>44646.635416666286</c:v>
                </c:pt>
                <c:pt idx="158">
                  <c:v>44646.64583333295</c:v>
                </c:pt>
                <c:pt idx="159">
                  <c:v>44646.656249999614</c:v>
                </c:pt>
                <c:pt idx="160">
                  <c:v>44646.666666666279</c:v>
                </c:pt>
                <c:pt idx="161">
                  <c:v>44646.677083332943</c:v>
                </c:pt>
                <c:pt idx="162">
                  <c:v>44646.687499999607</c:v>
                </c:pt>
                <c:pt idx="163">
                  <c:v>44646.697916666271</c:v>
                </c:pt>
                <c:pt idx="164">
                  <c:v>44646.708333332936</c:v>
                </c:pt>
                <c:pt idx="165">
                  <c:v>44646.7187499996</c:v>
                </c:pt>
                <c:pt idx="166">
                  <c:v>44646.729166666264</c:v>
                </c:pt>
                <c:pt idx="167">
                  <c:v>44646.739583332928</c:v>
                </c:pt>
                <c:pt idx="168">
                  <c:v>44646.749999999593</c:v>
                </c:pt>
                <c:pt idx="169">
                  <c:v>44646.760416666257</c:v>
                </c:pt>
                <c:pt idx="170">
                  <c:v>44646.770833332921</c:v>
                </c:pt>
                <c:pt idx="171">
                  <c:v>44646.781249999585</c:v>
                </c:pt>
                <c:pt idx="172">
                  <c:v>44646.79166666625</c:v>
                </c:pt>
                <c:pt idx="173">
                  <c:v>44646.802083332914</c:v>
                </c:pt>
                <c:pt idx="174">
                  <c:v>44646.812499999578</c:v>
                </c:pt>
                <c:pt idx="175">
                  <c:v>44646.822916666242</c:v>
                </c:pt>
                <c:pt idx="176">
                  <c:v>44646.833333332906</c:v>
                </c:pt>
                <c:pt idx="177">
                  <c:v>44646.843749999571</c:v>
                </c:pt>
                <c:pt idx="178">
                  <c:v>44646.854166666235</c:v>
                </c:pt>
                <c:pt idx="179">
                  <c:v>44646.864583332899</c:v>
                </c:pt>
                <c:pt idx="180">
                  <c:v>44646.874999999563</c:v>
                </c:pt>
                <c:pt idx="181">
                  <c:v>44646.885416666228</c:v>
                </c:pt>
                <c:pt idx="182">
                  <c:v>44646.895833332892</c:v>
                </c:pt>
                <c:pt idx="183">
                  <c:v>44646.906249999556</c:v>
                </c:pt>
                <c:pt idx="184">
                  <c:v>44646.91666666622</c:v>
                </c:pt>
                <c:pt idx="185">
                  <c:v>44646.927083332885</c:v>
                </c:pt>
                <c:pt idx="186">
                  <c:v>44646.937499999549</c:v>
                </c:pt>
                <c:pt idx="187">
                  <c:v>44646.947916666213</c:v>
                </c:pt>
                <c:pt idx="188">
                  <c:v>44646.958333332877</c:v>
                </c:pt>
                <c:pt idx="189">
                  <c:v>44646.968749999542</c:v>
                </c:pt>
                <c:pt idx="190">
                  <c:v>44646.979166666206</c:v>
                </c:pt>
                <c:pt idx="191">
                  <c:v>44646.98958333287</c:v>
                </c:pt>
                <c:pt idx="192">
                  <c:v>44646.999999999534</c:v>
                </c:pt>
                <c:pt idx="193">
                  <c:v>44647.010416666199</c:v>
                </c:pt>
                <c:pt idx="194">
                  <c:v>44647.020833332863</c:v>
                </c:pt>
                <c:pt idx="195">
                  <c:v>44647.031249999527</c:v>
                </c:pt>
                <c:pt idx="196">
                  <c:v>44647.041666666191</c:v>
                </c:pt>
                <c:pt idx="197">
                  <c:v>44647.052083332856</c:v>
                </c:pt>
                <c:pt idx="198">
                  <c:v>44647.06249999952</c:v>
                </c:pt>
                <c:pt idx="199">
                  <c:v>44647.072916666184</c:v>
                </c:pt>
                <c:pt idx="200">
                  <c:v>44647.083333332848</c:v>
                </c:pt>
                <c:pt idx="201">
                  <c:v>44647.093749999513</c:v>
                </c:pt>
                <c:pt idx="202">
                  <c:v>44647.104166666177</c:v>
                </c:pt>
                <c:pt idx="203">
                  <c:v>44647.114583332841</c:v>
                </c:pt>
                <c:pt idx="204">
                  <c:v>44647.124999999505</c:v>
                </c:pt>
                <c:pt idx="205">
                  <c:v>44647.135416666169</c:v>
                </c:pt>
                <c:pt idx="206">
                  <c:v>44647.145833332834</c:v>
                </c:pt>
                <c:pt idx="207">
                  <c:v>44647.156249999498</c:v>
                </c:pt>
                <c:pt idx="208">
                  <c:v>44647.166666666162</c:v>
                </c:pt>
                <c:pt idx="209">
                  <c:v>44647.177083332826</c:v>
                </c:pt>
                <c:pt idx="210">
                  <c:v>44647.187499999491</c:v>
                </c:pt>
                <c:pt idx="211">
                  <c:v>44647.197916666155</c:v>
                </c:pt>
                <c:pt idx="212">
                  <c:v>44647.208333332819</c:v>
                </c:pt>
                <c:pt idx="213">
                  <c:v>44647.218749999483</c:v>
                </c:pt>
                <c:pt idx="214">
                  <c:v>44647.229166666148</c:v>
                </c:pt>
                <c:pt idx="215">
                  <c:v>44647.239583332812</c:v>
                </c:pt>
                <c:pt idx="216">
                  <c:v>44647.249999999476</c:v>
                </c:pt>
                <c:pt idx="217">
                  <c:v>44647.26041666614</c:v>
                </c:pt>
                <c:pt idx="218">
                  <c:v>44647.270833332805</c:v>
                </c:pt>
                <c:pt idx="219">
                  <c:v>44647.281249999469</c:v>
                </c:pt>
                <c:pt idx="220">
                  <c:v>44647.291666666133</c:v>
                </c:pt>
                <c:pt idx="221">
                  <c:v>44647.302083332797</c:v>
                </c:pt>
                <c:pt idx="222">
                  <c:v>44647.312499999462</c:v>
                </c:pt>
                <c:pt idx="223">
                  <c:v>44647.322916666126</c:v>
                </c:pt>
                <c:pt idx="224">
                  <c:v>44647.33333333279</c:v>
                </c:pt>
                <c:pt idx="225">
                  <c:v>44647.343749999454</c:v>
                </c:pt>
                <c:pt idx="226">
                  <c:v>44647.354166666119</c:v>
                </c:pt>
                <c:pt idx="227">
                  <c:v>44647.364583332783</c:v>
                </c:pt>
                <c:pt idx="228">
                  <c:v>44647.374999999447</c:v>
                </c:pt>
                <c:pt idx="229">
                  <c:v>44647.385416666111</c:v>
                </c:pt>
                <c:pt idx="230">
                  <c:v>44647.395833332776</c:v>
                </c:pt>
                <c:pt idx="231">
                  <c:v>44647.40624999944</c:v>
                </c:pt>
                <c:pt idx="232">
                  <c:v>44647.416666666104</c:v>
                </c:pt>
                <c:pt idx="233">
                  <c:v>44647.427083332768</c:v>
                </c:pt>
                <c:pt idx="234">
                  <c:v>44647.437499999432</c:v>
                </c:pt>
                <c:pt idx="235">
                  <c:v>44647.447916666097</c:v>
                </c:pt>
                <c:pt idx="236">
                  <c:v>44647.458333332761</c:v>
                </c:pt>
                <c:pt idx="237">
                  <c:v>44647.468749999425</c:v>
                </c:pt>
                <c:pt idx="238">
                  <c:v>44647.479166666089</c:v>
                </c:pt>
                <c:pt idx="239">
                  <c:v>44647.489583332754</c:v>
                </c:pt>
                <c:pt idx="240">
                  <c:v>44647.499999999418</c:v>
                </c:pt>
                <c:pt idx="241">
                  <c:v>44647.510416666082</c:v>
                </c:pt>
                <c:pt idx="242">
                  <c:v>44647.520833332746</c:v>
                </c:pt>
                <c:pt idx="243">
                  <c:v>44647.531249999411</c:v>
                </c:pt>
                <c:pt idx="244">
                  <c:v>44647.541666666075</c:v>
                </c:pt>
                <c:pt idx="245">
                  <c:v>44647.552083332739</c:v>
                </c:pt>
                <c:pt idx="246">
                  <c:v>44647.562499999403</c:v>
                </c:pt>
                <c:pt idx="247">
                  <c:v>44647.572916666068</c:v>
                </c:pt>
                <c:pt idx="248">
                  <c:v>44647.583333332732</c:v>
                </c:pt>
                <c:pt idx="249">
                  <c:v>44647.593749999396</c:v>
                </c:pt>
                <c:pt idx="250">
                  <c:v>44647.60416666606</c:v>
                </c:pt>
                <c:pt idx="251">
                  <c:v>44647.614583332725</c:v>
                </c:pt>
                <c:pt idx="252">
                  <c:v>44647.624999999389</c:v>
                </c:pt>
                <c:pt idx="253">
                  <c:v>44647.635416666053</c:v>
                </c:pt>
                <c:pt idx="254">
                  <c:v>44647.645833332717</c:v>
                </c:pt>
                <c:pt idx="255">
                  <c:v>44647.656249999382</c:v>
                </c:pt>
                <c:pt idx="256">
                  <c:v>44647.666666666046</c:v>
                </c:pt>
                <c:pt idx="257">
                  <c:v>44647.67708333271</c:v>
                </c:pt>
                <c:pt idx="258">
                  <c:v>44647.687499999374</c:v>
                </c:pt>
                <c:pt idx="259">
                  <c:v>44647.697916666039</c:v>
                </c:pt>
                <c:pt idx="260">
                  <c:v>44647.708333332703</c:v>
                </c:pt>
                <c:pt idx="261">
                  <c:v>44647.718749999367</c:v>
                </c:pt>
                <c:pt idx="262">
                  <c:v>44647.729166666031</c:v>
                </c:pt>
                <c:pt idx="263">
                  <c:v>44647.739583332695</c:v>
                </c:pt>
                <c:pt idx="264">
                  <c:v>44647.74999999936</c:v>
                </c:pt>
                <c:pt idx="265">
                  <c:v>44647.760416666024</c:v>
                </c:pt>
                <c:pt idx="266">
                  <c:v>44647.770833332688</c:v>
                </c:pt>
                <c:pt idx="267">
                  <c:v>44647.781249999352</c:v>
                </c:pt>
                <c:pt idx="268">
                  <c:v>44647.791666666017</c:v>
                </c:pt>
                <c:pt idx="269">
                  <c:v>44647.802083332681</c:v>
                </c:pt>
                <c:pt idx="270">
                  <c:v>44647.812499999345</c:v>
                </c:pt>
                <c:pt idx="271">
                  <c:v>44647.822916666009</c:v>
                </c:pt>
                <c:pt idx="272">
                  <c:v>44647.833333332674</c:v>
                </c:pt>
                <c:pt idx="273">
                  <c:v>44647.843749999338</c:v>
                </c:pt>
                <c:pt idx="274">
                  <c:v>44647.854166666002</c:v>
                </c:pt>
                <c:pt idx="275">
                  <c:v>44647.864583332666</c:v>
                </c:pt>
                <c:pt idx="276">
                  <c:v>44647.874999999331</c:v>
                </c:pt>
                <c:pt idx="277">
                  <c:v>44647.885416665995</c:v>
                </c:pt>
                <c:pt idx="278">
                  <c:v>44647.895833332659</c:v>
                </c:pt>
                <c:pt idx="279">
                  <c:v>44647.906249999323</c:v>
                </c:pt>
                <c:pt idx="280">
                  <c:v>44647.916666665988</c:v>
                </c:pt>
                <c:pt idx="281">
                  <c:v>44647.927083332652</c:v>
                </c:pt>
                <c:pt idx="282">
                  <c:v>44647.937499999316</c:v>
                </c:pt>
                <c:pt idx="283">
                  <c:v>44647.94791666598</c:v>
                </c:pt>
                <c:pt idx="284">
                  <c:v>44647.958333332645</c:v>
                </c:pt>
                <c:pt idx="285">
                  <c:v>44647.968749999309</c:v>
                </c:pt>
                <c:pt idx="286">
                  <c:v>44647.979166665973</c:v>
                </c:pt>
                <c:pt idx="287">
                  <c:v>44647.989583332637</c:v>
                </c:pt>
                <c:pt idx="288">
                  <c:v>44647.999999999302</c:v>
                </c:pt>
                <c:pt idx="289">
                  <c:v>44648.010416665966</c:v>
                </c:pt>
                <c:pt idx="290">
                  <c:v>44648.02083333263</c:v>
                </c:pt>
                <c:pt idx="291">
                  <c:v>44648.031249999294</c:v>
                </c:pt>
                <c:pt idx="292">
                  <c:v>44648.041666665958</c:v>
                </c:pt>
                <c:pt idx="293">
                  <c:v>44648.052083332623</c:v>
                </c:pt>
                <c:pt idx="294">
                  <c:v>44648.062499999287</c:v>
                </c:pt>
                <c:pt idx="295">
                  <c:v>44648.072916665951</c:v>
                </c:pt>
                <c:pt idx="296">
                  <c:v>44648.083333332615</c:v>
                </c:pt>
                <c:pt idx="297">
                  <c:v>44648.09374999928</c:v>
                </c:pt>
                <c:pt idx="298">
                  <c:v>44648.104166665944</c:v>
                </c:pt>
                <c:pt idx="299">
                  <c:v>44648.114583332608</c:v>
                </c:pt>
                <c:pt idx="300">
                  <c:v>44648.124999999272</c:v>
                </c:pt>
                <c:pt idx="301">
                  <c:v>44648.135416665937</c:v>
                </c:pt>
                <c:pt idx="302">
                  <c:v>44648.145833332601</c:v>
                </c:pt>
                <c:pt idx="303">
                  <c:v>44648.156249999265</c:v>
                </c:pt>
                <c:pt idx="304">
                  <c:v>44648.166666665929</c:v>
                </c:pt>
                <c:pt idx="305">
                  <c:v>44648.177083332594</c:v>
                </c:pt>
                <c:pt idx="306">
                  <c:v>44648.187499999258</c:v>
                </c:pt>
                <c:pt idx="307">
                  <c:v>44648.197916665922</c:v>
                </c:pt>
                <c:pt idx="308">
                  <c:v>44648.208333332586</c:v>
                </c:pt>
                <c:pt idx="309">
                  <c:v>44648.218749999251</c:v>
                </c:pt>
                <c:pt idx="310">
                  <c:v>44648.229166665915</c:v>
                </c:pt>
                <c:pt idx="311">
                  <c:v>44648.239583332579</c:v>
                </c:pt>
                <c:pt idx="312">
                  <c:v>44648.249999999243</c:v>
                </c:pt>
                <c:pt idx="313">
                  <c:v>44648.260416665908</c:v>
                </c:pt>
                <c:pt idx="314">
                  <c:v>44648.270833332572</c:v>
                </c:pt>
                <c:pt idx="315">
                  <c:v>44648.281249999236</c:v>
                </c:pt>
                <c:pt idx="316">
                  <c:v>44648.2916666659</c:v>
                </c:pt>
                <c:pt idx="317">
                  <c:v>44648.302083332565</c:v>
                </c:pt>
                <c:pt idx="318">
                  <c:v>44648.312499999229</c:v>
                </c:pt>
                <c:pt idx="319">
                  <c:v>44648.322916665893</c:v>
                </c:pt>
                <c:pt idx="320">
                  <c:v>44648.333333332557</c:v>
                </c:pt>
                <c:pt idx="321">
                  <c:v>44648.343749999221</c:v>
                </c:pt>
                <c:pt idx="322">
                  <c:v>44648.354166665886</c:v>
                </c:pt>
                <c:pt idx="323">
                  <c:v>44648.36458333255</c:v>
                </c:pt>
                <c:pt idx="324">
                  <c:v>44648.374999999214</c:v>
                </c:pt>
                <c:pt idx="325">
                  <c:v>44648.385416665878</c:v>
                </c:pt>
                <c:pt idx="326">
                  <c:v>44648.395833332543</c:v>
                </c:pt>
                <c:pt idx="327">
                  <c:v>44648.406249999207</c:v>
                </c:pt>
                <c:pt idx="328">
                  <c:v>44648.416666665871</c:v>
                </c:pt>
                <c:pt idx="329">
                  <c:v>44648.427083332535</c:v>
                </c:pt>
                <c:pt idx="330">
                  <c:v>44648.4374999992</c:v>
                </c:pt>
                <c:pt idx="331">
                  <c:v>44648.447916665864</c:v>
                </c:pt>
                <c:pt idx="332">
                  <c:v>44648.458333332528</c:v>
                </c:pt>
                <c:pt idx="333">
                  <c:v>44648.468749999192</c:v>
                </c:pt>
                <c:pt idx="334">
                  <c:v>44648.479166665857</c:v>
                </c:pt>
                <c:pt idx="335">
                  <c:v>44648.489583332521</c:v>
                </c:pt>
                <c:pt idx="336">
                  <c:v>44648.499999999185</c:v>
                </c:pt>
                <c:pt idx="337">
                  <c:v>44648.510416665849</c:v>
                </c:pt>
                <c:pt idx="338">
                  <c:v>44648.520833332514</c:v>
                </c:pt>
                <c:pt idx="339">
                  <c:v>44648.531249999178</c:v>
                </c:pt>
                <c:pt idx="340">
                  <c:v>44648.541666665842</c:v>
                </c:pt>
                <c:pt idx="341">
                  <c:v>44648.552083332506</c:v>
                </c:pt>
                <c:pt idx="342">
                  <c:v>44648.562499999171</c:v>
                </c:pt>
                <c:pt idx="343">
                  <c:v>44648.572916665835</c:v>
                </c:pt>
                <c:pt idx="344">
                  <c:v>44648.583333332499</c:v>
                </c:pt>
                <c:pt idx="345">
                  <c:v>44648.593749999163</c:v>
                </c:pt>
                <c:pt idx="346">
                  <c:v>44648.604166665828</c:v>
                </c:pt>
                <c:pt idx="347">
                  <c:v>44648.614583332492</c:v>
                </c:pt>
                <c:pt idx="348">
                  <c:v>44648.624999999156</c:v>
                </c:pt>
                <c:pt idx="349">
                  <c:v>44648.63541666582</c:v>
                </c:pt>
                <c:pt idx="350">
                  <c:v>44648.645833332484</c:v>
                </c:pt>
                <c:pt idx="351">
                  <c:v>44648.656249999149</c:v>
                </c:pt>
                <c:pt idx="352">
                  <c:v>44648.666666665813</c:v>
                </c:pt>
                <c:pt idx="353">
                  <c:v>44648.677083332477</c:v>
                </c:pt>
                <c:pt idx="354">
                  <c:v>44648.687499999141</c:v>
                </c:pt>
                <c:pt idx="355">
                  <c:v>44648.697916665806</c:v>
                </c:pt>
                <c:pt idx="356">
                  <c:v>44648.70833333247</c:v>
                </c:pt>
                <c:pt idx="357">
                  <c:v>44648.718749999134</c:v>
                </c:pt>
                <c:pt idx="358">
                  <c:v>44648.729166665798</c:v>
                </c:pt>
                <c:pt idx="359">
                  <c:v>44648.739583332463</c:v>
                </c:pt>
                <c:pt idx="360">
                  <c:v>44648.749999999127</c:v>
                </c:pt>
                <c:pt idx="361">
                  <c:v>44648.760416665791</c:v>
                </c:pt>
                <c:pt idx="362">
                  <c:v>44648.770833332455</c:v>
                </c:pt>
                <c:pt idx="363">
                  <c:v>44648.78124999912</c:v>
                </c:pt>
                <c:pt idx="364">
                  <c:v>44648.791666665784</c:v>
                </c:pt>
                <c:pt idx="365">
                  <c:v>44648.802083332448</c:v>
                </c:pt>
                <c:pt idx="366">
                  <c:v>44648.812499999112</c:v>
                </c:pt>
                <c:pt idx="367">
                  <c:v>44648.822916665777</c:v>
                </c:pt>
                <c:pt idx="368">
                  <c:v>44648.833333332441</c:v>
                </c:pt>
                <c:pt idx="369">
                  <c:v>44648.843749999105</c:v>
                </c:pt>
                <c:pt idx="370">
                  <c:v>44648.854166665769</c:v>
                </c:pt>
                <c:pt idx="371">
                  <c:v>44648.864583332434</c:v>
                </c:pt>
                <c:pt idx="372">
                  <c:v>44648.874999999098</c:v>
                </c:pt>
                <c:pt idx="373">
                  <c:v>44648.885416665762</c:v>
                </c:pt>
                <c:pt idx="374">
                  <c:v>44648.895833332426</c:v>
                </c:pt>
                <c:pt idx="375">
                  <c:v>44648.906249999091</c:v>
                </c:pt>
                <c:pt idx="376">
                  <c:v>44648.916666665755</c:v>
                </c:pt>
                <c:pt idx="377">
                  <c:v>44648.927083332419</c:v>
                </c:pt>
                <c:pt idx="378">
                  <c:v>44648.937499999083</c:v>
                </c:pt>
                <c:pt idx="379">
                  <c:v>44648.947916665747</c:v>
                </c:pt>
                <c:pt idx="380">
                  <c:v>44648.958333332412</c:v>
                </c:pt>
                <c:pt idx="381">
                  <c:v>44648.968749999076</c:v>
                </c:pt>
                <c:pt idx="382">
                  <c:v>44648.97916666574</c:v>
                </c:pt>
                <c:pt idx="383">
                  <c:v>44648.989583332404</c:v>
                </c:pt>
                <c:pt idx="384">
                  <c:v>44648.999999999069</c:v>
                </c:pt>
                <c:pt idx="385">
                  <c:v>44649.010416665733</c:v>
                </c:pt>
                <c:pt idx="386">
                  <c:v>44649.020833332397</c:v>
                </c:pt>
                <c:pt idx="387">
                  <c:v>44649.031249999061</c:v>
                </c:pt>
                <c:pt idx="388">
                  <c:v>44649.041666665726</c:v>
                </c:pt>
                <c:pt idx="389">
                  <c:v>44649.05208333239</c:v>
                </c:pt>
                <c:pt idx="390">
                  <c:v>44649.062499999054</c:v>
                </c:pt>
                <c:pt idx="391">
                  <c:v>44649.072916665718</c:v>
                </c:pt>
                <c:pt idx="392">
                  <c:v>44649.083333332383</c:v>
                </c:pt>
                <c:pt idx="393">
                  <c:v>44649.093749999047</c:v>
                </c:pt>
                <c:pt idx="394">
                  <c:v>44649.104166665711</c:v>
                </c:pt>
                <c:pt idx="395">
                  <c:v>44649.114583332375</c:v>
                </c:pt>
                <c:pt idx="396">
                  <c:v>44649.12499999904</c:v>
                </c:pt>
                <c:pt idx="397">
                  <c:v>44649.135416665704</c:v>
                </c:pt>
                <c:pt idx="398">
                  <c:v>44649.145833332368</c:v>
                </c:pt>
                <c:pt idx="399">
                  <c:v>44649.156249999032</c:v>
                </c:pt>
                <c:pt idx="400">
                  <c:v>44649.166666665697</c:v>
                </c:pt>
                <c:pt idx="401">
                  <c:v>44649.177083332361</c:v>
                </c:pt>
                <c:pt idx="402">
                  <c:v>44649.187499999025</c:v>
                </c:pt>
                <c:pt idx="403">
                  <c:v>44649.197916665689</c:v>
                </c:pt>
                <c:pt idx="404">
                  <c:v>44649.208333332354</c:v>
                </c:pt>
                <c:pt idx="405">
                  <c:v>44649.218749999018</c:v>
                </c:pt>
                <c:pt idx="406">
                  <c:v>44649.229166665682</c:v>
                </c:pt>
                <c:pt idx="407">
                  <c:v>44649.239583332346</c:v>
                </c:pt>
                <c:pt idx="408">
                  <c:v>44649.24999999901</c:v>
                </c:pt>
                <c:pt idx="409">
                  <c:v>44649.260416665675</c:v>
                </c:pt>
                <c:pt idx="410">
                  <c:v>44649.270833332339</c:v>
                </c:pt>
                <c:pt idx="411">
                  <c:v>44649.281249999003</c:v>
                </c:pt>
                <c:pt idx="412">
                  <c:v>44649.291666665667</c:v>
                </c:pt>
                <c:pt idx="413">
                  <c:v>44649.302083332332</c:v>
                </c:pt>
                <c:pt idx="414">
                  <c:v>44649.312499998996</c:v>
                </c:pt>
                <c:pt idx="415">
                  <c:v>44649.32291666566</c:v>
                </c:pt>
                <c:pt idx="416">
                  <c:v>44649.333333332324</c:v>
                </c:pt>
                <c:pt idx="417">
                  <c:v>44649.343749998989</c:v>
                </c:pt>
                <c:pt idx="418">
                  <c:v>44649.354166665653</c:v>
                </c:pt>
                <c:pt idx="419">
                  <c:v>44649.364583332317</c:v>
                </c:pt>
                <c:pt idx="420">
                  <c:v>44649.374999998981</c:v>
                </c:pt>
                <c:pt idx="421">
                  <c:v>44649.385416665646</c:v>
                </c:pt>
                <c:pt idx="422">
                  <c:v>44649.39583333231</c:v>
                </c:pt>
                <c:pt idx="423">
                  <c:v>44649.406249998974</c:v>
                </c:pt>
                <c:pt idx="424">
                  <c:v>44649.416666665638</c:v>
                </c:pt>
                <c:pt idx="425">
                  <c:v>44649.427083332303</c:v>
                </c:pt>
                <c:pt idx="426">
                  <c:v>44649.437499998967</c:v>
                </c:pt>
                <c:pt idx="427">
                  <c:v>44649.447916665631</c:v>
                </c:pt>
                <c:pt idx="428">
                  <c:v>44649.458333332295</c:v>
                </c:pt>
                <c:pt idx="429">
                  <c:v>44649.46874999896</c:v>
                </c:pt>
                <c:pt idx="430">
                  <c:v>44649.479166665624</c:v>
                </c:pt>
                <c:pt idx="431">
                  <c:v>44649.489583332288</c:v>
                </c:pt>
                <c:pt idx="432">
                  <c:v>44649.499999998952</c:v>
                </c:pt>
                <c:pt idx="433">
                  <c:v>44649.510416665617</c:v>
                </c:pt>
                <c:pt idx="434">
                  <c:v>44649.520833332281</c:v>
                </c:pt>
                <c:pt idx="435">
                  <c:v>44649.531249998945</c:v>
                </c:pt>
                <c:pt idx="436">
                  <c:v>44649.541666665609</c:v>
                </c:pt>
                <c:pt idx="437">
                  <c:v>44649.552083332273</c:v>
                </c:pt>
                <c:pt idx="438">
                  <c:v>44649.562499998938</c:v>
                </c:pt>
                <c:pt idx="439">
                  <c:v>44649.572916665602</c:v>
                </c:pt>
                <c:pt idx="440">
                  <c:v>44649.583333332266</c:v>
                </c:pt>
                <c:pt idx="441">
                  <c:v>44649.59374999893</c:v>
                </c:pt>
                <c:pt idx="442">
                  <c:v>44649.604166665595</c:v>
                </c:pt>
                <c:pt idx="443">
                  <c:v>44649.614583332259</c:v>
                </c:pt>
                <c:pt idx="444">
                  <c:v>44649.624999998923</c:v>
                </c:pt>
                <c:pt idx="445">
                  <c:v>44649.635416665587</c:v>
                </c:pt>
                <c:pt idx="446">
                  <c:v>44649.645833332252</c:v>
                </c:pt>
                <c:pt idx="447">
                  <c:v>44649.656249998916</c:v>
                </c:pt>
                <c:pt idx="448">
                  <c:v>44649.66666666558</c:v>
                </c:pt>
                <c:pt idx="449">
                  <c:v>44649.677083332244</c:v>
                </c:pt>
                <c:pt idx="450">
                  <c:v>44649.687499998909</c:v>
                </c:pt>
                <c:pt idx="451">
                  <c:v>44649.697916665573</c:v>
                </c:pt>
                <c:pt idx="452">
                  <c:v>44649.708333332237</c:v>
                </c:pt>
                <c:pt idx="453">
                  <c:v>44649.718749998901</c:v>
                </c:pt>
                <c:pt idx="454">
                  <c:v>44649.729166665566</c:v>
                </c:pt>
                <c:pt idx="455">
                  <c:v>44649.73958333223</c:v>
                </c:pt>
                <c:pt idx="456">
                  <c:v>44649.749999998894</c:v>
                </c:pt>
                <c:pt idx="457">
                  <c:v>44649.760416665558</c:v>
                </c:pt>
                <c:pt idx="458">
                  <c:v>44649.770833332223</c:v>
                </c:pt>
                <c:pt idx="459">
                  <c:v>44649.781249998887</c:v>
                </c:pt>
                <c:pt idx="460">
                  <c:v>44649.791666665551</c:v>
                </c:pt>
                <c:pt idx="461">
                  <c:v>44649.802083332215</c:v>
                </c:pt>
                <c:pt idx="462">
                  <c:v>44649.81249999888</c:v>
                </c:pt>
                <c:pt idx="463">
                  <c:v>44649.822916665544</c:v>
                </c:pt>
                <c:pt idx="464">
                  <c:v>44649.833333332208</c:v>
                </c:pt>
                <c:pt idx="465">
                  <c:v>44649.843749998872</c:v>
                </c:pt>
                <c:pt idx="466">
                  <c:v>44649.854166665536</c:v>
                </c:pt>
                <c:pt idx="467">
                  <c:v>44649.864583332201</c:v>
                </c:pt>
                <c:pt idx="468">
                  <c:v>44649.874999998865</c:v>
                </c:pt>
                <c:pt idx="469">
                  <c:v>44649.885416665529</c:v>
                </c:pt>
                <c:pt idx="470">
                  <c:v>44649.895833332193</c:v>
                </c:pt>
                <c:pt idx="471">
                  <c:v>44649.906249998858</c:v>
                </c:pt>
                <c:pt idx="472">
                  <c:v>44649.916666665522</c:v>
                </c:pt>
                <c:pt idx="473">
                  <c:v>44649.927083332186</c:v>
                </c:pt>
                <c:pt idx="474">
                  <c:v>44649.93749999885</c:v>
                </c:pt>
                <c:pt idx="475">
                  <c:v>44649.947916665515</c:v>
                </c:pt>
                <c:pt idx="476">
                  <c:v>44649.958333332179</c:v>
                </c:pt>
                <c:pt idx="477">
                  <c:v>44649.968749998843</c:v>
                </c:pt>
                <c:pt idx="478">
                  <c:v>44649.979166665507</c:v>
                </c:pt>
                <c:pt idx="479">
                  <c:v>44649.989583332172</c:v>
                </c:pt>
                <c:pt idx="480">
                  <c:v>44649.999999998836</c:v>
                </c:pt>
                <c:pt idx="481">
                  <c:v>44650.0104166655</c:v>
                </c:pt>
                <c:pt idx="482">
                  <c:v>44650.020833332164</c:v>
                </c:pt>
                <c:pt idx="483">
                  <c:v>44650.031249998829</c:v>
                </c:pt>
                <c:pt idx="484">
                  <c:v>44650.041666665493</c:v>
                </c:pt>
                <c:pt idx="485">
                  <c:v>44650.052083332157</c:v>
                </c:pt>
                <c:pt idx="486">
                  <c:v>44650.062499998821</c:v>
                </c:pt>
                <c:pt idx="487">
                  <c:v>44650.072916665486</c:v>
                </c:pt>
                <c:pt idx="488">
                  <c:v>44650.08333333215</c:v>
                </c:pt>
                <c:pt idx="489">
                  <c:v>44650.093749998814</c:v>
                </c:pt>
                <c:pt idx="490">
                  <c:v>44650.104166665478</c:v>
                </c:pt>
                <c:pt idx="491">
                  <c:v>44650.114583332143</c:v>
                </c:pt>
                <c:pt idx="492">
                  <c:v>44650.124999998807</c:v>
                </c:pt>
                <c:pt idx="493">
                  <c:v>44650.135416665471</c:v>
                </c:pt>
                <c:pt idx="494">
                  <c:v>44650.145833332135</c:v>
                </c:pt>
                <c:pt idx="495">
                  <c:v>44650.156249998799</c:v>
                </c:pt>
                <c:pt idx="496">
                  <c:v>44650.166666665464</c:v>
                </c:pt>
                <c:pt idx="497">
                  <c:v>44650.177083332128</c:v>
                </c:pt>
                <c:pt idx="498">
                  <c:v>44650.187499998792</c:v>
                </c:pt>
                <c:pt idx="499">
                  <c:v>44650.197916665456</c:v>
                </c:pt>
                <c:pt idx="500">
                  <c:v>44650.208333332121</c:v>
                </c:pt>
                <c:pt idx="501">
                  <c:v>44650.218749998785</c:v>
                </c:pt>
                <c:pt idx="502">
                  <c:v>44650.229166665449</c:v>
                </c:pt>
                <c:pt idx="503">
                  <c:v>44650.239583332113</c:v>
                </c:pt>
                <c:pt idx="504">
                  <c:v>44650.249999998778</c:v>
                </c:pt>
                <c:pt idx="505">
                  <c:v>44650.260416665442</c:v>
                </c:pt>
                <c:pt idx="506">
                  <c:v>44650.270833332106</c:v>
                </c:pt>
                <c:pt idx="507">
                  <c:v>44650.28124999877</c:v>
                </c:pt>
                <c:pt idx="508">
                  <c:v>44650.291666665435</c:v>
                </c:pt>
                <c:pt idx="509">
                  <c:v>44650.302083332099</c:v>
                </c:pt>
                <c:pt idx="510">
                  <c:v>44650.312499998763</c:v>
                </c:pt>
                <c:pt idx="511">
                  <c:v>44650.322916665427</c:v>
                </c:pt>
                <c:pt idx="512">
                  <c:v>44650.333333332092</c:v>
                </c:pt>
                <c:pt idx="513">
                  <c:v>44650.343749998756</c:v>
                </c:pt>
                <c:pt idx="514">
                  <c:v>44650.35416666542</c:v>
                </c:pt>
                <c:pt idx="515">
                  <c:v>44650.364583332084</c:v>
                </c:pt>
                <c:pt idx="516">
                  <c:v>44650.374999998749</c:v>
                </c:pt>
                <c:pt idx="517">
                  <c:v>44650.385416665413</c:v>
                </c:pt>
                <c:pt idx="518">
                  <c:v>44650.395833332077</c:v>
                </c:pt>
                <c:pt idx="519">
                  <c:v>44650.406249998741</c:v>
                </c:pt>
                <c:pt idx="520">
                  <c:v>44650.416666665406</c:v>
                </c:pt>
                <c:pt idx="521">
                  <c:v>44650.42708333207</c:v>
                </c:pt>
                <c:pt idx="522">
                  <c:v>44650.437499998734</c:v>
                </c:pt>
                <c:pt idx="523">
                  <c:v>44650.447916665398</c:v>
                </c:pt>
                <c:pt idx="524">
                  <c:v>44650.458333332062</c:v>
                </c:pt>
                <c:pt idx="525">
                  <c:v>44650.468749998727</c:v>
                </c:pt>
                <c:pt idx="526">
                  <c:v>44650.479166665391</c:v>
                </c:pt>
                <c:pt idx="527">
                  <c:v>44650.489583332055</c:v>
                </c:pt>
                <c:pt idx="528">
                  <c:v>44650.499999998719</c:v>
                </c:pt>
                <c:pt idx="529">
                  <c:v>44650.510416665384</c:v>
                </c:pt>
                <c:pt idx="530">
                  <c:v>44650.520833332048</c:v>
                </c:pt>
                <c:pt idx="531">
                  <c:v>44650.531249998712</c:v>
                </c:pt>
                <c:pt idx="532">
                  <c:v>44650.541666665376</c:v>
                </c:pt>
                <c:pt idx="533">
                  <c:v>44650.552083332041</c:v>
                </c:pt>
                <c:pt idx="534">
                  <c:v>44650.562499998705</c:v>
                </c:pt>
                <c:pt idx="535">
                  <c:v>44650.572916665369</c:v>
                </c:pt>
                <c:pt idx="536">
                  <c:v>44650.583333332033</c:v>
                </c:pt>
                <c:pt idx="537">
                  <c:v>44650.593749998698</c:v>
                </c:pt>
                <c:pt idx="538">
                  <c:v>44650.604166665362</c:v>
                </c:pt>
                <c:pt idx="539">
                  <c:v>44650.614583332026</c:v>
                </c:pt>
                <c:pt idx="540">
                  <c:v>44650.62499999869</c:v>
                </c:pt>
                <c:pt idx="541">
                  <c:v>44650.635416665355</c:v>
                </c:pt>
                <c:pt idx="542">
                  <c:v>44650.645833332019</c:v>
                </c:pt>
                <c:pt idx="543">
                  <c:v>44650.656249998683</c:v>
                </c:pt>
                <c:pt idx="544">
                  <c:v>44650.666666665347</c:v>
                </c:pt>
                <c:pt idx="545">
                  <c:v>44650.677083332012</c:v>
                </c:pt>
                <c:pt idx="546">
                  <c:v>44650.687499998676</c:v>
                </c:pt>
                <c:pt idx="547">
                  <c:v>44650.69791666534</c:v>
                </c:pt>
                <c:pt idx="548">
                  <c:v>44650.708333332004</c:v>
                </c:pt>
                <c:pt idx="549">
                  <c:v>44650.718749998668</c:v>
                </c:pt>
                <c:pt idx="550">
                  <c:v>44650.729166665333</c:v>
                </c:pt>
                <c:pt idx="551">
                  <c:v>44650.739583331997</c:v>
                </c:pt>
                <c:pt idx="552">
                  <c:v>44650.749999998661</c:v>
                </c:pt>
                <c:pt idx="553">
                  <c:v>44650.760416665325</c:v>
                </c:pt>
                <c:pt idx="554">
                  <c:v>44650.77083333199</c:v>
                </c:pt>
                <c:pt idx="555">
                  <c:v>44650.781249998654</c:v>
                </c:pt>
                <c:pt idx="556">
                  <c:v>44650.791666665318</c:v>
                </c:pt>
                <c:pt idx="557">
                  <c:v>44650.802083331982</c:v>
                </c:pt>
                <c:pt idx="558">
                  <c:v>44650.812499998647</c:v>
                </c:pt>
                <c:pt idx="559">
                  <c:v>44650.822916665311</c:v>
                </c:pt>
                <c:pt idx="560">
                  <c:v>44650.833333331975</c:v>
                </c:pt>
                <c:pt idx="561">
                  <c:v>44650.843749998639</c:v>
                </c:pt>
                <c:pt idx="562">
                  <c:v>44650.854166665304</c:v>
                </c:pt>
                <c:pt idx="563">
                  <c:v>44650.864583331968</c:v>
                </c:pt>
                <c:pt idx="564">
                  <c:v>44650.874999998632</c:v>
                </c:pt>
                <c:pt idx="565">
                  <c:v>44650.885416665296</c:v>
                </c:pt>
                <c:pt idx="566">
                  <c:v>44650.895833331961</c:v>
                </c:pt>
                <c:pt idx="567">
                  <c:v>44650.906249998625</c:v>
                </c:pt>
                <c:pt idx="568">
                  <c:v>44650.916666665289</c:v>
                </c:pt>
                <c:pt idx="569">
                  <c:v>44650.927083331953</c:v>
                </c:pt>
                <c:pt idx="570">
                  <c:v>44650.937499998618</c:v>
                </c:pt>
                <c:pt idx="571">
                  <c:v>44650.947916665282</c:v>
                </c:pt>
                <c:pt idx="572">
                  <c:v>44650.958333331946</c:v>
                </c:pt>
                <c:pt idx="573">
                  <c:v>44650.96874999861</c:v>
                </c:pt>
                <c:pt idx="574">
                  <c:v>44650.979166665275</c:v>
                </c:pt>
                <c:pt idx="575">
                  <c:v>44650.989583331939</c:v>
                </c:pt>
                <c:pt idx="576">
                  <c:v>44650.999999998603</c:v>
                </c:pt>
                <c:pt idx="577">
                  <c:v>44651.010416665267</c:v>
                </c:pt>
                <c:pt idx="578">
                  <c:v>44651.020833331931</c:v>
                </c:pt>
                <c:pt idx="579">
                  <c:v>44651.031249998596</c:v>
                </c:pt>
                <c:pt idx="580">
                  <c:v>44651.04166666526</c:v>
                </c:pt>
                <c:pt idx="581">
                  <c:v>44651.052083331924</c:v>
                </c:pt>
                <c:pt idx="582">
                  <c:v>44651.062499998588</c:v>
                </c:pt>
                <c:pt idx="583">
                  <c:v>44651.072916665253</c:v>
                </c:pt>
                <c:pt idx="584">
                  <c:v>44651.083333331917</c:v>
                </c:pt>
                <c:pt idx="585">
                  <c:v>44651.093749998581</c:v>
                </c:pt>
                <c:pt idx="586">
                  <c:v>44651.104166665245</c:v>
                </c:pt>
                <c:pt idx="587">
                  <c:v>44651.11458333191</c:v>
                </c:pt>
                <c:pt idx="588">
                  <c:v>44651.124999998574</c:v>
                </c:pt>
                <c:pt idx="589">
                  <c:v>44651.135416665238</c:v>
                </c:pt>
                <c:pt idx="590">
                  <c:v>44651.145833331902</c:v>
                </c:pt>
                <c:pt idx="591">
                  <c:v>44651.156249998567</c:v>
                </c:pt>
                <c:pt idx="592">
                  <c:v>44651.166666665231</c:v>
                </c:pt>
                <c:pt idx="593">
                  <c:v>44651.177083331895</c:v>
                </c:pt>
                <c:pt idx="594">
                  <c:v>44651.187499998559</c:v>
                </c:pt>
                <c:pt idx="595">
                  <c:v>44651.197916665224</c:v>
                </c:pt>
                <c:pt idx="596">
                  <c:v>44651.208333331888</c:v>
                </c:pt>
                <c:pt idx="597">
                  <c:v>44651.218749998552</c:v>
                </c:pt>
                <c:pt idx="598">
                  <c:v>44651.229166665216</c:v>
                </c:pt>
                <c:pt idx="599">
                  <c:v>44651.239583331881</c:v>
                </c:pt>
                <c:pt idx="600">
                  <c:v>44651.249999998545</c:v>
                </c:pt>
                <c:pt idx="601">
                  <c:v>44651.260416665209</c:v>
                </c:pt>
                <c:pt idx="602">
                  <c:v>44651.270833331873</c:v>
                </c:pt>
                <c:pt idx="603">
                  <c:v>44651.281249998538</c:v>
                </c:pt>
                <c:pt idx="604">
                  <c:v>44651.291666665202</c:v>
                </c:pt>
                <c:pt idx="605">
                  <c:v>44651.302083331866</c:v>
                </c:pt>
                <c:pt idx="606">
                  <c:v>44651.31249999853</c:v>
                </c:pt>
                <c:pt idx="607">
                  <c:v>44651.322916665194</c:v>
                </c:pt>
                <c:pt idx="608">
                  <c:v>44651.333333331859</c:v>
                </c:pt>
                <c:pt idx="609">
                  <c:v>44651.343749998523</c:v>
                </c:pt>
                <c:pt idx="610">
                  <c:v>44651.354166665187</c:v>
                </c:pt>
                <c:pt idx="611">
                  <c:v>44651.364583331851</c:v>
                </c:pt>
                <c:pt idx="612">
                  <c:v>44651.374999998516</c:v>
                </c:pt>
                <c:pt idx="613">
                  <c:v>44651.38541666518</c:v>
                </c:pt>
                <c:pt idx="614">
                  <c:v>44651.395833331844</c:v>
                </c:pt>
                <c:pt idx="615">
                  <c:v>44651.406249998508</c:v>
                </c:pt>
                <c:pt idx="616">
                  <c:v>44651.416666665173</c:v>
                </c:pt>
                <c:pt idx="617">
                  <c:v>44651.427083331837</c:v>
                </c:pt>
                <c:pt idx="618">
                  <c:v>44651.437499998501</c:v>
                </c:pt>
                <c:pt idx="619">
                  <c:v>44651.447916665165</c:v>
                </c:pt>
                <c:pt idx="620">
                  <c:v>44651.45833333183</c:v>
                </c:pt>
                <c:pt idx="621">
                  <c:v>44651.468749998494</c:v>
                </c:pt>
                <c:pt idx="622">
                  <c:v>44651.479166665158</c:v>
                </c:pt>
                <c:pt idx="623">
                  <c:v>44651.489583331822</c:v>
                </c:pt>
                <c:pt idx="624">
                  <c:v>44651.499999998487</c:v>
                </c:pt>
                <c:pt idx="625">
                  <c:v>44651.510416665151</c:v>
                </c:pt>
                <c:pt idx="626">
                  <c:v>44651.520833331815</c:v>
                </c:pt>
                <c:pt idx="627">
                  <c:v>44651.531249998479</c:v>
                </c:pt>
                <c:pt idx="628">
                  <c:v>44651.541666665144</c:v>
                </c:pt>
                <c:pt idx="629">
                  <c:v>44651.552083331808</c:v>
                </c:pt>
                <c:pt idx="630">
                  <c:v>44651.562499998472</c:v>
                </c:pt>
                <c:pt idx="631">
                  <c:v>44651.572916665136</c:v>
                </c:pt>
                <c:pt idx="632">
                  <c:v>44651.583333331801</c:v>
                </c:pt>
                <c:pt idx="633">
                  <c:v>44651.593749998465</c:v>
                </c:pt>
                <c:pt idx="634">
                  <c:v>44651.604166665129</c:v>
                </c:pt>
                <c:pt idx="635">
                  <c:v>44651.614583331793</c:v>
                </c:pt>
                <c:pt idx="636">
                  <c:v>44651.624999998457</c:v>
                </c:pt>
                <c:pt idx="637">
                  <c:v>44651.635416665122</c:v>
                </c:pt>
                <c:pt idx="638">
                  <c:v>44651.645833331786</c:v>
                </c:pt>
                <c:pt idx="639">
                  <c:v>44651.65624999845</c:v>
                </c:pt>
                <c:pt idx="640">
                  <c:v>44651.666666665114</c:v>
                </c:pt>
                <c:pt idx="641">
                  <c:v>44651.677083331779</c:v>
                </c:pt>
                <c:pt idx="642">
                  <c:v>44651.687499998443</c:v>
                </c:pt>
                <c:pt idx="643">
                  <c:v>44651.697916665107</c:v>
                </c:pt>
                <c:pt idx="644">
                  <c:v>44651.708333331771</c:v>
                </c:pt>
                <c:pt idx="645">
                  <c:v>44651.718749998436</c:v>
                </c:pt>
                <c:pt idx="646">
                  <c:v>44651.7291666651</c:v>
                </c:pt>
                <c:pt idx="647">
                  <c:v>44651.739583331764</c:v>
                </c:pt>
                <c:pt idx="648">
                  <c:v>44651.749999998428</c:v>
                </c:pt>
                <c:pt idx="649">
                  <c:v>44651.760416665093</c:v>
                </c:pt>
                <c:pt idx="650">
                  <c:v>44651.770833331757</c:v>
                </c:pt>
                <c:pt idx="651">
                  <c:v>44651.781249998421</c:v>
                </c:pt>
                <c:pt idx="652">
                  <c:v>44651.791666665085</c:v>
                </c:pt>
                <c:pt idx="653">
                  <c:v>44651.80208333175</c:v>
                </c:pt>
                <c:pt idx="654">
                  <c:v>44651.812499998414</c:v>
                </c:pt>
                <c:pt idx="655">
                  <c:v>44651.822916665078</c:v>
                </c:pt>
                <c:pt idx="656">
                  <c:v>44651.833333331742</c:v>
                </c:pt>
                <c:pt idx="657">
                  <c:v>44651.843749998407</c:v>
                </c:pt>
                <c:pt idx="658">
                  <c:v>44651.854166665071</c:v>
                </c:pt>
                <c:pt idx="659">
                  <c:v>44651.864583331735</c:v>
                </c:pt>
                <c:pt idx="660">
                  <c:v>44651.874999998399</c:v>
                </c:pt>
                <c:pt idx="661">
                  <c:v>44651.885416665064</c:v>
                </c:pt>
                <c:pt idx="662">
                  <c:v>44651.895833331728</c:v>
                </c:pt>
                <c:pt idx="663">
                  <c:v>44651.906249998392</c:v>
                </c:pt>
                <c:pt idx="664">
                  <c:v>44651.916666665056</c:v>
                </c:pt>
                <c:pt idx="665">
                  <c:v>44651.92708333172</c:v>
                </c:pt>
                <c:pt idx="666">
                  <c:v>44651.937499998385</c:v>
                </c:pt>
                <c:pt idx="667">
                  <c:v>44651.947916665049</c:v>
                </c:pt>
                <c:pt idx="668">
                  <c:v>44651.958333331713</c:v>
                </c:pt>
                <c:pt idx="669">
                  <c:v>44651.968749998377</c:v>
                </c:pt>
                <c:pt idx="670">
                  <c:v>44651.979166665042</c:v>
                </c:pt>
                <c:pt idx="671">
                  <c:v>44651.989583331706</c:v>
                </c:pt>
              </c:numCache>
            </c:numRef>
          </c:cat>
          <c:val>
            <c:numRef>
              <c:f>'G-Weekly'!$R$28:$R$699</c:f>
              <c:numCache>
                <c:formatCode>0.00</c:formatCode>
                <c:ptCount val="672"/>
                <c:pt idx="0">
                  <c:v>1.8370313</c:v>
                </c:pt>
                <c:pt idx="1">
                  <c:v>1.6705707999999999</c:v>
                </c:pt>
                <c:pt idx="2">
                  <c:v>1.5703136</c:v>
                </c:pt>
                <c:pt idx="3">
                  <c:v>1.4415287999999999</c:v>
                </c:pt>
                <c:pt idx="4">
                  <c:v>1.2777935</c:v>
                </c:pt>
                <c:pt idx="5">
                  <c:v>1.2182746</c:v>
                </c:pt>
                <c:pt idx="6">
                  <c:v>1.1293861999999999</c:v>
                </c:pt>
                <c:pt idx="7">
                  <c:v>1.0440627</c:v>
                </c:pt>
                <c:pt idx="8">
                  <c:v>1.0647103</c:v>
                </c:pt>
                <c:pt idx="9">
                  <c:v>0.97120130000000005</c:v>
                </c:pt>
                <c:pt idx="10">
                  <c:v>0.95607240000000004</c:v>
                </c:pt>
                <c:pt idx="11">
                  <c:v>0.85140470000000001</c:v>
                </c:pt>
                <c:pt idx="12">
                  <c:v>0.79388239999999999</c:v>
                </c:pt>
                <c:pt idx="13">
                  <c:v>0.71261649999999999</c:v>
                </c:pt>
                <c:pt idx="14">
                  <c:v>0.70140400000000003</c:v>
                </c:pt>
                <c:pt idx="15">
                  <c:v>0.66265220000000002</c:v>
                </c:pt>
                <c:pt idx="16">
                  <c:v>0.68179820000000002</c:v>
                </c:pt>
                <c:pt idx="17">
                  <c:v>0.67999129999999997</c:v>
                </c:pt>
                <c:pt idx="18">
                  <c:v>0.6958995</c:v>
                </c:pt>
                <c:pt idx="19">
                  <c:v>0.68977250000000001</c:v>
                </c:pt>
                <c:pt idx="20">
                  <c:v>0.71141940000000004</c:v>
                </c:pt>
                <c:pt idx="21">
                  <c:v>0.78874409999999995</c:v>
                </c:pt>
                <c:pt idx="22">
                  <c:v>0.7813388</c:v>
                </c:pt>
                <c:pt idx="23">
                  <c:v>0.93236719999999995</c:v>
                </c:pt>
                <c:pt idx="24">
                  <c:v>1.0011928999999999</c:v>
                </c:pt>
                <c:pt idx="25">
                  <c:v>1.0585065</c:v>
                </c:pt>
                <c:pt idx="26">
                  <c:v>1.2639118</c:v>
                </c:pt>
                <c:pt idx="27">
                  <c:v>1.373837</c:v>
                </c:pt>
                <c:pt idx="28">
                  <c:v>1.5532188</c:v>
                </c:pt>
                <c:pt idx="29">
                  <c:v>1.6881564</c:v>
                </c:pt>
                <c:pt idx="30">
                  <c:v>1.8505967999999999</c:v>
                </c:pt>
                <c:pt idx="31">
                  <c:v>1.9935776000000001</c:v>
                </c:pt>
                <c:pt idx="32">
                  <c:v>1.9136971</c:v>
                </c:pt>
                <c:pt idx="33">
                  <c:v>2.2281366</c:v>
                </c:pt>
                <c:pt idx="34">
                  <c:v>2.2123925</c:v>
                </c:pt>
                <c:pt idx="35">
                  <c:v>2.2141492</c:v>
                </c:pt>
                <c:pt idx="36">
                  <c:v>2.2074270999999999</c:v>
                </c:pt>
                <c:pt idx="37">
                  <c:v>2.1660843000000001</c:v>
                </c:pt>
                <c:pt idx="38">
                  <c:v>2.2889393999999998</c:v>
                </c:pt>
                <c:pt idx="39">
                  <c:v>2.2548180000000002</c:v>
                </c:pt>
                <c:pt idx="40">
                  <c:v>2.1984672000000001</c:v>
                </c:pt>
                <c:pt idx="41">
                  <c:v>2.2150310000000002</c:v>
                </c:pt>
                <c:pt idx="42">
                  <c:v>2.1991320999999999</c:v>
                </c:pt>
                <c:pt idx="43">
                  <c:v>1.9676503999999999</c:v>
                </c:pt>
                <c:pt idx="44">
                  <c:v>2.2434243</c:v>
                </c:pt>
                <c:pt idx="45">
                  <c:v>2.2580445999999998</c:v>
                </c:pt>
                <c:pt idx="46">
                  <c:v>2.2317559</c:v>
                </c:pt>
                <c:pt idx="47">
                  <c:v>2.0734351000000002</c:v>
                </c:pt>
                <c:pt idx="48">
                  <c:v>2.2808834</c:v>
                </c:pt>
                <c:pt idx="49">
                  <c:v>2.1834981</c:v>
                </c:pt>
                <c:pt idx="50">
                  <c:v>2.2310009000000002</c:v>
                </c:pt>
                <c:pt idx="51">
                  <c:v>2.2923073999999999</c:v>
                </c:pt>
                <c:pt idx="52">
                  <c:v>2.2342635999999998</c:v>
                </c:pt>
                <c:pt idx="53">
                  <c:v>2.2387926</c:v>
                </c:pt>
                <c:pt idx="54">
                  <c:v>2.1659627000000001</c:v>
                </c:pt>
                <c:pt idx="55">
                  <c:v>2.1490388</c:v>
                </c:pt>
                <c:pt idx="56">
                  <c:v>2.1492998000000001</c:v>
                </c:pt>
                <c:pt idx="57">
                  <c:v>2.1912883999999999</c:v>
                </c:pt>
                <c:pt idx="58">
                  <c:v>2.1444825999999999</c:v>
                </c:pt>
                <c:pt idx="59">
                  <c:v>2.2535721</c:v>
                </c:pt>
                <c:pt idx="60">
                  <c:v>2.0573855999999999</c:v>
                </c:pt>
                <c:pt idx="61">
                  <c:v>2.0791457000000002</c:v>
                </c:pt>
                <c:pt idx="62">
                  <c:v>2.0681832</c:v>
                </c:pt>
                <c:pt idx="63">
                  <c:v>1.8908701000000001</c:v>
                </c:pt>
                <c:pt idx="64">
                  <c:v>2.0586609999999999</c:v>
                </c:pt>
                <c:pt idx="65">
                  <c:v>1.9346399000000001</c:v>
                </c:pt>
                <c:pt idx="66">
                  <c:v>1.9884476</c:v>
                </c:pt>
                <c:pt idx="67">
                  <c:v>2.1862517000000001</c:v>
                </c:pt>
                <c:pt idx="68">
                  <c:v>2.0487422</c:v>
                </c:pt>
                <c:pt idx="69">
                  <c:v>1.9533194</c:v>
                </c:pt>
                <c:pt idx="70">
                  <c:v>2.0859583000000002</c:v>
                </c:pt>
                <c:pt idx="71">
                  <c:v>2.1076739999999998</c:v>
                </c:pt>
                <c:pt idx="72">
                  <c:v>2.0925432000000002</c:v>
                </c:pt>
                <c:pt idx="73">
                  <c:v>2.2731001000000002</c:v>
                </c:pt>
                <c:pt idx="74">
                  <c:v>2.2739737999999998</c:v>
                </c:pt>
                <c:pt idx="75">
                  <c:v>2.3596921000000002</c:v>
                </c:pt>
                <c:pt idx="76">
                  <c:v>2.2908767000000001</c:v>
                </c:pt>
                <c:pt idx="77">
                  <c:v>2.1721385999999998</c:v>
                </c:pt>
                <c:pt idx="78">
                  <c:v>2.2093346</c:v>
                </c:pt>
                <c:pt idx="79">
                  <c:v>2.4536228000000002</c:v>
                </c:pt>
                <c:pt idx="80">
                  <c:v>2.3463677999999999</c:v>
                </c:pt>
                <c:pt idx="81">
                  <c:v>2.3838561</c:v>
                </c:pt>
                <c:pt idx="82">
                  <c:v>2.3162745999999999</c:v>
                </c:pt>
                <c:pt idx="83">
                  <c:v>2.2250257000000002</c:v>
                </c:pt>
                <c:pt idx="84">
                  <c:v>2.3140328000000001</c:v>
                </c:pt>
                <c:pt idx="85">
                  <c:v>2.3441215999999998</c:v>
                </c:pt>
                <c:pt idx="86">
                  <c:v>2.3712312999999998</c:v>
                </c:pt>
                <c:pt idx="87">
                  <c:v>2.3313109000000001</c:v>
                </c:pt>
                <c:pt idx="88">
                  <c:v>2.1138132000000001</c:v>
                </c:pt>
                <c:pt idx="89">
                  <c:v>2.0449853</c:v>
                </c:pt>
                <c:pt idx="90">
                  <c:v>2.1943152000000001</c:v>
                </c:pt>
                <c:pt idx="91">
                  <c:v>2.0572154999999999</c:v>
                </c:pt>
                <c:pt idx="92">
                  <c:v>1.9597956000000001</c:v>
                </c:pt>
                <c:pt idx="93">
                  <c:v>1.9969663</c:v>
                </c:pt>
                <c:pt idx="94">
                  <c:v>1.9304112</c:v>
                </c:pt>
                <c:pt idx="95">
                  <c:v>1.8280939</c:v>
                </c:pt>
                <c:pt idx="96">
                  <c:v>1.6803279</c:v>
                </c:pt>
                <c:pt idx="97">
                  <c:v>1.7407416</c:v>
                </c:pt>
                <c:pt idx="98">
                  <c:v>1.563761</c:v>
                </c:pt>
                <c:pt idx="99">
                  <c:v>1.5045261000000001</c:v>
                </c:pt>
                <c:pt idx="100">
                  <c:v>1.4381699999999999</c:v>
                </c:pt>
                <c:pt idx="101">
                  <c:v>1.2490992000000001</c:v>
                </c:pt>
                <c:pt idx="102">
                  <c:v>1.2821378999999999</c:v>
                </c:pt>
                <c:pt idx="103">
                  <c:v>1.1945877</c:v>
                </c:pt>
                <c:pt idx="104">
                  <c:v>0.99482210000000004</c:v>
                </c:pt>
                <c:pt idx="105">
                  <c:v>1.1188724999999999</c:v>
                </c:pt>
                <c:pt idx="106">
                  <c:v>0.9515941</c:v>
                </c:pt>
                <c:pt idx="107">
                  <c:v>0.86315560000000002</c:v>
                </c:pt>
                <c:pt idx="108">
                  <c:v>0.84787129999999999</c:v>
                </c:pt>
                <c:pt idx="109">
                  <c:v>0.8031933</c:v>
                </c:pt>
                <c:pt idx="110">
                  <c:v>0.76085440000000004</c:v>
                </c:pt>
                <c:pt idx="111">
                  <c:v>0.78281869999999998</c:v>
                </c:pt>
                <c:pt idx="112">
                  <c:v>0.77644409999999997</c:v>
                </c:pt>
                <c:pt idx="113">
                  <c:v>0.79391480000000003</c:v>
                </c:pt>
                <c:pt idx="114">
                  <c:v>0.73290390000000005</c:v>
                </c:pt>
                <c:pt idx="115">
                  <c:v>0.75711649999999997</c:v>
                </c:pt>
                <c:pt idx="116">
                  <c:v>0.80532680000000001</c:v>
                </c:pt>
                <c:pt idx="117">
                  <c:v>0.82238219999999995</c:v>
                </c:pt>
                <c:pt idx="118">
                  <c:v>0.83642510000000003</c:v>
                </c:pt>
                <c:pt idx="119">
                  <c:v>0.83544600000000002</c:v>
                </c:pt>
                <c:pt idx="120">
                  <c:v>0.77521510000000005</c:v>
                </c:pt>
                <c:pt idx="121">
                  <c:v>0.86116669999999995</c:v>
                </c:pt>
                <c:pt idx="122">
                  <c:v>0.88147989999999998</c:v>
                </c:pt>
                <c:pt idx="123">
                  <c:v>0.95677120000000004</c:v>
                </c:pt>
                <c:pt idx="124">
                  <c:v>1.084179</c:v>
                </c:pt>
                <c:pt idx="125">
                  <c:v>1.1561577999999999</c:v>
                </c:pt>
                <c:pt idx="126">
                  <c:v>1.2030177</c:v>
                </c:pt>
                <c:pt idx="127">
                  <c:v>1.3524778</c:v>
                </c:pt>
                <c:pt idx="128">
                  <c:v>1.3633535000000001</c:v>
                </c:pt>
                <c:pt idx="129">
                  <c:v>1.4014078999999999</c:v>
                </c:pt>
                <c:pt idx="130">
                  <c:v>1.6803334000000001</c:v>
                </c:pt>
                <c:pt idx="131">
                  <c:v>1.7731318</c:v>
                </c:pt>
                <c:pt idx="132">
                  <c:v>1.7599610999999999</c:v>
                </c:pt>
                <c:pt idx="133">
                  <c:v>1.9888558000000001</c:v>
                </c:pt>
                <c:pt idx="134">
                  <c:v>2.0911195999999999</c:v>
                </c:pt>
                <c:pt idx="135">
                  <c:v>2.2276967999999999</c:v>
                </c:pt>
                <c:pt idx="136">
                  <c:v>2.2534703999999999</c:v>
                </c:pt>
                <c:pt idx="137">
                  <c:v>1.9792263999999999</c:v>
                </c:pt>
                <c:pt idx="138">
                  <c:v>2.2557585000000002</c:v>
                </c:pt>
                <c:pt idx="139">
                  <c:v>2.3930237000000001</c:v>
                </c:pt>
                <c:pt idx="140">
                  <c:v>2.5527074999999999</c:v>
                </c:pt>
                <c:pt idx="141">
                  <c:v>2.4918236</c:v>
                </c:pt>
                <c:pt idx="142">
                  <c:v>2.5124553999999999</c:v>
                </c:pt>
                <c:pt idx="143">
                  <c:v>2.7704742000000002</c:v>
                </c:pt>
                <c:pt idx="144">
                  <c:v>2.5350980000000001</c:v>
                </c:pt>
                <c:pt idx="145">
                  <c:v>2.6301017</c:v>
                </c:pt>
                <c:pt idx="146">
                  <c:v>2.6979560999999999</c:v>
                </c:pt>
                <c:pt idx="147">
                  <c:v>2.7254756000000002</c:v>
                </c:pt>
                <c:pt idx="148">
                  <c:v>2.6908224999999999</c:v>
                </c:pt>
                <c:pt idx="149">
                  <c:v>2.5069097999999999</c:v>
                </c:pt>
                <c:pt idx="150">
                  <c:v>2.5521398</c:v>
                </c:pt>
                <c:pt idx="151">
                  <c:v>2.5559305999999999</c:v>
                </c:pt>
                <c:pt idx="152">
                  <c:v>2.5412420999999998</c:v>
                </c:pt>
                <c:pt idx="153">
                  <c:v>2.4272589999999998</c:v>
                </c:pt>
                <c:pt idx="154">
                  <c:v>2.5141988</c:v>
                </c:pt>
                <c:pt idx="155">
                  <c:v>2.4670865000000002</c:v>
                </c:pt>
                <c:pt idx="156">
                  <c:v>2.3184219000000001</c:v>
                </c:pt>
                <c:pt idx="157">
                  <c:v>2.2324635000000002</c:v>
                </c:pt>
                <c:pt idx="158">
                  <c:v>2.0696325</c:v>
                </c:pt>
                <c:pt idx="159">
                  <c:v>2.1934326999999998</c:v>
                </c:pt>
                <c:pt idx="160">
                  <c:v>2.2969015000000002</c:v>
                </c:pt>
                <c:pt idx="161">
                  <c:v>2.2963995000000001</c:v>
                </c:pt>
                <c:pt idx="162">
                  <c:v>2.2122989</c:v>
                </c:pt>
                <c:pt idx="163">
                  <c:v>2.2516983000000002</c:v>
                </c:pt>
                <c:pt idx="164">
                  <c:v>2.2531306999999998</c:v>
                </c:pt>
                <c:pt idx="165">
                  <c:v>2.3350262000000002</c:v>
                </c:pt>
                <c:pt idx="166">
                  <c:v>2.3595120999999999</c:v>
                </c:pt>
                <c:pt idx="167">
                  <c:v>2.0911059999999999</c:v>
                </c:pt>
                <c:pt idx="168">
                  <c:v>2.2512837999999999</c:v>
                </c:pt>
                <c:pt idx="169">
                  <c:v>2.2415250000000002</c:v>
                </c:pt>
                <c:pt idx="170">
                  <c:v>2.1358161999999998</c:v>
                </c:pt>
                <c:pt idx="171">
                  <c:v>2.2526799</c:v>
                </c:pt>
                <c:pt idx="172">
                  <c:v>2.1392794999999998</c:v>
                </c:pt>
                <c:pt idx="173">
                  <c:v>2.267674</c:v>
                </c:pt>
                <c:pt idx="174">
                  <c:v>2.1057274000000001</c:v>
                </c:pt>
                <c:pt idx="175">
                  <c:v>2.0386541999999999</c:v>
                </c:pt>
                <c:pt idx="176">
                  <c:v>2.2812589999999999</c:v>
                </c:pt>
                <c:pt idx="177">
                  <c:v>2.0809571999999998</c:v>
                </c:pt>
                <c:pt idx="178">
                  <c:v>1.9971216000000001</c:v>
                </c:pt>
                <c:pt idx="179">
                  <c:v>2.0626677999999998</c:v>
                </c:pt>
                <c:pt idx="180">
                  <c:v>2.2760965</c:v>
                </c:pt>
                <c:pt idx="181">
                  <c:v>2.2150884</c:v>
                </c:pt>
                <c:pt idx="182">
                  <c:v>2.2285604999999999</c:v>
                </c:pt>
                <c:pt idx="183">
                  <c:v>2.2668864000000002</c:v>
                </c:pt>
                <c:pt idx="184">
                  <c:v>2.1638695000000001</c:v>
                </c:pt>
                <c:pt idx="185">
                  <c:v>2.1015182000000001</c:v>
                </c:pt>
                <c:pt idx="186">
                  <c:v>2.0536338999999999</c:v>
                </c:pt>
                <c:pt idx="187">
                  <c:v>1.9732999</c:v>
                </c:pt>
                <c:pt idx="188">
                  <c:v>1.8486172999999999</c:v>
                </c:pt>
                <c:pt idx="189">
                  <c:v>1.7300131000000001</c:v>
                </c:pt>
                <c:pt idx="190">
                  <c:v>1.7683077</c:v>
                </c:pt>
                <c:pt idx="191">
                  <c:v>1.7764257999999999</c:v>
                </c:pt>
                <c:pt idx="192">
                  <c:v>1.8173176</c:v>
                </c:pt>
                <c:pt idx="193">
                  <c:v>1.670882</c:v>
                </c:pt>
                <c:pt idx="194">
                  <c:v>1.6299870000000001</c:v>
                </c:pt>
                <c:pt idx="195">
                  <c:v>1.4482642999999999</c:v>
                </c:pt>
                <c:pt idx="196">
                  <c:v>1.382363</c:v>
                </c:pt>
                <c:pt idx="197">
                  <c:v>1.2203908000000001</c:v>
                </c:pt>
                <c:pt idx="198">
                  <c:v>1.1632941999999999</c:v>
                </c:pt>
                <c:pt idx="199">
                  <c:v>1.1276056999999999</c:v>
                </c:pt>
                <c:pt idx="200">
                  <c:v>1.0827372</c:v>
                </c:pt>
                <c:pt idx="201">
                  <c:v>1.0273353999999999</c:v>
                </c:pt>
                <c:pt idx="202">
                  <c:v>0.98634359999999999</c:v>
                </c:pt>
                <c:pt idx="203">
                  <c:v>0.88612349999999995</c:v>
                </c:pt>
                <c:pt idx="204">
                  <c:v>0.83386870000000002</c:v>
                </c:pt>
                <c:pt idx="205">
                  <c:v>0.8671508</c:v>
                </c:pt>
                <c:pt idx="206">
                  <c:v>0.81597900000000001</c:v>
                </c:pt>
                <c:pt idx="207">
                  <c:v>0.75975409999999999</c:v>
                </c:pt>
                <c:pt idx="208">
                  <c:v>0.72911539999999997</c:v>
                </c:pt>
                <c:pt idx="209">
                  <c:v>0.70050190000000001</c:v>
                </c:pt>
                <c:pt idx="210">
                  <c:v>0.66131700000000004</c:v>
                </c:pt>
                <c:pt idx="211">
                  <c:v>0.73969810000000003</c:v>
                </c:pt>
                <c:pt idx="212">
                  <c:v>0.70532519999999999</c:v>
                </c:pt>
                <c:pt idx="213">
                  <c:v>0.67508449999999998</c:v>
                </c:pt>
                <c:pt idx="214">
                  <c:v>0.73499159999999997</c:v>
                </c:pt>
                <c:pt idx="215">
                  <c:v>0.72595430000000005</c:v>
                </c:pt>
                <c:pt idx="216">
                  <c:v>0.70974820000000005</c:v>
                </c:pt>
                <c:pt idx="217">
                  <c:v>0.78774670000000002</c:v>
                </c:pt>
                <c:pt idx="218">
                  <c:v>0.82349519999999998</c:v>
                </c:pt>
                <c:pt idx="219">
                  <c:v>0.7708779</c:v>
                </c:pt>
                <c:pt idx="220">
                  <c:v>0.89008010000000004</c:v>
                </c:pt>
                <c:pt idx="221">
                  <c:v>1.0197860000000001</c:v>
                </c:pt>
                <c:pt idx="222">
                  <c:v>1.1850811000000001</c:v>
                </c:pt>
                <c:pt idx="223">
                  <c:v>1.2517134000000001</c:v>
                </c:pt>
                <c:pt idx="224">
                  <c:v>1.3605338</c:v>
                </c:pt>
                <c:pt idx="225">
                  <c:v>1.4728251000000001</c:v>
                </c:pt>
                <c:pt idx="226">
                  <c:v>1.6249992</c:v>
                </c:pt>
                <c:pt idx="227">
                  <c:v>1.6367798</c:v>
                </c:pt>
                <c:pt idx="228">
                  <c:v>1.8191165</c:v>
                </c:pt>
                <c:pt idx="229">
                  <c:v>1.8844122000000001</c:v>
                </c:pt>
                <c:pt idx="230">
                  <c:v>2.1485767999999998</c:v>
                </c:pt>
                <c:pt idx="231">
                  <c:v>2.2156663000000001</c:v>
                </c:pt>
                <c:pt idx="232">
                  <c:v>2.2985788</c:v>
                </c:pt>
                <c:pt idx="233">
                  <c:v>2.3112683000000001</c:v>
                </c:pt>
                <c:pt idx="234">
                  <c:v>2.5179531000000002</c:v>
                </c:pt>
                <c:pt idx="235">
                  <c:v>2.4817011999999998</c:v>
                </c:pt>
                <c:pt idx="236">
                  <c:v>2.5333790999999999</c:v>
                </c:pt>
                <c:pt idx="237">
                  <c:v>2.6413248999999999</c:v>
                </c:pt>
                <c:pt idx="238">
                  <c:v>2.5851837</c:v>
                </c:pt>
                <c:pt idx="239">
                  <c:v>2.7106688000000001</c:v>
                </c:pt>
                <c:pt idx="240">
                  <c:v>2.4003133000000001</c:v>
                </c:pt>
                <c:pt idx="241">
                  <c:v>2.3460999999999999</c:v>
                </c:pt>
                <c:pt idx="242">
                  <c:v>2.5935654000000001</c:v>
                </c:pt>
                <c:pt idx="243">
                  <c:v>2.5724065999999999</c:v>
                </c:pt>
                <c:pt idx="244">
                  <c:v>2.4633581000000002</c:v>
                </c:pt>
                <c:pt idx="245">
                  <c:v>2.3161877999999998</c:v>
                </c:pt>
                <c:pt idx="246">
                  <c:v>2.4006354000000001</c:v>
                </c:pt>
                <c:pt idx="247">
                  <c:v>2.4624169</c:v>
                </c:pt>
                <c:pt idx="248">
                  <c:v>2.5617225000000001</c:v>
                </c:pt>
                <c:pt idx="249">
                  <c:v>2.1599225999999998</c:v>
                </c:pt>
                <c:pt idx="250">
                  <c:v>2.4538766000000001</c:v>
                </c:pt>
                <c:pt idx="251">
                  <c:v>2.3864353999999999</c:v>
                </c:pt>
                <c:pt idx="252">
                  <c:v>2.2540029000000001</c:v>
                </c:pt>
                <c:pt idx="253">
                  <c:v>2.3836284999999999</c:v>
                </c:pt>
                <c:pt idx="254">
                  <c:v>2.2042625</c:v>
                </c:pt>
                <c:pt idx="255">
                  <c:v>2.3142174</c:v>
                </c:pt>
                <c:pt idx="256">
                  <c:v>2.3770232</c:v>
                </c:pt>
                <c:pt idx="257">
                  <c:v>2.3104811999999999</c:v>
                </c:pt>
                <c:pt idx="258">
                  <c:v>2.2253867000000001</c:v>
                </c:pt>
                <c:pt idx="259">
                  <c:v>2.2689935000000001</c:v>
                </c:pt>
                <c:pt idx="260">
                  <c:v>2.1348972000000002</c:v>
                </c:pt>
                <c:pt idx="261">
                  <c:v>2.0499676999999998</c:v>
                </c:pt>
                <c:pt idx="262">
                  <c:v>2.1328295000000002</c:v>
                </c:pt>
                <c:pt idx="263">
                  <c:v>2.2387725999999999</c:v>
                </c:pt>
                <c:pt idx="264">
                  <c:v>2.0568805000000001</c:v>
                </c:pt>
                <c:pt idx="265">
                  <c:v>2.0091103000000001</c:v>
                </c:pt>
                <c:pt idx="266">
                  <c:v>1.9913886999999999</c:v>
                </c:pt>
                <c:pt idx="267">
                  <c:v>1.9157367000000001</c:v>
                </c:pt>
                <c:pt idx="268">
                  <c:v>2.0007174000000001</c:v>
                </c:pt>
                <c:pt idx="269">
                  <c:v>2.1920258000000001</c:v>
                </c:pt>
                <c:pt idx="270">
                  <c:v>2.2466756000000001</c:v>
                </c:pt>
                <c:pt idx="271">
                  <c:v>2.1195582000000002</c:v>
                </c:pt>
                <c:pt idx="272">
                  <c:v>2.2263614999999999</c:v>
                </c:pt>
                <c:pt idx="273">
                  <c:v>2.2764177999999999</c:v>
                </c:pt>
                <c:pt idx="274">
                  <c:v>2.3018231</c:v>
                </c:pt>
                <c:pt idx="275">
                  <c:v>2.2936352000000002</c:v>
                </c:pt>
                <c:pt idx="276">
                  <c:v>2.3278528999999999</c:v>
                </c:pt>
                <c:pt idx="277">
                  <c:v>2.3190550000000001</c:v>
                </c:pt>
                <c:pt idx="278">
                  <c:v>2.3316460000000001</c:v>
                </c:pt>
                <c:pt idx="279">
                  <c:v>2.3085222999999999</c:v>
                </c:pt>
                <c:pt idx="280">
                  <c:v>2.2506054999999998</c:v>
                </c:pt>
                <c:pt idx="281">
                  <c:v>2.1741676999999999</c:v>
                </c:pt>
                <c:pt idx="282">
                  <c:v>2.2271633</c:v>
                </c:pt>
                <c:pt idx="283">
                  <c:v>2.1084388999999999</c:v>
                </c:pt>
                <c:pt idx="284">
                  <c:v>2.1310878</c:v>
                </c:pt>
                <c:pt idx="285">
                  <c:v>2.0780968999999998</c:v>
                </c:pt>
                <c:pt idx="286">
                  <c:v>1.8957884</c:v>
                </c:pt>
                <c:pt idx="287">
                  <c:v>1.8121153000000001</c:v>
                </c:pt>
                <c:pt idx="288">
                  <c:v>1.7753317</c:v>
                </c:pt>
                <c:pt idx="289">
                  <c:v>1.6652247</c:v>
                </c:pt>
                <c:pt idx="290">
                  <c:v>1.5626646</c:v>
                </c:pt>
                <c:pt idx="291">
                  <c:v>1.4239023</c:v>
                </c:pt>
                <c:pt idx="292">
                  <c:v>1.2243942000000001</c:v>
                </c:pt>
                <c:pt idx="293">
                  <c:v>1.2873768000000001</c:v>
                </c:pt>
                <c:pt idx="294">
                  <c:v>1.1376108</c:v>
                </c:pt>
                <c:pt idx="295">
                  <c:v>1.0567316</c:v>
                </c:pt>
                <c:pt idx="296">
                  <c:v>0.99266869999999996</c:v>
                </c:pt>
                <c:pt idx="297">
                  <c:v>0.94491150000000002</c:v>
                </c:pt>
                <c:pt idx="298">
                  <c:v>0.83038789999999996</c:v>
                </c:pt>
                <c:pt idx="299">
                  <c:v>0.79565589999999997</c:v>
                </c:pt>
                <c:pt idx="300">
                  <c:v>0.76730560000000003</c:v>
                </c:pt>
                <c:pt idx="301">
                  <c:v>0.71939010000000003</c:v>
                </c:pt>
                <c:pt idx="302">
                  <c:v>0.69800090000000004</c:v>
                </c:pt>
                <c:pt idx="303">
                  <c:v>0.70443659999999997</c:v>
                </c:pt>
                <c:pt idx="304">
                  <c:v>0.67590139999999999</c:v>
                </c:pt>
                <c:pt idx="305">
                  <c:v>0.6482118</c:v>
                </c:pt>
                <c:pt idx="306">
                  <c:v>0.67569109999999999</c:v>
                </c:pt>
                <c:pt idx="307">
                  <c:v>0.64188449999999997</c:v>
                </c:pt>
                <c:pt idx="308">
                  <c:v>0.63703390000000004</c:v>
                </c:pt>
                <c:pt idx="309">
                  <c:v>0.67379359999999999</c:v>
                </c:pt>
                <c:pt idx="310">
                  <c:v>0.79767160000000004</c:v>
                </c:pt>
                <c:pt idx="311">
                  <c:v>0.922319</c:v>
                </c:pt>
                <c:pt idx="312">
                  <c:v>0.97424960000000005</c:v>
                </c:pt>
                <c:pt idx="313">
                  <c:v>0.98450559999999998</c:v>
                </c:pt>
                <c:pt idx="314">
                  <c:v>1.0809107</c:v>
                </c:pt>
                <c:pt idx="315">
                  <c:v>1.2282067000000001</c:v>
                </c:pt>
                <c:pt idx="316">
                  <c:v>1.3048059999999999</c:v>
                </c:pt>
                <c:pt idx="317">
                  <c:v>1.3640298</c:v>
                </c:pt>
                <c:pt idx="318">
                  <c:v>1.6370012</c:v>
                </c:pt>
                <c:pt idx="319">
                  <c:v>1.6589041</c:v>
                </c:pt>
                <c:pt idx="320">
                  <c:v>1.796886</c:v>
                </c:pt>
                <c:pt idx="321">
                  <c:v>1.8239392999999999</c:v>
                </c:pt>
                <c:pt idx="322">
                  <c:v>1.7809766</c:v>
                </c:pt>
                <c:pt idx="323">
                  <c:v>1.9972099000000001</c:v>
                </c:pt>
                <c:pt idx="324">
                  <c:v>1.9319952</c:v>
                </c:pt>
                <c:pt idx="325">
                  <c:v>1.9987609</c:v>
                </c:pt>
                <c:pt idx="326">
                  <c:v>2.0846756000000002</c:v>
                </c:pt>
                <c:pt idx="327">
                  <c:v>2.1892469999999999</c:v>
                </c:pt>
                <c:pt idx="328">
                  <c:v>2.2343624000000002</c:v>
                </c:pt>
                <c:pt idx="329">
                  <c:v>2.4165937</c:v>
                </c:pt>
                <c:pt idx="330">
                  <c:v>2.5623702000000002</c:v>
                </c:pt>
                <c:pt idx="331">
                  <c:v>2.7548254999999999</c:v>
                </c:pt>
                <c:pt idx="332">
                  <c:v>3.0416983000000002</c:v>
                </c:pt>
                <c:pt idx="333">
                  <c:v>3.3035903000000002</c:v>
                </c:pt>
                <c:pt idx="334">
                  <c:v>3.8432173999999999</c:v>
                </c:pt>
                <c:pt idx="335">
                  <c:v>3.9511709000000002</c:v>
                </c:pt>
                <c:pt idx="336">
                  <c:v>4.0217988</c:v>
                </c:pt>
                <c:pt idx="337">
                  <c:v>4.2003311999999999</c:v>
                </c:pt>
                <c:pt idx="338">
                  <c:v>3.8565387000000002</c:v>
                </c:pt>
                <c:pt idx="339">
                  <c:v>4.0333151999999997</c:v>
                </c:pt>
                <c:pt idx="340">
                  <c:v>3.7053031999999999</c:v>
                </c:pt>
                <c:pt idx="341">
                  <c:v>3.6621796999999998</c:v>
                </c:pt>
                <c:pt idx="342">
                  <c:v>3.2314498</c:v>
                </c:pt>
                <c:pt idx="343">
                  <c:v>2.8336119000000002</c:v>
                </c:pt>
                <c:pt idx="344">
                  <c:v>2.8030550999999999</c:v>
                </c:pt>
                <c:pt idx="345">
                  <c:v>2.6444028999999998</c:v>
                </c:pt>
                <c:pt idx="346">
                  <c:v>2.4544177999999999</c:v>
                </c:pt>
                <c:pt idx="347">
                  <c:v>2.4125348</c:v>
                </c:pt>
                <c:pt idx="348">
                  <c:v>2.2720251</c:v>
                </c:pt>
                <c:pt idx="349">
                  <c:v>2.2069782999999998</c:v>
                </c:pt>
                <c:pt idx="350">
                  <c:v>2.2427625999999998</c:v>
                </c:pt>
                <c:pt idx="351">
                  <c:v>2.2404848999999998</c:v>
                </c:pt>
                <c:pt idx="352">
                  <c:v>2.1463800000000002</c:v>
                </c:pt>
                <c:pt idx="353">
                  <c:v>2.1589032000000001</c:v>
                </c:pt>
                <c:pt idx="354">
                  <c:v>2.1826379</c:v>
                </c:pt>
                <c:pt idx="355">
                  <c:v>2.1714199000000001</c:v>
                </c:pt>
                <c:pt idx="356">
                  <c:v>2.1930333000000002</c:v>
                </c:pt>
                <c:pt idx="357">
                  <c:v>2.2053088000000001</c:v>
                </c:pt>
                <c:pt idx="358">
                  <c:v>2.3892519000000001</c:v>
                </c:pt>
                <c:pt idx="359">
                  <c:v>2.6395841999999998</c:v>
                </c:pt>
                <c:pt idx="360">
                  <c:v>3.3316045999999999</c:v>
                </c:pt>
                <c:pt idx="361">
                  <c:v>3.8805209000000001</c:v>
                </c:pt>
                <c:pt idx="362">
                  <c:v>4.3239166999999998</c:v>
                </c:pt>
                <c:pt idx="363">
                  <c:v>4.3411455999999999</c:v>
                </c:pt>
                <c:pt idx="364">
                  <c:v>4.2295898000000003</c:v>
                </c:pt>
                <c:pt idx="365">
                  <c:v>4.0711325</c:v>
                </c:pt>
                <c:pt idx="366">
                  <c:v>3.9278133</c:v>
                </c:pt>
                <c:pt idx="367">
                  <c:v>3.9707173</c:v>
                </c:pt>
                <c:pt idx="368">
                  <c:v>3.3505647999999999</c:v>
                </c:pt>
                <c:pt idx="369">
                  <c:v>3.13225</c:v>
                </c:pt>
                <c:pt idx="370">
                  <c:v>3.0381512000000002</c:v>
                </c:pt>
                <c:pt idx="371">
                  <c:v>3.0772864000000002</c:v>
                </c:pt>
                <c:pt idx="372">
                  <c:v>2.9487834999999998</c:v>
                </c:pt>
                <c:pt idx="373">
                  <c:v>2.9101872000000002</c:v>
                </c:pt>
                <c:pt idx="374">
                  <c:v>3.0183525000000002</c:v>
                </c:pt>
                <c:pt idx="375">
                  <c:v>2.8967097000000002</c:v>
                </c:pt>
                <c:pt idx="376">
                  <c:v>2.7872735999999998</c:v>
                </c:pt>
                <c:pt idx="377">
                  <c:v>2.7397657</c:v>
                </c:pt>
                <c:pt idx="378">
                  <c:v>2.6761276999999999</c:v>
                </c:pt>
                <c:pt idx="379">
                  <c:v>2.4399519000000001</c:v>
                </c:pt>
                <c:pt idx="380">
                  <c:v>2.3794841999999998</c:v>
                </c:pt>
                <c:pt idx="381">
                  <c:v>2.2408093</c:v>
                </c:pt>
                <c:pt idx="382">
                  <c:v>2.0495079999999999</c:v>
                </c:pt>
                <c:pt idx="383">
                  <c:v>1.9804568</c:v>
                </c:pt>
                <c:pt idx="384">
                  <c:v>2.0313954999999999</c:v>
                </c:pt>
                <c:pt idx="385">
                  <c:v>1.6898337999999999</c:v>
                </c:pt>
                <c:pt idx="386">
                  <c:v>1.7402329999999999</c:v>
                </c:pt>
                <c:pt idx="387">
                  <c:v>1.6762591</c:v>
                </c:pt>
                <c:pt idx="388">
                  <c:v>1.5376737</c:v>
                </c:pt>
                <c:pt idx="389">
                  <c:v>1.2987276999999999</c:v>
                </c:pt>
                <c:pt idx="390">
                  <c:v>1.1954667999999999</c:v>
                </c:pt>
                <c:pt idx="391">
                  <c:v>1.3564392000000001</c:v>
                </c:pt>
                <c:pt idx="392">
                  <c:v>1.3793266</c:v>
                </c:pt>
                <c:pt idx="393">
                  <c:v>1.3646571999999999</c:v>
                </c:pt>
                <c:pt idx="394">
                  <c:v>1.2064471000000001</c:v>
                </c:pt>
                <c:pt idx="395">
                  <c:v>1.2024796</c:v>
                </c:pt>
                <c:pt idx="396">
                  <c:v>1.1415261999999999</c:v>
                </c:pt>
                <c:pt idx="397">
                  <c:v>1.0697171000000001</c:v>
                </c:pt>
                <c:pt idx="398">
                  <c:v>1.0398034</c:v>
                </c:pt>
                <c:pt idx="399">
                  <c:v>1.0181458000000001</c:v>
                </c:pt>
                <c:pt idx="400">
                  <c:v>1.0196292</c:v>
                </c:pt>
                <c:pt idx="401">
                  <c:v>1.0404956999999999</c:v>
                </c:pt>
                <c:pt idx="402">
                  <c:v>0.9649179</c:v>
                </c:pt>
                <c:pt idx="403">
                  <c:v>0.83608450000000001</c:v>
                </c:pt>
                <c:pt idx="404">
                  <c:v>0.8999066</c:v>
                </c:pt>
                <c:pt idx="405">
                  <c:v>0.90584160000000002</c:v>
                </c:pt>
                <c:pt idx="406">
                  <c:v>0.95419920000000003</c:v>
                </c:pt>
                <c:pt idx="407">
                  <c:v>1.0388405000000001</c:v>
                </c:pt>
                <c:pt idx="408">
                  <c:v>1.1387725</c:v>
                </c:pt>
                <c:pt idx="409">
                  <c:v>1.2099124999999999</c:v>
                </c:pt>
                <c:pt idx="410">
                  <c:v>1.3452770999999999</c:v>
                </c:pt>
                <c:pt idx="411">
                  <c:v>1.5166968000000001</c:v>
                </c:pt>
                <c:pt idx="412">
                  <c:v>1.6398155000000001</c:v>
                </c:pt>
                <c:pt idx="413">
                  <c:v>1.7697887999999999</c:v>
                </c:pt>
                <c:pt idx="414">
                  <c:v>1.9494598000000001</c:v>
                </c:pt>
                <c:pt idx="415">
                  <c:v>1.9074835999999999</c:v>
                </c:pt>
                <c:pt idx="416">
                  <c:v>2.1151965000000001</c:v>
                </c:pt>
                <c:pt idx="417">
                  <c:v>2.2438696999999999</c:v>
                </c:pt>
                <c:pt idx="418">
                  <c:v>2.1081612999999999</c:v>
                </c:pt>
                <c:pt idx="419">
                  <c:v>2.2530991999999999</c:v>
                </c:pt>
                <c:pt idx="420">
                  <c:v>2.2299289</c:v>
                </c:pt>
                <c:pt idx="421">
                  <c:v>1.9878671999999999</c:v>
                </c:pt>
                <c:pt idx="422">
                  <c:v>2.2085951000000001</c:v>
                </c:pt>
                <c:pt idx="423">
                  <c:v>2.1568317000000001</c:v>
                </c:pt>
                <c:pt idx="424">
                  <c:v>2.1354453000000002</c:v>
                </c:pt>
                <c:pt idx="425">
                  <c:v>2.1731907000000001</c:v>
                </c:pt>
                <c:pt idx="426">
                  <c:v>2.2628506000000002</c:v>
                </c:pt>
                <c:pt idx="427">
                  <c:v>2.3197648000000002</c:v>
                </c:pt>
                <c:pt idx="428">
                  <c:v>2.1837129000000002</c:v>
                </c:pt>
                <c:pt idx="429">
                  <c:v>2.2466295000000001</c:v>
                </c:pt>
                <c:pt idx="430">
                  <c:v>2.4292522000000001</c:v>
                </c:pt>
                <c:pt idx="431">
                  <c:v>2.3734769</c:v>
                </c:pt>
                <c:pt idx="432">
                  <c:v>2.1997187</c:v>
                </c:pt>
                <c:pt idx="433">
                  <c:v>2.1792330999999998</c:v>
                </c:pt>
                <c:pt idx="434">
                  <c:v>2.3623036000000002</c:v>
                </c:pt>
                <c:pt idx="435">
                  <c:v>2.2646524000000001</c:v>
                </c:pt>
                <c:pt idx="436">
                  <c:v>2.3262402999999998</c:v>
                </c:pt>
                <c:pt idx="437">
                  <c:v>2.1883416000000002</c:v>
                </c:pt>
                <c:pt idx="438">
                  <c:v>2.1955593000000002</c:v>
                </c:pt>
                <c:pt idx="439">
                  <c:v>2.1816132000000001</c:v>
                </c:pt>
                <c:pt idx="440">
                  <c:v>2.3046484999999999</c:v>
                </c:pt>
                <c:pt idx="441">
                  <c:v>2.1372754999999999</c:v>
                </c:pt>
                <c:pt idx="442">
                  <c:v>2.1429014999999998</c:v>
                </c:pt>
                <c:pt idx="443">
                  <c:v>2.1355895</c:v>
                </c:pt>
                <c:pt idx="444">
                  <c:v>2.0289168000000002</c:v>
                </c:pt>
                <c:pt idx="445">
                  <c:v>2.0947909999999998</c:v>
                </c:pt>
                <c:pt idx="446">
                  <c:v>2.1022949999999998</c:v>
                </c:pt>
                <c:pt idx="447">
                  <c:v>2.0498732999999998</c:v>
                </c:pt>
                <c:pt idx="448">
                  <c:v>2.0410434</c:v>
                </c:pt>
                <c:pt idx="449">
                  <c:v>2.1355829000000002</c:v>
                </c:pt>
                <c:pt idx="450">
                  <c:v>2.2244792000000002</c:v>
                </c:pt>
                <c:pt idx="451">
                  <c:v>2.0647973999999998</c:v>
                </c:pt>
                <c:pt idx="452">
                  <c:v>2.0718665000000001</c:v>
                </c:pt>
                <c:pt idx="453">
                  <c:v>2.0849929999999999</c:v>
                </c:pt>
                <c:pt idx="454">
                  <c:v>2.1615495999999998</c:v>
                </c:pt>
                <c:pt idx="455">
                  <c:v>2.0104063999999999</c:v>
                </c:pt>
                <c:pt idx="456">
                  <c:v>2.1146289999999999</c:v>
                </c:pt>
                <c:pt idx="457">
                  <c:v>2.2055437000000002</c:v>
                </c:pt>
                <c:pt idx="458">
                  <c:v>2.3072444999999999</c:v>
                </c:pt>
                <c:pt idx="459">
                  <c:v>2.3491518</c:v>
                </c:pt>
                <c:pt idx="460">
                  <c:v>2.2469926999999998</c:v>
                </c:pt>
                <c:pt idx="461">
                  <c:v>2.3981935000000001</c:v>
                </c:pt>
                <c:pt idx="462">
                  <c:v>2.3489452000000002</c:v>
                </c:pt>
                <c:pt idx="463">
                  <c:v>2.5800494999999999</c:v>
                </c:pt>
                <c:pt idx="464">
                  <c:v>2.5107267000000002</c:v>
                </c:pt>
                <c:pt idx="465">
                  <c:v>2.4712595999999998</c:v>
                </c:pt>
                <c:pt idx="466">
                  <c:v>2.6006602000000001</c:v>
                </c:pt>
                <c:pt idx="467">
                  <c:v>2.6665497999999999</c:v>
                </c:pt>
                <c:pt idx="468">
                  <c:v>2.7299587999999999</c:v>
                </c:pt>
                <c:pt idx="469">
                  <c:v>2.7114186999999998</c:v>
                </c:pt>
                <c:pt idx="470">
                  <c:v>2.4971369000000001</c:v>
                </c:pt>
                <c:pt idx="471">
                  <c:v>2.6844640000000002</c:v>
                </c:pt>
                <c:pt idx="472">
                  <c:v>2.6151067000000001</c:v>
                </c:pt>
                <c:pt idx="473">
                  <c:v>2.5509358</c:v>
                </c:pt>
                <c:pt idx="474">
                  <c:v>2.5807745999999998</c:v>
                </c:pt>
                <c:pt idx="475">
                  <c:v>2.4258817000000001</c:v>
                </c:pt>
                <c:pt idx="476">
                  <c:v>2.1413852000000002</c:v>
                </c:pt>
                <c:pt idx="477">
                  <c:v>2.2142194000000002</c:v>
                </c:pt>
                <c:pt idx="478">
                  <c:v>2.1778268999999999</c:v>
                </c:pt>
                <c:pt idx="479">
                  <c:v>1.9328479000000001</c:v>
                </c:pt>
                <c:pt idx="480">
                  <c:v>1.8098124</c:v>
                </c:pt>
                <c:pt idx="481">
                  <c:v>1.7088889</c:v>
                </c:pt>
                <c:pt idx="482">
                  <c:v>1.5831682</c:v>
                </c:pt>
                <c:pt idx="483">
                  <c:v>1.4985599999999999</c:v>
                </c:pt>
                <c:pt idx="484">
                  <c:v>1.4527117000000001</c:v>
                </c:pt>
                <c:pt idx="485">
                  <c:v>1.3091965999999999</c:v>
                </c:pt>
                <c:pt idx="486">
                  <c:v>1.1897287000000001</c:v>
                </c:pt>
                <c:pt idx="487">
                  <c:v>0.99966529999999998</c:v>
                </c:pt>
                <c:pt idx="488">
                  <c:v>1.0443019</c:v>
                </c:pt>
                <c:pt idx="489">
                  <c:v>1.0021484000000001</c:v>
                </c:pt>
                <c:pt idx="490">
                  <c:v>0.88816759999999995</c:v>
                </c:pt>
                <c:pt idx="491">
                  <c:v>0.82189889999999999</c:v>
                </c:pt>
                <c:pt idx="492">
                  <c:v>0.7808541</c:v>
                </c:pt>
                <c:pt idx="493">
                  <c:v>0.78458269999999997</c:v>
                </c:pt>
                <c:pt idx="494">
                  <c:v>0.76104890000000003</c:v>
                </c:pt>
                <c:pt idx="495">
                  <c:v>0.69228849999999997</c:v>
                </c:pt>
                <c:pt idx="496">
                  <c:v>0.69323500000000005</c:v>
                </c:pt>
                <c:pt idx="497">
                  <c:v>0.68408290000000005</c:v>
                </c:pt>
                <c:pt idx="498">
                  <c:v>0.71527289999999999</c:v>
                </c:pt>
                <c:pt idx="499">
                  <c:v>0.73894349999999998</c:v>
                </c:pt>
                <c:pt idx="500">
                  <c:v>0.75701470000000004</c:v>
                </c:pt>
                <c:pt idx="501">
                  <c:v>0.84021959999999996</c:v>
                </c:pt>
                <c:pt idx="502">
                  <c:v>0.94576360000000004</c:v>
                </c:pt>
                <c:pt idx="503">
                  <c:v>0.98603689999999999</c:v>
                </c:pt>
                <c:pt idx="504">
                  <c:v>1.0005002000000001</c:v>
                </c:pt>
                <c:pt idx="505">
                  <c:v>1.0867465999999999</c:v>
                </c:pt>
                <c:pt idx="506">
                  <c:v>1.2422633999999999</c:v>
                </c:pt>
                <c:pt idx="507">
                  <c:v>1.3285070000000001</c:v>
                </c:pt>
                <c:pt idx="508">
                  <c:v>1.6286548999999999</c:v>
                </c:pt>
                <c:pt idx="509">
                  <c:v>1.7342561000000001</c:v>
                </c:pt>
                <c:pt idx="510">
                  <c:v>1.8681125999999999</c:v>
                </c:pt>
                <c:pt idx="511">
                  <c:v>1.8217174</c:v>
                </c:pt>
                <c:pt idx="512">
                  <c:v>1.9798576999999999</c:v>
                </c:pt>
                <c:pt idx="513">
                  <c:v>2.0656077000000002</c:v>
                </c:pt>
                <c:pt idx="514">
                  <c:v>2.1648539000000002</c:v>
                </c:pt>
                <c:pt idx="515">
                  <c:v>2.2483586999999998</c:v>
                </c:pt>
                <c:pt idx="516">
                  <c:v>2.2728500999999999</c:v>
                </c:pt>
                <c:pt idx="517">
                  <c:v>2.1729764</c:v>
                </c:pt>
                <c:pt idx="518">
                  <c:v>2.1105412000000001</c:v>
                </c:pt>
                <c:pt idx="519">
                  <c:v>2.1890272999999998</c:v>
                </c:pt>
                <c:pt idx="520">
                  <c:v>2.0458877000000002</c:v>
                </c:pt>
                <c:pt idx="521">
                  <c:v>2.1417202</c:v>
                </c:pt>
                <c:pt idx="522">
                  <c:v>2.0396120999999998</c:v>
                </c:pt>
                <c:pt idx="523">
                  <c:v>2.3893507999999999</c:v>
                </c:pt>
                <c:pt idx="524">
                  <c:v>2.1722638000000001</c:v>
                </c:pt>
                <c:pt idx="525">
                  <c:v>2.1316837999999998</c:v>
                </c:pt>
                <c:pt idx="526">
                  <c:v>2.1668493</c:v>
                </c:pt>
                <c:pt idx="527">
                  <c:v>2.1669814999999999</c:v>
                </c:pt>
                <c:pt idx="528">
                  <c:v>2.1504736000000002</c:v>
                </c:pt>
                <c:pt idx="529">
                  <c:v>1.9830745000000001</c:v>
                </c:pt>
                <c:pt idx="530">
                  <c:v>2.0466980000000001</c:v>
                </c:pt>
                <c:pt idx="531">
                  <c:v>2.2506327000000002</c:v>
                </c:pt>
                <c:pt idx="532">
                  <c:v>2.2123963999999998</c:v>
                </c:pt>
                <c:pt idx="533">
                  <c:v>2.1070514</c:v>
                </c:pt>
                <c:pt idx="534">
                  <c:v>2.0291747999999998</c:v>
                </c:pt>
                <c:pt idx="535">
                  <c:v>2.0702105</c:v>
                </c:pt>
                <c:pt idx="536">
                  <c:v>2.1834552</c:v>
                </c:pt>
                <c:pt idx="537">
                  <c:v>2.1438931999999999</c:v>
                </c:pt>
                <c:pt idx="538">
                  <c:v>2.1186215000000002</c:v>
                </c:pt>
                <c:pt idx="539">
                  <c:v>2.0598340999999998</c:v>
                </c:pt>
                <c:pt idx="540">
                  <c:v>2.0339219000000002</c:v>
                </c:pt>
                <c:pt idx="541">
                  <c:v>2.0939410999999999</c:v>
                </c:pt>
                <c:pt idx="542">
                  <c:v>1.9354172000000001</c:v>
                </c:pt>
                <c:pt idx="543">
                  <c:v>1.957867</c:v>
                </c:pt>
                <c:pt idx="544">
                  <c:v>2.0732154</c:v>
                </c:pt>
                <c:pt idx="545">
                  <c:v>1.8909050000000001</c:v>
                </c:pt>
                <c:pt idx="546">
                  <c:v>2.0129782999999999</c:v>
                </c:pt>
                <c:pt idx="547">
                  <c:v>2.0267107000000002</c:v>
                </c:pt>
                <c:pt idx="548">
                  <c:v>2.1193488</c:v>
                </c:pt>
                <c:pt idx="549">
                  <c:v>2.1650423999999999</c:v>
                </c:pt>
                <c:pt idx="550">
                  <c:v>2.1934062999999999</c:v>
                </c:pt>
                <c:pt idx="551">
                  <c:v>2.0803194</c:v>
                </c:pt>
                <c:pt idx="552">
                  <c:v>2.1310205999999998</c:v>
                </c:pt>
                <c:pt idx="553">
                  <c:v>2.2692654000000001</c:v>
                </c:pt>
                <c:pt idx="554">
                  <c:v>2.3170717999999999</c:v>
                </c:pt>
                <c:pt idx="555">
                  <c:v>2.2661682999999999</c:v>
                </c:pt>
                <c:pt idx="556">
                  <c:v>2.0621860000000001</c:v>
                </c:pt>
                <c:pt idx="557">
                  <c:v>2.1062748999999998</c:v>
                </c:pt>
                <c:pt idx="558">
                  <c:v>2.2213473000000001</c:v>
                </c:pt>
                <c:pt idx="559">
                  <c:v>2.2656063</c:v>
                </c:pt>
                <c:pt idx="560">
                  <c:v>2.3630380999999998</c:v>
                </c:pt>
                <c:pt idx="561">
                  <c:v>2.3981146</c:v>
                </c:pt>
                <c:pt idx="562">
                  <c:v>2.6260157</c:v>
                </c:pt>
                <c:pt idx="563">
                  <c:v>2.4633913000000001</c:v>
                </c:pt>
                <c:pt idx="564">
                  <c:v>2.3978522</c:v>
                </c:pt>
                <c:pt idx="565">
                  <c:v>2.6283477</c:v>
                </c:pt>
                <c:pt idx="566">
                  <c:v>2.4858232</c:v>
                </c:pt>
                <c:pt idx="567">
                  <c:v>2.6695006999999999</c:v>
                </c:pt>
                <c:pt idx="568">
                  <c:v>2.5248879999999998</c:v>
                </c:pt>
                <c:pt idx="569">
                  <c:v>2.4297491999999998</c:v>
                </c:pt>
                <c:pt idx="570">
                  <c:v>2.4361009</c:v>
                </c:pt>
                <c:pt idx="571">
                  <c:v>2.3480986000000001</c:v>
                </c:pt>
                <c:pt idx="572">
                  <c:v>2.2432398</c:v>
                </c:pt>
                <c:pt idx="573">
                  <c:v>2.2919117999999998</c:v>
                </c:pt>
                <c:pt idx="574">
                  <c:v>2.0412457000000002</c:v>
                </c:pt>
                <c:pt idx="575">
                  <c:v>2.0137893</c:v>
                </c:pt>
                <c:pt idx="576">
                  <c:v>1.7952474</c:v>
                </c:pt>
                <c:pt idx="577">
                  <c:v>1.7033233000000001</c:v>
                </c:pt>
                <c:pt idx="578">
                  <c:v>1.5434706</c:v>
                </c:pt>
                <c:pt idx="579">
                  <c:v>1.4298918</c:v>
                </c:pt>
                <c:pt idx="580">
                  <c:v>1.3428481000000001</c:v>
                </c:pt>
                <c:pt idx="581">
                  <c:v>1.1635219999999999</c:v>
                </c:pt>
                <c:pt idx="582">
                  <c:v>1.1429579000000001</c:v>
                </c:pt>
                <c:pt idx="583">
                  <c:v>1.0569888999999999</c:v>
                </c:pt>
                <c:pt idx="584">
                  <c:v>0.96504760000000001</c:v>
                </c:pt>
                <c:pt idx="585">
                  <c:v>0.94650000000000001</c:v>
                </c:pt>
                <c:pt idx="586">
                  <c:v>0.89596640000000005</c:v>
                </c:pt>
                <c:pt idx="587">
                  <c:v>0.86397800000000002</c:v>
                </c:pt>
                <c:pt idx="588">
                  <c:v>0.76077939999999999</c:v>
                </c:pt>
                <c:pt idx="589">
                  <c:v>0.80551810000000001</c:v>
                </c:pt>
                <c:pt idx="590">
                  <c:v>0.72298450000000003</c:v>
                </c:pt>
                <c:pt idx="591">
                  <c:v>0.69483229999999996</c:v>
                </c:pt>
                <c:pt idx="592">
                  <c:v>0.68657290000000004</c:v>
                </c:pt>
                <c:pt idx="593">
                  <c:v>0.67185229999999996</c:v>
                </c:pt>
                <c:pt idx="594">
                  <c:v>0.70652870000000001</c:v>
                </c:pt>
                <c:pt idx="595">
                  <c:v>0.76083389999999995</c:v>
                </c:pt>
                <c:pt idx="596">
                  <c:v>0.79009879999999999</c:v>
                </c:pt>
                <c:pt idx="597">
                  <c:v>0.77392190000000005</c:v>
                </c:pt>
                <c:pt idx="598">
                  <c:v>0.76340759999999996</c:v>
                </c:pt>
                <c:pt idx="599">
                  <c:v>0.83469269999999995</c:v>
                </c:pt>
                <c:pt idx="600">
                  <c:v>0.97485500000000003</c:v>
                </c:pt>
                <c:pt idx="601">
                  <c:v>0.97219390000000006</c:v>
                </c:pt>
                <c:pt idx="602">
                  <c:v>1.1857084</c:v>
                </c:pt>
                <c:pt idx="603">
                  <c:v>1.3655879</c:v>
                </c:pt>
                <c:pt idx="604">
                  <c:v>1.549715</c:v>
                </c:pt>
                <c:pt idx="605">
                  <c:v>1.7129335000000001</c:v>
                </c:pt>
                <c:pt idx="606">
                  <c:v>1.8188253999999999</c:v>
                </c:pt>
                <c:pt idx="607">
                  <c:v>1.8531002999999999</c:v>
                </c:pt>
                <c:pt idx="608">
                  <c:v>1.9319192999999999</c:v>
                </c:pt>
                <c:pt idx="609">
                  <c:v>1.9260782999999999</c:v>
                </c:pt>
                <c:pt idx="610">
                  <c:v>2.0566512000000001</c:v>
                </c:pt>
                <c:pt idx="611">
                  <c:v>2.0501594000000001</c:v>
                </c:pt>
                <c:pt idx="612">
                  <c:v>2.1679718000000001</c:v>
                </c:pt>
                <c:pt idx="613">
                  <c:v>2.1905041999999999</c:v>
                </c:pt>
                <c:pt idx="614">
                  <c:v>2.1835121000000002</c:v>
                </c:pt>
                <c:pt idx="615">
                  <c:v>2.0687226000000001</c:v>
                </c:pt>
                <c:pt idx="616">
                  <c:v>2.1236248999999998</c:v>
                </c:pt>
                <c:pt idx="617">
                  <c:v>2.0441942000000002</c:v>
                </c:pt>
                <c:pt idx="618">
                  <c:v>2.1548269000000002</c:v>
                </c:pt>
                <c:pt idx="619">
                  <c:v>2.3289016</c:v>
                </c:pt>
                <c:pt idx="620">
                  <c:v>2.3152903</c:v>
                </c:pt>
                <c:pt idx="621">
                  <c:v>2.2956200999999998</c:v>
                </c:pt>
                <c:pt idx="622">
                  <c:v>2.1462336999999998</c:v>
                </c:pt>
                <c:pt idx="623">
                  <c:v>2.1089148</c:v>
                </c:pt>
                <c:pt idx="624">
                  <c:v>2.2118582999999998</c:v>
                </c:pt>
                <c:pt idx="625">
                  <c:v>2.1673827999999999</c:v>
                </c:pt>
                <c:pt idx="626">
                  <c:v>2.1976415999999999</c:v>
                </c:pt>
                <c:pt idx="627">
                  <c:v>2.0552220000000001</c:v>
                </c:pt>
                <c:pt idx="628">
                  <c:v>2.1392744000000001</c:v>
                </c:pt>
                <c:pt idx="629">
                  <c:v>2.0454257999999998</c:v>
                </c:pt>
                <c:pt idx="630">
                  <c:v>2.1364554999999998</c:v>
                </c:pt>
                <c:pt idx="631">
                  <c:v>2.0904484999999999</c:v>
                </c:pt>
                <c:pt idx="632">
                  <c:v>2.1228888000000001</c:v>
                </c:pt>
                <c:pt idx="633">
                  <c:v>2.1007772</c:v>
                </c:pt>
                <c:pt idx="634">
                  <c:v>2.1439894000000002</c:v>
                </c:pt>
                <c:pt idx="635">
                  <c:v>1.9795830999999999</c:v>
                </c:pt>
                <c:pt idx="636">
                  <c:v>2.0752861999999999</c:v>
                </c:pt>
                <c:pt idx="637">
                  <c:v>1.9746778</c:v>
                </c:pt>
                <c:pt idx="638">
                  <c:v>2.0448897000000001</c:v>
                </c:pt>
                <c:pt idx="639">
                  <c:v>2.0525259999999999</c:v>
                </c:pt>
                <c:pt idx="640">
                  <c:v>2.1398494000000001</c:v>
                </c:pt>
                <c:pt idx="641">
                  <c:v>2.0677101000000002</c:v>
                </c:pt>
                <c:pt idx="642">
                  <c:v>2.0685110999999998</c:v>
                </c:pt>
                <c:pt idx="643">
                  <c:v>2.0245801000000001</c:v>
                </c:pt>
                <c:pt idx="644">
                  <c:v>2.1267927000000002</c:v>
                </c:pt>
                <c:pt idx="645">
                  <c:v>1.8212089</c:v>
                </c:pt>
                <c:pt idx="646">
                  <c:v>2.0740585</c:v>
                </c:pt>
                <c:pt idx="647">
                  <c:v>2.1436757000000002</c:v>
                </c:pt>
                <c:pt idx="648">
                  <c:v>2.2752162999999999</c:v>
                </c:pt>
                <c:pt idx="649">
                  <c:v>2.1016878999999999</c:v>
                </c:pt>
                <c:pt idx="650">
                  <c:v>2.1999460000000002</c:v>
                </c:pt>
                <c:pt idx="651">
                  <c:v>2.2579156999999999</c:v>
                </c:pt>
                <c:pt idx="652">
                  <c:v>2.0868345000000001</c:v>
                </c:pt>
                <c:pt idx="653">
                  <c:v>2.2249251999999999</c:v>
                </c:pt>
                <c:pt idx="654">
                  <c:v>2.2656643999999999</c:v>
                </c:pt>
                <c:pt idx="655">
                  <c:v>2.3543696999999999</c:v>
                </c:pt>
                <c:pt idx="656">
                  <c:v>2.3427342000000002</c:v>
                </c:pt>
                <c:pt idx="657">
                  <c:v>2.3973575</c:v>
                </c:pt>
                <c:pt idx="658">
                  <c:v>2.2990721000000001</c:v>
                </c:pt>
                <c:pt idx="659">
                  <c:v>2.4237267999999998</c:v>
                </c:pt>
                <c:pt idx="660">
                  <c:v>2.5542756</c:v>
                </c:pt>
                <c:pt idx="661">
                  <c:v>2.4257567999999998</c:v>
                </c:pt>
                <c:pt idx="662">
                  <c:v>2.4796817999999998</c:v>
                </c:pt>
                <c:pt idx="663">
                  <c:v>2.1526168000000001</c:v>
                </c:pt>
                <c:pt idx="664">
                  <c:v>2.3748672000000002</c:v>
                </c:pt>
                <c:pt idx="665">
                  <c:v>2.2492402999999999</c:v>
                </c:pt>
                <c:pt idx="666">
                  <c:v>2.2251439999999998</c:v>
                </c:pt>
                <c:pt idx="667">
                  <c:v>2.2848169999999999</c:v>
                </c:pt>
                <c:pt idx="668">
                  <c:v>2.2440319999999998</c:v>
                </c:pt>
                <c:pt idx="669">
                  <c:v>2.0193365999999999</c:v>
                </c:pt>
                <c:pt idx="670">
                  <c:v>1.9842264000000001</c:v>
                </c:pt>
                <c:pt idx="671">
                  <c:v>1.7372608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4-90D5-47E4-AA95-A227B85CF0A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06985856"/>
        <c:axId val="206991744"/>
      </c:lineChart>
      <c:catAx>
        <c:axId val="206985856"/>
        <c:scaling>
          <c:orientation val="minMax"/>
        </c:scaling>
        <c:delete val="0"/>
        <c:axPos val="b"/>
        <c:majorGridlines>
          <c:spPr>
            <a:ln w="3175">
              <a:solidFill>
                <a:srgbClr val="808080"/>
              </a:solidFill>
              <a:prstDash val="solid"/>
            </a:ln>
          </c:spPr>
        </c:majorGridlines>
        <c:numFmt formatCode="d\-mmm" sourceLinked="0"/>
        <c:majorTickMark val="cross"/>
        <c:minorTickMark val="in"/>
        <c:tickLblPos val="nextTo"/>
        <c:spPr>
          <a:ln w="3175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/>
            </a:pPr>
            <a:endParaRPr lang="en-US"/>
          </a:p>
        </c:txPr>
        <c:crossAx val="206991744"/>
        <c:crossesAt val="-100"/>
        <c:auto val="0"/>
        <c:lblAlgn val="ctr"/>
        <c:lblOffset val="100"/>
        <c:tickLblSkip val="96"/>
        <c:tickMarkSkip val="96"/>
        <c:noMultiLvlLbl val="0"/>
      </c:catAx>
      <c:valAx>
        <c:axId val="206991744"/>
        <c:scaling>
          <c:orientation val="minMax"/>
          <c:min val="0"/>
        </c:scaling>
        <c:delete val="0"/>
        <c:axPos val="l"/>
        <c:majorGridlines>
          <c:spPr>
            <a:ln w="3175">
              <a:solidFill>
                <a:srgbClr val="808080"/>
              </a:solidFill>
              <a:prstDash val="solid"/>
            </a:ln>
          </c:spPr>
        </c:majorGridlines>
        <c:title>
          <c:tx>
            <c:rich>
              <a:bodyPr/>
              <a:lstStyle/>
              <a:p>
                <a:pPr>
                  <a:defRPr/>
                </a:pPr>
                <a:r>
                  <a:rPr lang="en-US"/>
                  <a:t>Flow (mgd)</a:t>
                </a:r>
              </a:p>
            </c:rich>
          </c:tx>
          <c:layout>
            <c:manualLayout>
              <c:xMode val="edge"/>
              <c:yMode val="edge"/>
              <c:x val="8.3472454090150229E-3"/>
              <c:y val="0.30188679245283057"/>
            </c:manualLayout>
          </c:layout>
          <c:overlay val="0"/>
          <c:spPr>
            <a:noFill/>
            <a:ln w="25400">
              <a:noFill/>
            </a:ln>
          </c:spPr>
        </c:title>
        <c:numFmt formatCode="0.00" sourceLinked="0"/>
        <c:majorTickMark val="cross"/>
        <c:minorTickMark val="none"/>
        <c:tickLblPos val="nextTo"/>
        <c:spPr>
          <a:ln w="3175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/>
            </a:pPr>
            <a:endParaRPr lang="en-US"/>
          </a:p>
        </c:txPr>
        <c:crossAx val="206985856"/>
        <c:crosses val="autoZero"/>
        <c:crossBetween val="between"/>
      </c:valAx>
      <c:catAx>
        <c:axId val="206993664"/>
        <c:scaling>
          <c:orientation val="minMax"/>
        </c:scaling>
        <c:delete val="1"/>
        <c:axPos val="t"/>
        <c:numFmt formatCode="m/d/yy\ h:mm;@" sourceLinked="1"/>
        <c:majorTickMark val="out"/>
        <c:minorTickMark val="none"/>
        <c:tickLblPos val="none"/>
        <c:crossAx val="207003648"/>
        <c:crosses val="autoZero"/>
        <c:auto val="0"/>
        <c:lblAlgn val="ctr"/>
        <c:lblOffset val="100"/>
        <c:noMultiLvlLbl val="0"/>
      </c:catAx>
      <c:valAx>
        <c:axId val="207003648"/>
        <c:scaling>
          <c:orientation val="maxMin"/>
          <c:max val="1.2"/>
          <c:min val="0"/>
        </c:scaling>
        <c:delete val="0"/>
        <c:axPos val="r"/>
        <c:title>
          <c:tx>
            <c:rich>
              <a:bodyPr/>
              <a:lstStyle/>
              <a:p>
                <a:pPr>
                  <a:defRPr/>
                </a:pPr>
                <a:r>
                  <a:rPr lang="en-US"/>
                  <a:t>Rain (in/hr)</a:t>
                </a:r>
              </a:p>
            </c:rich>
          </c:tx>
          <c:layout>
            <c:manualLayout>
              <c:xMode val="edge"/>
              <c:yMode val="edge"/>
              <c:x val="0.96857114198304828"/>
              <c:y val="0.33962264150943428"/>
            </c:manualLayout>
          </c:layout>
          <c:overlay val="0"/>
          <c:spPr>
            <a:noFill/>
            <a:ln w="25400">
              <a:noFill/>
            </a:ln>
          </c:spPr>
        </c:title>
        <c:numFmt formatCode="0.0" sourceLinked="0"/>
        <c:majorTickMark val="cross"/>
        <c:minorTickMark val="none"/>
        <c:tickLblPos val="nextTo"/>
        <c:spPr>
          <a:ln w="3175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/>
            </a:pPr>
            <a:endParaRPr lang="en-US"/>
          </a:p>
        </c:txPr>
        <c:crossAx val="206993664"/>
        <c:crosses val="max"/>
        <c:crossBetween val="between"/>
        <c:majorUnit val="0.2"/>
      </c:valAx>
      <c:spPr>
        <a:solidFill>
          <a:srgbClr val="FFFFFF"/>
        </a:solidFill>
        <a:ln w="12700">
          <a:solidFill>
            <a:srgbClr val="808080"/>
          </a:solidFill>
          <a:prstDash val="solid"/>
        </a:ln>
      </c:spPr>
    </c:plotArea>
    <c:legend>
      <c:legendPos val="b"/>
      <c:legendEntry>
        <c:idx val="2"/>
        <c:delete val="1"/>
      </c:legendEntry>
      <c:layout>
        <c:manualLayout>
          <c:xMode val="edge"/>
          <c:yMode val="edge"/>
          <c:x val="0.12425330591637829"/>
          <c:y val="0.876390096760293"/>
          <c:w val="0.75149322099068827"/>
          <c:h val="7.4413958354958912E-2"/>
        </c:manualLayout>
      </c:layout>
      <c:overlay val="0"/>
    </c:legend>
    <c:plotVisOnly val="1"/>
    <c:dispBlanksAs val="gap"/>
    <c:showDLblsOverMax val="0"/>
  </c:chart>
  <c:spPr>
    <a:noFill/>
    <a:ln w="9525">
      <a:noFill/>
    </a:ln>
  </c:spPr>
  <c:txPr>
    <a:bodyPr/>
    <a:lstStyle/>
    <a:p>
      <a:pPr>
        <a:defRPr sz="1100" b="0" i="0" u="none" strike="noStrike" baseline="0">
          <a:solidFill>
            <a:srgbClr val="000000"/>
          </a:solidFill>
          <a:latin typeface="Franklin Gothic Book" panose="020B0503020102020204" pitchFamily="34" charset="0"/>
          <a:ea typeface="Arial"/>
          <a:cs typeface="Arial"/>
        </a:defRPr>
      </a:pPr>
      <a:endParaRPr lang="en-US"/>
    </a:p>
  </c:txPr>
  <c:externalData r:id="rId1">
    <c:autoUpdate val="0"/>
  </c:externalData>
  <c:userShapes r:id="rId2"/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0.6272</cdr:x>
      <cdr:y>0.24495</cdr:y>
    </cdr:from>
    <cdr:to>
      <cdr:x>0.78489</cdr:x>
      <cdr:y>0.31462</cdr:y>
    </cdr:to>
    <cdr:sp macro="" textlink="">
      <cdr:nvSpPr>
        <cdr:cNvPr id="2" name="Speech Bubble: Rectangle with Corners Rounded 1">
          <a:extLst xmlns:a="http://schemas.openxmlformats.org/drawingml/2006/main">
            <a:ext uri="{FF2B5EF4-FFF2-40B4-BE49-F238E27FC236}">
              <a16:creationId xmlns:a16="http://schemas.microsoft.com/office/drawing/2014/main" id="{729ABE8B-DD56-3779-6DC4-40647C45B226}"/>
            </a:ext>
          </a:extLst>
        </cdr:cNvPr>
        <cdr:cNvSpPr/>
      </cdr:nvSpPr>
      <cdr:spPr>
        <a:xfrm xmlns:a="http://schemas.openxmlformats.org/drawingml/2006/main">
          <a:off x="6839158" y="1083363"/>
          <a:ext cx="1719469" cy="308113"/>
        </a:xfrm>
        <a:prstGeom xmlns:a="http://schemas.openxmlformats.org/drawingml/2006/main" prst="wedgeRoundRectCallout">
          <a:avLst>
            <a:gd name="adj1" fmla="val -86665"/>
            <a:gd name="adj2" fmla="val -179436"/>
            <a:gd name="adj3" fmla="val 16667"/>
          </a:avLst>
        </a:prstGeom>
        <a:solidFill xmlns:a="http://schemas.openxmlformats.org/drawingml/2006/main">
          <a:srgbClr val="3BC6FF"/>
        </a:solidFill>
        <a:ln xmlns:a="http://schemas.openxmlformats.org/drawingml/2006/main">
          <a:noFill/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 rtlCol="0" anchor="ctr"/>
        <a:lstStyle xmlns:a="http://schemas.openxmlformats.org/drawingml/2006/main"/>
        <a:p xmlns:a="http://schemas.openxmlformats.org/drawingml/2006/main">
          <a:pPr algn="ctr"/>
          <a:r>
            <a:rPr lang="en-US" sz="1400" dirty="0">
              <a:solidFill>
                <a:schemeClr val="tx1"/>
              </a:solidFill>
            </a:rPr>
            <a:t>Measured Rainfall</a:t>
          </a:r>
        </a:p>
      </cdr:txBody>
    </cdr:sp>
  </cdr:relSizeAnchor>
  <cdr:relSizeAnchor xmlns:cdr="http://schemas.openxmlformats.org/drawingml/2006/chartDrawing">
    <cdr:from>
      <cdr:x>0.30271</cdr:x>
      <cdr:y>0.18877</cdr:y>
    </cdr:from>
    <cdr:to>
      <cdr:x>0.43771</cdr:x>
      <cdr:y>0.25844</cdr:y>
    </cdr:to>
    <cdr:sp macro="" textlink="">
      <cdr:nvSpPr>
        <cdr:cNvPr id="3" name="Speech Bubble: Rectangle with Corners Rounded 2">
          <a:extLst xmlns:a="http://schemas.openxmlformats.org/drawingml/2006/main">
            <a:ext uri="{FF2B5EF4-FFF2-40B4-BE49-F238E27FC236}">
              <a16:creationId xmlns:a16="http://schemas.microsoft.com/office/drawing/2014/main" id="{7F249672-9BAB-306E-0AE2-16D043ECF437}"/>
            </a:ext>
          </a:extLst>
        </cdr:cNvPr>
        <cdr:cNvSpPr/>
      </cdr:nvSpPr>
      <cdr:spPr>
        <a:xfrm xmlns:a="http://schemas.openxmlformats.org/drawingml/2006/main">
          <a:off x="3300827" y="834885"/>
          <a:ext cx="1472096" cy="308113"/>
        </a:xfrm>
        <a:prstGeom xmlns:a="http://schemas.openxmlformats.org/drawingml/2006/main" prst="wedgeRoundRectCallout">
          <a:avLst>
            <a:gd name="adj1" fmla="val 101323"/>
            <a:gd name="adj2" fmla="val 246370"/>
            <a:gd name="adj3" fmla="val 16667"/>
          </a:avLst>
        </a:prstGeom>
        <a:solidFill xmlns:a="http://schemas.openxmlformats.org/drawingml/2006/main">
          <a:srgbClr val="00B050"/>
        </a:solidFill>
        <a:ln xmlns:a="http://schemas.openxmlformats.org/drawingml/2006/main">
          <a:noFill/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rtlCol="0" anchor="ctr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en-US" sz="1400" dirty="0">
              <a:solidFill>
                <a:schemeClr val="bg1"/>
              </a:solidFill>
            </a:rPr>
            <a:t>Measured Flow</a:t>
          </a:r>
        </a:p>
      </cdr:txBody>
    </cdr:sp>
  </cdr:relSizeAnchor>
  <cdr:relSizeAnchor xmlns:cdr="http://schemas.openxmlformats.org/drawingml/2006/chartDrawing">
    <cdr:from>
      <cdr:x>0.63561</cdr:x>
      <cdr:y>0.35844</cdr:y>
    </cdr:from>
    <cdr:to>
      <cdr:x>0.76438</cdr:x>
      <cdr:y>0.48196</cdr:y>
    </cdr:to>
    <cdr:sp macro="" textlink="">
      <cdr:nvSpPr>
        <cdr:cNvPr id="4" name="Speech Bubble: Rectangle with Corners Rounded 3">
          <a:extLst xmlns:a="http://schemas.openxmlformats.org/drawingml/2006/main">
            <a:ext uri="{FF2B5EF4-FFF2-40B4-BE49-F238E27FC236}">
              <a16:creationId xmlns:a16="http://schemas.microsoft.com/office/drawing/2014/main" id="{0B17DB55-7252-6B90-6FA1-DD0D94B9E556}"/>
            </a:ext>
          </a:extLst>
        </cdr:cNvPr>
        <cdr:cNvSpPr/>
      </cdr:nvSpPr>
      <cdr:spPr>
        <a:xfrm xmlns:a="http://schemas.openxmlformats.org/drawingml/2006/main">
          <a:off x="6930819" y="1585290"/>
          <a:ext cx="1404178" cy="546265"/>
        </a:xfrm>
        <a:prstGeom xmlns:a="http://schemas.openxmlformats.org/drawingml/2006/main" prst="wedgeRoundRectCallout">
          <a:avLst>
            <a:gd name="adj1" fmla="val -92908"/>
            <a:gd name="adj2" fmla="val 218003"/>
            <a:gd name="adj3" fmla="val 16667"/>
          </a:avLst>
        </a:prstGeom>
        <a:solidFill xmlns:a="http://schemas.openxmlformats.org/drawingml/2006/main">
          <a:srgbClr val="0070C0"/>
        </a:solidFill>
        <a:ln xmlns:a="http://schemas.openxmlformats.org/drawingml/2006/main">
          <a:noFill/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rtlCol="0" anchor="ctr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en-US" sz="1400" dirty="0">
              <a:solidFill>
                <a:schemeClr val="bg1"/>
              </a:solidFill>
            </a:rPr>
            <a:t>Typical Dry Weather Flow</a:t>
          </a:r>
        </a:p>
      </cdr:txBody>
    </cdr:sp>
  </cdr:relSizeAnchor>
  <cdr:relSizeAnchor xmlns:cdr="http://schemas.openxmlformats.org/drawingml/2006/chartDrawing">
    <cdr:from>
      <cdr:x>0.2424</cdr:x>
      <cdr:y>0.34721</cdr:y>
    </cdr:from>
    <cdr:to>
      <cdr:x>0.39568</cdr:x>
      <cdr:y>0.45861</cdr:y>
    </cdr:to>
    <cdr:sp macro="" textlink="">
      <cdr:nvSpPr>
        <cdr:cNvPr id="5" name="Speech Bubble: Rectangle with Corners Rounded 4">
          <a:extLst xmlns:a="http://schemas.openxmlformats.org/drawingml/2006/main">
            <a:ext uri="{FF2B5EF4-FFF2-40B4-BE49-F238E27FC236}">
              <a16:creationId xmlns:a16="http://schemas.microsoft.com/office/drawing/2014/main" id="{2D3BB628-A0BB-1B86-57E0-7DD5B484DB2D}"/>
            </a:ext>
          </a:extLst>
        </cdr:cNvPr>
        <cdr:cNvSpPr/>
      </cdr:nvSpPr>
      <cdr:spPr>
        <a:xfrm xmlns:a="http://schemas.openxmlformats.org/drawingml/2006/main">
          <a:off x="2643188" y="1535595"/>
          <a:ext cx="1671430" cy="492704"/>
        </a:xfrm>
        <a:prstGeom xmlns:a="http://schemas.openxmlformats.org/drawingml/2006/main" prst="wedgeRoundRectCallout">
          <a:avLst>
            <a:gd name="adj1" fmla="val 121415"/>
            <a:gd name="adj2" fmla="val 204808"/>
            <a:gd name="adj3" fmla="val 16667"/>
          </a:avLst>
        </a:prstGeom>
        <a:solidFill xmlns:a="http://schemas.openxmlformats.org/drawingml/2006/main">
          <a:srgbClr val="C00000"/>
        </a:solidFill>
        <a:ln xmlns:a="http://schemas.openxmlformats.org/drawingml/2006/main">
          <a:noFill/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rtlCol="0" anchor="ctr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en-US" sz="1400" dirty="0">
              <a:solidFill>
                <a:schemeClr val="bg1"/>
              </a:solidFill>
            </a:rPr>
            <a:t>Inflow Response from Storm Event</a:t>
          </a: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fld id="{5C990240-3E89-4608-A713-36AEF4AAD253}" type="datetimeFigureOut">
              <a:rPr lang="en-US" smtClean="0"/>
              <a:pPr/>
              <a:t>6/7/2023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fld id="{3A75375B-06E6-43E1-A056-E324CBBD08A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721783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COVER SLIDE</a:t>
            </a:r>
          </a:p>
          <a:p>
            <a:r>
              <a:rPr lang="en-US" dirty="0"/>
              <a:t>If you have a very long title, make it upper and lower case instead of all caps.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A75375B-06E6-43E1-A056-E324CBBD08A3}" type="slidenum">
              <a:rPr lang="en-US" smtClean="0"/>
              <a:pPr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7485400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DIVIDER SLIDE – SECOND LEVEL</a:t>
            </a:r>
          </a:p>
          <a:p>
            <a:r>
              <a:rPr lang="en-US" dirty="0"/>
              <a:t>The yellow text may not be appropriate on every divider slide. If it doesn’t work with your message, delete the yellow text.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A75375B-06E6-43E1-A056-E324CBBD08A3}" type="slidenum">
              <a:rPr lang="en-US" smtClean="0"/>
              <a:pPr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2331879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DIVIDER SLIDE – SECOND LEVEL</a:t>
            </a:r>
          </a:p>
          <a:p>
            <a:r>
              <a:rPr lang="en-US" dirty="0"/>
              <a:t>The yellow text may not be appropriate on every divider slide. If it doesn’t work with your message, delete the yellow text.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A75375B-06E6-43E1-A056-E324CBBD08A3}" type="slidenum">
              <a:rPr lang="en-US" smtClean="0"/>
              <a:pPr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9475660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A75375B-06E6-43E1-A056-E324CBBD08A3}" type="slidenum">
              <a:rPr lang="en-US" smtClean="0"/>
              <a:pPr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5785630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DIVIDER SLIDE – SECOND LEVEL</a:t>
            </a:r>
          </a:p>
          <a:p>
            <a:r>
              <a:rPr lang="en-US" dirty="0"/>
              <a:t>The yellow text may not be appropriate on every divider slide. If it doesn’t work with your message, delete the yellow text.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A75375B-06E6-43E1-A056-E324CBBD08A3}" type="slidenum">
              <a:rPr lang="en-US" smtClean="0"/>
              <a:pPr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441864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A75375B-06E6-43E1-A056-E324CBBD08A3}" type="slidenum">
              <a:rPr lang="en-US" smtClean="0"/>
              <a:pPr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8872503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DIVIDER SLIDE – SECOND LEVEL</a:t>
            </a:r>
          </a:p>
          <a:p>
            <a:r>
              <a:rPr lang="en-US" dirty="0"/>
              <a:t>The yellow text may not be appropriate on every divider slide. If it doesn’t work with your message, delete the yellow text.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A75375B-06E6-43E1-A056-E324CBBD08A3}" type="slidenum">
              <a:rPr lang="en-US" smtClean="0"/>
              <a:pPr/>
              <a:t>18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2594629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DIVIDER SLIDE – SECOND LEVEL</a:t>
            </a:r>
          </a:p>
          <a:p>
            <a:r>
              <a:rPr lang="en-US" dirty="0"/>
              <a:t>The yellow text may not be appropriate on every divider slide. If it doesn’t work with your message, delete the yellow text.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A75375B-06E6-43E1-A056-E324CBBD08A3}" type="slidenum">
              <a:rPr lang="en-US" smtClean="0"/>
              <a:pPr/>
              <a:t>23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9681372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Chart, funnel chart&#10;&#10;Description automatically generated">
            <a:extLst>
              <a:ext uri="{FF2B5EF4-FFF2-40B4-BE49-F238E27FC236}">
                <a16:creationId xmlns:a16="http://schemas.microsoft.com/office/drawing/2014/main" id="{0576EF09-44E2-4854-88DD-F905CA5D78D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02143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bg>
      <p:bgPr>
        <a:solidFill>
          <a:srgbClr val="0038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11396132" y="6394450"/>
            <a:ext cx="6942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9BAAD03-4860-4E41-8C65-3BCAECF6961C}" type="slidenum">
              <a:rPr lang="en-US" smtClean="0"/>
              <a:t>‹#›</a:t>
            </a:fld>
            <a:endParaRPr lang="en-US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01496948-1BC8-4A8E-A6AC-F48DBF651333}"/>
              </a:ext>
            </a:extLst>
          </p:cNvPr>
          <p:cNvSpPr/>
          <p:nvPr userDrawn="1"/>
        </p:nvSpPr>
        <p:spPr>
          <a:xfrm>
            <a:off x="-1" y="0"/>
            <a:ext cx="12191999" cy="6858000"/>
          </a:xfrm>
          <a:prstGeom prst="rect">
            <a:avLst/>
          </a:prstGeom>
          <a:solidFill>
            <a:srgbClr val="243F8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68603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SLIDE - Level 2">
    <p:bg>
      <p:bgPr>
        <a:solidFill>
          <a:srgbClr val="2B415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315616EF-270C-4977-B514-CA784116CB52}"/>
              </a:ext>
            </a:extLst>
          </p:cNvPr>
          <p:cNvSpPr/>
          <p:nvPr userDrawn="1"/>
        </p:nvSpPr>
        <p:spPr>
          <a:xfrm>
            <a:off x="-1" y="0"/>
            <a:ext cx="12191999" cy="6858000"/>
          </a:xfrm>
          <a:prstGeom prst="rect">
            <a:avLst/>
          </a:prstGeom>
          <a:solidFill>
            <a:srgbClr val="243F8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C8FEA84-6C68-4789-8BED-B2EAAF44890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71387" y="1941694"/>
            <a:ext cx="7900584" cy="1477752"/>
          </a:xfrm>
        </p:spPr>
        <p:txBody>
          <a:bodyPr anchor="b"/>
          <a:lstStyle>
            <a:lvl1pPr marL="0" indent="0">
              <a:defRPr sz="42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style…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4D7E6D8D-DE68-4A31-96F2-46D5F732E6B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8603523" y="1941694"/>
            <a:ext cx="3294693" cy="1476375"/>
          </a:xfrm>
        </p:spPr>
        <p:txBody>
          <a:bodyPr anchor="b" anchorCtr="0">
            <a:normAutofit/>
          </a:bodyPr>
          <a:lstStyle>
            <a:lvl1pPr marL="0" indent="0">
              <a:buNone/>
              <a:defRPr sz="4200">
                <a:solidFill>
                  <a:schemeClr val="accent4">
                    <a:lumMod val="60000"/>
                    <a:lumOff val="4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124112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BULL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7B3837-E32D-4F73-BD72-81F8E3E175E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7654" y="473573"/>
            <a:ext cx="10983817" cy="903605"/>
          </a:xfrm>
        </p:spPr>
        <p:txBody>
          <a:bodyPr/>
          <a:lstStyle>
            <a:lvl1pPr>
              <a:defRPr/>
            </a:lvl1pPr>
          </a:lstStyle>
          <a:p>
            <a:r>
              <a:rPr lang="en-US" sz="3200" dirty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// </a:t>
            </a:r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19F65B1-6D05-49AC-8FB2-2C339530FEF5}"/>
              </a:ext>
            </a:extLst>
          </p:cNvPr>
          <p:cNvSpPr>
            <a:spLocks noGrp="1"/>
          </p:cNvSpPr>
          <p:nvPr>
            <p:ph idx="1" hasCustomPrompt="1"/>
          </p:nvPr>
        </p:nvSpPr>
        <p:spPr/>
        <p:txBody>
          <a:bodyPr/>
          <a:lstStyle>
            <a:lvl1pPr marL="282575" indent="-282575">
              <a:spcBef>
                <a:spcPts val="1200"/>
              </a:spcBef>
              <a:buFont typeface="Arial" panose="020B0604020202020204" pitchFamily="34" charset="0"/>
              <a:buChar char="•"/>
              <a:defRPr/>
            </a:lvl1pPr>
            <a:lvl2pPr>
              <a:spcBef>
                <a:spcPts val="1200"/>
              </a:spcBef>
              <a:buSzPct val="80000"/>
              <a:defRPr/>
            </a:lvl2pPr>
            <a:lvl3pPr>
              <a:spcBef>
                <a:spcPts val="800"/>
              </a:spcBef>
              <a:defRPr/>
            </a:lvl3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250ED9E-DC25-42D9-A43F-AB1A5453FA3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1"/>
            <a:ext cx="12242800" cy="197306"/>
          </a:xfrm>
          <a:prstGeom prst="rect">
            <a:avLst/>
          </a:prstGeom>
        </p:spPr>
      </p:pic>
      <p:sp>
        <p:nvSpPr>
          <p:cNvPr id="5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11396132" y="6394450"/>
            <a:ext cx="6942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9BAAD03-4860-4E41-8C65-3BCAECF696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127877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97" userDrawn="1">
          <p15:clr>
            <a:srgbClr val="FBAE40"/>
          </p15:clr>
        </p15:guide>
        <p15:guide id="2" pos="370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 AND 2 COL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F371F5-EBC5-4E54-B225-B6EDEF28E87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7654" y="466725"/>
            <a:ext cx="10983817" cy="903605"/>
          </a:xfrm>
        </p:spPr>
        <p:txBody>
          <a:bodyPr/>
          <a:lstStyle>
            <a:lvl1pPr>
              <a:defRPr/>
            </a:lvl1pPr>
          </a:lstStyle>
          <a:p>
            <a:r>
              <a:rPr lang="en-US" sz="3200" dirty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// </a:t>
            </a:r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1A28903-AC10-4B20-B7C9-82DB1BFD85FB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 marL="282575" indent="-282575">
              <a:buFont typeface="Arial" panose="020B0604020202020204" pitchFamily="34" charset="0"/>
              <a:buChar char="•"/>
              <a:defRPr/>
            </a:lvl1pPr>
            <a:lvl2pPr>
              <a:buSzPct val="80000"/>
              <a:defRPr/>
            </a:lvl2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05A7420-511E-4901-A5A1-24FA192F8B13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 marL="282575" indent="-282575">
              <a:buFont typeface="Arial" panose="020B0604020202020204" pitchFamily="34" charset="0"/>
              <a:buChar char="•"/>
              <a:defRPr/>
            </a:lvl1pPr>
            <a:lvl2pPr>
              <a:buSzPct val="80000"/>
              <a:defRPr/>
            </a:lvl2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C69A0D9-F757-42F3-AE9D-47D7969F1A7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1"/>
            <a:ext cx="12242800" cy="197306"/>
          </a:xfrm>
          <a:prstGeom prst="rect">
            <a:avLst/>
          </a:prstGeom>
        </p:spPr>
      </p:pic>
      <p:sp>
        <p:nvSpPr>
          <p:cNvPr id="6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11396132" y="6394450"/>
            <a:ext cx="6942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9BAAD03-4860-4E41-8C65-3BCAECF696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491610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93" userDrawn="1">
          <p15:clr>
            <a:srgbClr val="FBAE40"/>
          </p15:clr>
        </p15:guide>
        <p15:guide id="2" pos="366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Pr>
        <a:pattFill prst="ltUpDiag">
          <a:fgClr>
            <a:schemeClr val="bg2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416E63-1D81-4BC4-9B8E-7EC46915C9D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z="3200" dirty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// </a:t>
            </a:r>
            <a:r>
              <a:rPr lang="en-US" dirty="0"/>
              <a:t>Click to edit Master title style</a:t>
            </a:r>
          </a:p>
        </p:txBody>
      </p:sp>
      <p:sp>
        <p:nvSpPr>
          <p:cNvPr id="3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11396132" y="6394450"/>
            <a:ext cx="6942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9BAAD03-4860-4E41-8C65-3BCAECF696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93152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1 IMAGE">
    <p:bg>
      <p:bgPr>
        <a:solidFill>
          <a:srgbClr val="0038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095F74F7-EA6F-4DE5-9061-303417CAFC59}"/>
              </a:ext>
            </a:extLst>
          </p:cNvPr>
          <p:cNvSpPr/>
          <p:nvPr userDrawn="1"/>
        </p:nvSpPr>
        <p:spPr>
          <a:xfrm>
            <a:off x="-1" y="0"/>
            <a:ext cx="12191999" cy="6858000"/>
          </a:xfrm>
          <a:prstGeom prst="rect">
            <a:avLst/>
          </a:prstGeom>
          <a:solidFill>
            <a:srgbClr val="243F8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E2504363-8B7C-4943-B298-B94F509D23D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 rot="16200000">
            <a:off x="-1518138" y="4947139"/>
            <a:ext cx="3318777" cy="28249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236D01B-A64D-486B-9F37-78319C3F6902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-2360"/>
            <a:ext cx="5486400" cy="6860359"/>
          </a:xfrm>
          <a:solidFill>
            <a:schemeClr val="bg2"/>
          </a:solidFill>
          <a:effectLst>
            <a:outerShdw blurRad="177800" dist="1143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>
            <a:lvl1pPr marL="0" indent="0">
              <a:buNone/>
              <a:defRPr sz="18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AE5E85FE-3E21-4BB3-A638-48C66C23F767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826884" y="2177834"/>
            <a:ext cx="5751513" cy="753904"/>
          </a:xfrm>
        </p:spPr>
        <p:txBody>
          <a:bodyPr>
            <a:normAutofit/>
          </a:bodyPr>
          <a:lstStyle>
            <a:lvl1pPr marL="0" indent="0" algn="l">
              <a:buNone/>
              <a:defRPr sz="3800" i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 lvl="0"/>
            <a:r>
              <a:rPr lang="en-US" dirty="0"/>
              <a:t>CLICK to edit text</a:t>
            </a:r>
          </a:p>
        </p:txBody>
      </p:sp>
      <p:sp>
        <p:nvSpPr>
          <p:cNvPr id="15" name="Text Placeholder 15">
            <a:extLst>
              <a:ext uri="{FF2B5EF4-FFF2-40B4-BE49-F238E27FC236}">
                <a16:creationId xmlns:a16="http://schemas.microsoft.com/office/drawing/2014/main" id="{6D9972EF-0099-458C-9833-18AA9AEF3FA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834433" y="3807047"/>
            <a:ext cx="5092454" cy="1764194"/>
          </a:xfrm>
        </p:spPr>
        <p:txBody>
          <a:bodyPr>
            <a:normAutofit/>
          </a:bodyPr>
          <a:lstStyle>
            <a:lvl1pPr marL="0" indent="0" algn="l">
              <a:buNone/>
              <a:defRPr sz="3800" i="1">
                <a:solidFill>
                  <a:schemeClr val="accent4">
                    <a:lumMod val="60000"/>
                    <a:lumOff val="4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 lvl="0"/>
            <a:r>
              <a:rPr lang="en-US" dirty="0"/>
              <a:t>…click to edit text</a:t>
            </a:r>
          </a:p>
        </p:txBody>
      </p:sp>
      <p:sp>
        <p:nvSpPr>
          <p:cNvPr id="7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11396132" y="6394450"/>
            <a:ext cx="6942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9BAAD03-4860-4E41-8C65-3BCAECF696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01808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3 IMAGES">
    <p:bg>
      <p:bgPr>
        <a:solidFill>
          <a:srgbClr val="0038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9800382B-4993-4D98-B4A2-BD329D79D76F}"/>
              </a:ext>
            </a:extLst>
          </p:cNvPr>
          <p:cNvSpPr/>
          <p:nvPr userDrawn="1"/>
        </p:nvSpPr>
        <p:spPr>
          <a:xfrm>
            <a:off x="-1" y="0"/>
            <a:ext cx="12191999" cy="6858000"/>
          </a:xfrm>
          <a:prstGeom prst="rect">
            <a:avLst/>
          </a:prstGeom>
          <a:solidFill>
            <a:srgbClr val="243F8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4010245E-C538-460D-9DB2-D999A567982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" y="1541790"/>
            <a:ext cx="3378635" cy="3691387"/>
          </a:xfrm>
          <a:solidFill>
            <a:schemeClr val="bg2"/>
          </a:solidFill>
        </p:spPr>
        <p:txBody>
          <a:bodyPr>
            <a:normAutofit/>
          </a:bodyPr>
          <a:lstStyle>
            <a:lvl1pPr marL="0" indent="0">
              <a:buNone/>
              <a:defRPr sz="18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1" name="Picture Placeholder 9">
            <a:extLst>
              <a:ext uri="{FF2B5EF4-FFF2-40B4-BE49-F238E27FC236}">
                <a16:creationId xmlns:a16="http://schemas.microsoft.com/office/drawing/2014/main" id="{7532B36D-2804-4052-8A3D-B21C237BD4B6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3390669" y="1541790"/>
            <a:ext cx="6061324" cy="3691387"/>
          </a:xfrm>
          <a:solidFill>
            <a:schemeClr val="bg2"/>
          </a:solidFill>
        </p:spPr>
        <p:txBody>
          <a:bodyPr>
            <a:normAutofit/>
          </a:bodyPr>
          <a:lstStyle>
            <a:lvl1pPr marL="0" indent="0">
              <a:buNone/>
              <a:defRPr sz="18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2" name="Picture Placeholder 9">
            <a:extLst>
              <a:ext uri="{FF2B5EF4-FFF2-40B4-BE49-F238E27FC236}">
                <a16:creationId xmlns:a16="http://schemas.microsoft.com/office/drawing/2014/main" id="{6FAF22EF-9A0E-4216-8720-8C6BC836493F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9464021" y="1541790"/>
            <a:ext cx="2727980" cy="3695700"/>
          </a:xfrm>
          <a:solidFill>
            <a:schemeClr val="bg2"/>
          </a:solidFill>
        </p:spPr>
        <p:txBody>
          <a:bodyPr>
            <a:normAutofit/>
          </a:bodyPr>
          <a:lstStyle>
            <a:lvl1pPr marL="0" indent="0">
              <a:buNone/>
              <a:defRPr sz="18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C2D20720-F607-41BF-8E49-B973A0A8E15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456252" y="5485841"/>
            <a:ext cx="7873149" cy="832663"/>
          </a:xfrm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A5F64AEB-C207-4242-AEBD-F5FA712D6A4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13272" y="365126"/>
            <a:ext cx="10972176" cy="1027113"/>
          </a:xfrm>
        </p:spPr>
        <p:txBody>
          <a:bodyPr>
            <a:normAutofit/>
          </a:bodyPr>
          <a:lstStyle>
            <a:lvl1pPr marL="0" indent="0">
              <a:buNone/>
              <a:defRPr sz="32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// Click to edit Master text styles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02B36DED-D8F1-4CA3-9136-52B9D402DA5B}"/>
              </a:ext>
            </a:extLst>
          </p:cNvPr>
          <p:cNvCxnSpPr>
            <a:cxnSpLocks/>
          </p:cNvCxnSpPr>
          <p:nvPr userDrawn="1"/>
        </p:nvCxnSpPr>
        <p:spPr>
          <a:xfrm>
            <a:off x="3385405" y="1541790"/>
            <a:ext cx="0" cy="4294881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E422B878-2578-433A-92D3-E15B804295E3}"/>
              </a:ext>
            </a:extLst>
          </p:cNvPr>
          <p:cNvCxnSpPr>
            <a:cxnSpLocks/>
          </p:cNvCxnSpPr>
          <p:nvPr userDrawn="1"/>
        </p:nvCxnSpPr>
        <p:spPr>
          <a:xfrm>
            <a:off x="9458834" y="1540061"/>
            <a:ext cx="0" cy="3702045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11396132" y="6394450"/>
            <a:ext cx="6942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9BAAD03-4860-4E41-8C65-3BCAECF696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73672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93CD01DC-732B-4D9F-B61C-3AFB0BFD0CD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94911" y="365125"/>
            <a:ext cx="10994923" cy="1032495"/>
          </a:xfrm>
        </p:spPr>
        <p:txBody>
          <a:bodyPr/>
          <a:lstStyle>
            <a:lvl1pPr>
              <a:defRPr/>
            </a:lvl1pPr>
          </a:lstStyle>
          <a:p>
            <a:r>
              <a:rPr lang="en-US" sz="3200" dirty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// </a:t>
            </a:r>
            <a:r>
              <a:rPr lang="en-US" dirty="0"/>
              <a:t>Click to edit Master title style</a:t>
            </a:r>
          </a:p>
        </p:txBody>
      </p:sp>
      <p:sp>
        <p:nvSpPr>
          <p:cNvPr id="5" name="Table Placeholder 4">
            <a:extLst>
              <a:ext uri="{FF2B5EF4-FFF2-40B4-BE49-F238E27FC236}">
                <a16:creationId xmlns:a16="http://schemas.microsoft.com/office/drawing/2014/main" id="{9F140858-BFB2-4323-AE6A-0DE834CBD88D}"/>
              </a:ext>
            </a:extLst>
          </p:cNvPr>
          <p:cNvSpPr>
            <a:spLocks noGrp="1"/>
          </p:cNvSpPr>
          <p:nvPr>
            <p:ph type="tbl" sz="quarter" idx="10"/>
          </p:nvPr>
        </p:nvSpPr>
        <p:spPr>
          <a:xfrm>
            <a:off x="601663" y="1590675"/>
            <a:ext cx="10988676" cy="4819650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</a:lstStyle>
          <a:p>
            <a:r>
              <a:rPr lang="en-US"/>
              <a:t>Click icon to add table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11396132" y="6394450"/>
            <a:ext cx="6942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9BAAD03-4860-4E41-8C65-3BCAECF696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87894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lank Layout Pattern Fill">
    <p:bg>
      <p:bgPr>
        <a:pattFill prst="ltUpDiag">
          <a:fgClr>
            <a:schemeClr val="bg2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11396132" y="6394450"/>
            <a:ext cx="6942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9BAAD03-4860-4E41-8C65-3BCAECF696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57768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CACE454-16EF-414A-9F71-1ADF79C4DF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4911" y="365125"/>
            <a:ext cx="10983817" cy="903605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en-US" sz="3200" dirty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// </a:t>
            </a:r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4984C32-D0D1-4611-8270-DCC5D3A65BE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94911" y="1668780"/>
            <a:ext cx="10983817" cy="450818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6" name="Text Box 10">
            <a:extLst>
              <a:ext uri="{FF2B5EF4-FFF2-40B4-BE49-F238E27FC236}">
                <a16:creationId xmlns:a16="http://schemas.microsoft.com/office/drawing/2014/main" id="{DD357D1D-7D33-47D8-BE9E-1EB3ACB55DDA}"/>
              </a:ext>
            </a:extLst>
          </p:cNvPr>
          <p:cNvSpPr txBox="1">
            <a:spLocks noChangeArrowheads="1"/>
          </p:cNvSpPr>
          <p:nvPr userDrawn="1"/>
        </p:nvSpPr>
        <p:spPr bwMode="auto">
          <a:xfrm rot="16200000">
            <a:off x="-1069239" y="5462572"/>
            <a:ext cx="2438400" cy="2000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bg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45720" rIns="45720" anchor="b">
            <a:spAutoFit/>
          </a:bodyPr>
          <a:lstStyle>
            <a:lvl1pPr>
              <a:defRPr sz="2800">
                <a:solidFill>
                  <a:schemeClr val="tx1"/>
                </a:solidFill>
                <a:latin typeface="Humanst521 BT" pitchFamily="34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Humanst521 BT" pitchFamily="34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Humanst521 BT" pitchFamily="34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Humanst521 BT" pitchFamily="34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Humanst521 BT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Humanst521 BT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Humanst521 BT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Humanst521 BT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Humanst521 BT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en-US" altLang="en-US" sz="700" dirty="0">
                <a:solidFill>
                  <a:srgbClr val="8B8585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Filename.ppt/</a:t>
            </a:r>
            <a:fld id="{3587B205-D543-4E3E-B23B-C20DB7518250}" type="slidenum">
              <a:rPr lang="en-US" altLang="en-US" sz="700" smtClean="0">
                <a:solidFill>
                  <a:srgbClr val="8B8585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pPr eaLnBrk="1" hangingPunct="1">
                <a:spcBef>
                  <a:spcPct val="50000"/>
                </a:spcBef>
                <a:defRPr/>
              </a:pPr>
              <a:t>‹#›</a:t>
            </a:fld>
            <a:endParaRPr lang="en-US" altLang="en-US" sz="700" dirty="0">
              <a:solidFill>
                <a:srgbClr val="8B8585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11396132" y="6394450"/>
            <a:ext cx="6942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9BAAD03-4860-4E41-8C65-3BCAECF696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48167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651" r:id="rId2"/>
    <p:sldLayoutId id="2147483650" r:id="rId3"/>
    <p:sldLayoutId id="2147483652" r:id="rId4"/>
    <p:sldLayoutId id="2147483654" r:id="rId5"/>
    <p:sldLayoutId id="2147483683" r:id="rId6"/>
    <p:sldLayoutId id="2147483684" r:id="rId7"/>
    <p:sldLayoutId id="2147483682" r:id="rId8"/>
    <p:sldLayoutId id="2147483673" r:id="rId9"/>
    <p:sldLayoutId id="2147483649" r:id="rId10"/>
  </p:sldLayoutIdLst>
  <p:hf hdr="0" ftr="0" dt="0"/>
  <p:txStyles>
    <p:titleStyle>
      <a:lvl1pPr marL="341313" indent="-341313" algn="l" defTabSz="914400" rtl="0" eaLnBrk="1" latinLnBrk="0" hangingPunct="1">
        <a:lnSpc>
          <a:spcPct val="90000"/>
        </a:lnSpc>
        <a:spcBef>
          <a:spcPct val="0"/>
        </a:spcBef>
        <a:buClr>
          <a:srgbClr val="00B0F0"/>
        </a:buClr>
        <a:buFont typeface="Arial" panose="020B0604020202020204" pitchFamily="34" charset="0"/>
        <a:buNone/>
        <a:defRPr sz="32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82575" indent="-282575" algn="l" defTabSz="914400" rtl="0" eaLnBrk="1" latinLnBrk="0" hangingPunct="1">
        <a:lnSpc>
          <a:spcPct val="90000"/>
        </a:lnSpc>
        <a:spcBef>
          <a:spcPts val="1000"/>
        </a:spcBef>
        <a:buClr>
          <a:schemeClr val="accent1"/>
        </a:buClr>
        <a:buSzPct val="90000"/>
        <a:buFont typeface="Wingdings" panose="05000000000000000000" pitchFamily="2" charset="2"/>
        <a:buChar char="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accent1"/>
        </a:buClr>
        <a:buFont typeface="Wingdings" panose="05000000000000000000" pitchFamily="2" charset="2"/>
        <a:buChar char="§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accent1"/>
        </a:buClr>
        <a:buFont typeface="Segoe UI" panose="020B0502040204020203" pitchFamily="34" charset="0"/>
        <a:buChar char="−"/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1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3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8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8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8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8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0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74EBE5C-5897-4F93-99DF-5EC7C8CE9D0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078" t="9274" r="7582" b="15063"/>
          <a:stretch/>
        </p:blipFill>
        <p:spPr>
          <a:xfrm rot="10800000">
            <a:off x="-2" y="6059434"/>
            <a:ext cx="6053695" cy="798565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569838C1-4CB8-7EC9-BDF1-135D83BD1EB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17119" y="2357438"/>
            <a:ext cx="1724013" cy="899654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61335B05-878E-2B50-2D6B-5298EE4BC9E9}"/>
              </a:ext>
            </a:extLst>
          </p:cNvPr>
          <p:cNvSpPr/>
          <p:nvPr/>
        </p:nvSpPr>
        <p:spPr>
          <a:xfrm>
            <a:off x="508000" y="330200"/>
            <a:ext cx="3310467" cy="533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 descr="City of Gardena – City of Opportunity">
            <a:extLst>
              <a:ext uri="{FF2B5EF4-FFF2-40B4-BE49-F238E27FC236}">
                <a16:creationId xmlns:a16="http://schemas.microsoft.com/office/drawing/2014/main" id="{21E3DF75-C67C-8D5E-AD07-C6624A954A5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6155" y="27096"/>
            <a:ext cx="1139608" cy="11396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146238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61BDB1-033A-9D3D-AFE2-41A3D554C2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3BC6FF"/>
                </a:solidFill>
              </a:rPr>
              <a:t>//</a:t>
            </a:r>
            <a:r>
              <a:rPr lang="en-US" dirty="0"/>
              <a:t> The potential addition of 1,150 accessory dwelling units (ADUs) were also included in the analysis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7BEF9EF-EF5D-EE69-57E7-C1985145149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39BAAD03-4860-4E41-8C65-3BCAECF6961C}" type="slidenum">
              <a:rPr lang="en-US" smtClean="0"/>
              <a:t>10</a:t>
            </a:fld>
            <a:endParaRPr lang="en-US"/>
          </a:p>
        </p:txBody>
      </p:sp>
      <p:pic>
        <p:nvPicPr>
          <p:cNvPr id="1026" name="Picture 2" descr="ADU under construction">
            <a:extLst>
              <a:ext uri="{FF2B5EF4-FFF2-40B4-BE49-F238E27FC236}">
                <a16:creationId xmlns:a16="http://schemas.microsoft.com/office/drawing/2014/main" id="{4172763A-045E-C246-AF57-BCD37C20BE6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784"/>
          <a:stretch/>
        </p:blipFill>
        <p:spPr bwMode="auto">
          <a:xfrm>
            <a:off x="1026499" y="1931035"/>
            <a:ext cx="6314404" cy="3811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E847B4B3-F841-7A39-65D0-3334AA9ADBD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36506" y="1920680"/>
            <a:ext cx="3734965" cy="483889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97078630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C0F356-2AE2-6554-80AF-A3F11E6BB3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3BC6FF"/>
                </a:solidFill>
              </a:rPr>
              <a:t>//</a:t>
            </a:r>
            <a:r>
              <a:rPr lang="en-US" dirty="0"/>
              <a:t> The City’s average dry weather flow is projected to increase from 5.6 million gallons per day (</a:t>
            </a:r>
            <a:r>
              <a:rPr lang="en-US" dirty="0" err="1"/>
              <a:t>mgd</a:t>
            </a:r>
            <a:r>
              <a:rPr lang="en-US" dirty="0"/>
              <a:t>) to 6.5 </a:t>
            </a:r>
            <a:r>
              <a:rPr lang="en-US" dirty="0" err="1"/>
              <a:t>mgd</a:t>
            </a:r>
            <a:r>
              <a:rPr lang="en-US" dirty="0"/>
              <a:t> by 2045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AF09C72-B4F3-A955-791F-C59F1EB5398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39BAAD03-4860-4E41-8C65-3BCAECF6961C}" type="slidenum">
              <a:rPr lang="en-US" smtClean="0"/>
              <a:t>11</a:t>
            </a:fld>
            <a:endParaRPr lang="en-US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185AC9D-4B7D-B979-88C8-C1E711B9382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38819917"/>
              </p:ext>
            </p:extLst>
          </p:nvPr>
        </p:nvGraphicFramePr>
        <p:xfrm>
          <a:off x="2417736" y="1885563"/>
          <a:ext cx="5594888" cy="2613818"/>
        </p:xfrm>
        <a:graphic>
          <a:graphicData uri="http://schemas.openxmlformats.org/drawingml/2006/table">
            <a:tbl>
              <a:tblPr/>
              <a:tblGrid>
                <a:gridCol w="3934866">
                  <a:extLst>
                    <a:ext uri="{9D8B030D-6E8A-4147-A177-3AD203B41FA5}">
                      <a16:colId xmlns:a16="http://schemas.microsoft.com/office/drawing/2014/main" val="3288699099"/>
                    </a:ext>
                  </a:extLst>
                </a:gridCol>
                <a:gridCol w="1660022">
                  <a:extLst>
                    <a:ext uri="{9D8B030D-6E8A-4147-A177-3AD203B41FA5}">
                      <a16:colId xmlns:a16="http://schemas.microsoft.com/office/drawing/2014/main" val="2223554140"/>
                    </a:ext>
                  </a:extLst>
                </a:gridCol>
              </a:tblGrid>
              <a:tr h="267539">
                <a:tc>
                  <a:txBody>
                    <a:bodyPr/>
                    <a:lstStyle/>
                    <a:p>
                      <a:pPr marL="91440" algn="l" fontAlgn="b"/>
                      <a:r>
                        <a:rPr lang="en-US" sz="1600" b="0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Flow Component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Average Dry Weather Flow (</a:t>
                      </a:r>
                      <a:r>
                        <a:rPr lang="en-US" sz="1600" b="0" i="0" u="none" strike="noStrike" dirty="0" err="1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mgd</a:t>
                      </a:r>
                      <a:r>
                        <a:rPr lang="en-US" sz="1600" b="0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)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21909403"/>
                  </a:ext>
                </a:extLst>
              </a:tr>
              <a:tr h="267539">
                <a:tc>
                  <a:txBody>
                    <a:bodyPr/>
                    <a:lstStyle/>
                    <a:p>
                      <a:pPr marL="91440" algn="l" fontAlgn="b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Existing Wastewater Flow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5.56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48489357"/>
                  </a:ext>
                </a:extLst>
              </a:tr>
              <a:tr h="267539">
                <a:tc>
                  <a:txBody>
                    <a:bodyPr/>
                    <a:lstStyle/>
                    <a:p>
                      <a:pPr marL="91440" algn="l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Future Flow Contribution</a:t>
                      </a:r>
                      <a:r>
                        <a:rPr lang="en-US" sz="1600" b="0" i="0" u="none" strike="noStrike" baseline="30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(1)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78200304"/>
                  </a:ext>
                </a:extLst>
              </a:tr>
              <a:tr h="267539">
                <a:tc>
                  <a:txBody>
                    <a:bodyPr/>
                    <a:lstStyle/>
                    <a:p>
                      <a:pPr marL="228600" algn="l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RHNA Required Units (5,700 units)</a:t>
                      </a:r>
                    </a:p>
                  </a:txBody>
                  <a:tcPr marL="85725" marR="9525" marT="9525" marB="0" anchor="b">
                    <a:lnL w="63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0.86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63743047"/>
                  </a:ext>
                </a:extLst>
              </a:tr>
              <a:tr h="267539">
                <a:tc>
                  <a:txBody>
                    <a:bodyPr/>
                    <a:lstStyle/>
                    <a:p>
                      <a:pPr marL="228600" algn="l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Planned Developments</a:t>
                      </a:r>
                      <a:r>
                        <a:rPr lang="en-US" sz="1600" b="0" i="0" u="none" strike="noStrike" baseline="30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(2)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5725" marR="9525" marT="9525" marB="0" anchor="b">
                    <a:lnL w="63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15417229"/>
                  </a:ext>
                </a:extLst>
              </a:tr>
              <a:tr h="267539">
                <a:tc>
                  <a:txBody>
                    <a:bodyPr/>
                    <a:lstStyle/>
                    <a:p>
                      <a:pPr marL="228600" algn="l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ADU’s</a:t>
                      </a:r>
                      <a:r>
                        <a:rPr lang="en-US" sz="1600" b="0" i="0" u="none" strike="noStrike" baseline="30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(3)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5725" marR="9525" marT="9525" marB="0" anchor="b">
                    <a:lnL w="63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28464621"/>
                  </a:ext>
                </a:extLst>
              </a:tr>
              <a:tr h="267539">
                <a:tc>
                  <a:txBody>
                    <a:bodyPr/>
                    <a:lstStyle/>
                    <a:p>
                      <a:pPr marL="228600" algn="l" fontAlgn="b"/>
                      <a:r>
                        <a:rPr lang="en-US" sz="1600" b="0" i="1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Future Growth Subtotal</a:t>
                      </a:r>
                    </a:p>
                  </a:txBody>
                  <a:tcPr marL="85725" marR="9525" marT="9525" marB="0" anchor="b">
                    <a:lnL w="63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1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0.97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23260836"/>
                  </a:ext>
                </a:extLst>
              </a:tr>
              <a:tr h="267539">
                <a:tc>
                  <a:txBody>
                    <a:bodyPr/>
                    <a:lstStyle/>
                    <a:p>
                      <a:pPr marL="91440" algn="l" fontAlgn="b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Total Estimated Future Flow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6.53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12525884"/>
                  </a:ext>
                </a:extLst>
              </a:tr>
            </a:tbl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59E25A78-38B3-C645-5396-798ACF91BE53}"/>
              </a:ext>
            </a:extLst>
          </p:cNvPr>
          <p:cNvSpPr txBox="1"/>
          <p:nvPr/>
        </p:nvSpPr>
        <p:spPr>
          <a:xfrm>
            <a:off x="2340245" y="4586099"/>
            <a:ext cx="5672379" cy="2271901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l">
              <a:lnSpc>
                <a:spcPct val="95000"/>
              </a:lnSpc>
            </a:pPr>
            <a:r>
              <a:rPr lang="en-US" sz="1200" dirty="0"/>
              <a:t>Notes:</a:t>
            </a:r>
          </a:p>
          <a:p>
            <a:pPr marL="342900" indent="-342900" algn="l">
              <a:lnSpc>
                <a:spcPct val="95000"/>
              </a:lnSpc>
              <a:buAutoNum type="arabicPeriod"/>
            </a:pPr>
            <a:r>
              <a:rPr lang="en-US" sz="1200" dirty="0"/>
              <a:t>Based on 55 gpd/person and 2.74 people per EDU (151 gpd/</a:t>
            </a:r>
            <a:r>
              <a:rPr lang="en-US" sz="1200" dirty="0" err="1"/>
              <a:t>edu</a:t>
            </a:r>
            <a:r>
              <a:rPr lang="en-US" sz="1200" dirty="0"/>
              <a:t>).</a:t>
            </a:r>
          </a:p>
          <a:p>
            <a:pPr marL="342900" indent="-342900" algn="l">
              <a:lnSpc>
                <a:spcPct val="95000"/>
              </a:lnSpc>
              <a:buAutoNum type="arabicPeriod"/>
            </a:pPr>
            <a:r>
              <a:rPr lang="en-US" sz="1200" dirty="0"/>
              <a:t>Includes planned developments from City’s website expected to contribute to an increase in wastewater flows.</a:t>
            </a:r>
          </a:p>
          <a:p>
            <a:pPr marL="342900" indent="-342900" algn="l">
              <a:lnSpc>
                <a:spcPct val="95000"/>
              </a:lnSpc>
              <a:buAutoNum type="arabicPeriod"/>
            </a:pPr>
            <a:r>
              <a:rPr lang="en-US" sz="1200" dirty="0"/>
              <a:t>Assumes 8 ADU’s per year for 20 years, at 151 gpd/ADU.</a:t>
            </a:r>
          </a:p>
        </p:txBody>
      </p:sp>
    </p:spTree>
    <p:extLst>
      <p:ext uri="{BB962C8B-B14F-4D97-AF65-F5344CB8AC3E}">
        <p14:creationId xmlns:p14="http://schemas.microsoft.com/office/powerpoint/2010/main" val="79001221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itle 18">
            <a:extLst>
              <a:ext uri="{FF2B5EF4-FFF2-40B4-BE49-F238E27FC236}">
                <a16:creationId xmlns:a16="http://schemas.microsoft.com/office/drawing/2014/main" id="{1D9B1100-8987-4BD3-A43F-B411CDDE2B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+mn-lt"/>
              </a:rPr>
              <a:t>Hydraulic Model Development</a:t>
            </a:r>
          </a:p>
        </p:txBody>
      </p:sp>
    </p:spTree>
    <p:extLst>
      <p:ext uri="{BB962C8B-B14F-4D97-AF65-F5344CB8AC3E}">
        <p14:creationId xmlns:p14="http://schemas.microsoft.com/office/powerpoint/2010/main" val="12662494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61BDB1-033A-9D3D-AFE2-41A3D554C2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3BC6FF"/>
                </a:solidFill>
              </a:rPr>
              <a:t>//</a:t>
            </a:r>
            <a:r>
              <a:rPr lang="en-US" dirty="0"/>
              <a:t> A temporary flow monitoring program was conducted to quantify wastewater flows within the City’s service area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7BEF9EF-EF5D-EE69-57E7-C1985145149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39BAAD03-4860-4E41-8C65-3BCAECF6961C}" type="slidenum">
              <a:rPr lang="en-US" smtClean="0"/>
              <a:t>13</a:t>
            </a:fld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4EB47E4-CF9A-FF67-5911-AAEC83AEB92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3147" y="1558713"/>
            <a:ext cx="3055732" cy="5147733"/>
          </a:xfrm>
          <a:prstGeom prst="rect">
            <a:avLst/>
          </a:prstGeom>
        </p:spPr>
      </p:pic>
      <p:grpSp>
        <p:nvGrpSpPr>
          <p:cNvPr id="6" name="Group 5">
            <a:extLst>
              <a:ext uri="{FF2B5EF4-FFF2-40B4-BE49-F238E27FC236}">
                <a16:creationId xmlns:a16="http://schemas.microsoft.com/office/drawing/2014/main" id="{4AE98104-1569-070D-3D8D-3525649B5CC9}"/>
              </a:ext>
            </a:extLst>
          </p:cNvPr>
          <p:cNvGrpSpPr/>
          <p:nvPr/>
        </p:nvGrpSpPr>
        <p:grpSpPr>
          <a:xfrm>
            <a:off x="9883542" y="4531871"/>
            <a:ext cx="2070905" cy="1563130"/>
            <a:chOff x="2284273" y="4114860"/>
            <a:chExt cx="2070905" cy="1563130"/>
          </a:xfrm>
        </p:grpSpPr>
        <p:sp>
          <p:nvSpPr>
            <p:cNvPr id="7" name="TextBox 21">
              <a:extLst>
                <a:ext uri="{FF2B5EF4-FFF2-40B4-BE49-F238E27FC236}">
                  <a16:creationId xmlns:a16="http://schemas.microsoft.com/office/drawing/2014/main" id="{EA3D48D8-98A1-D578-EDD9-A0EB88631226}"/>
                </a:ext>
              </a:extLst>
            </p:cNvPr>
            <p:cNvSpPr txBox="1"/>
            <p:nvPr/>
          </p:nvSpPr>
          <p:spPr>
            <a:xfrm>
              <a:off x="2401969" y="4218873"/>
              <a:ext cx="765129" cy="274866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1050" b="1" u="sng">
                  <a:solidFill>
                    <a:schemeClr val="bg2">
                      <a:lumMod val="10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Legend:</a:t>
              </a:r>
            </a:p>
          </p:txBody>
        </p:sp>
        <p:cxnSp>
          <p:nvCxnSpPr>
            <p:cNvPr id="9" name="Straight Arrow Connector 8">
              <a:extLst>
                <a:ext uri="{FF2B5EF4-FFF2-40B4-BE49-F238E27FC236}">
                  <a16:creationId xmlns:a16="http://schemas.microsoft.com/office/drawing/2014/main" id="{C673CF97-208A-5E3E-3ADA-257F0BADF7EA}"/>
                </a:ext>
              </a:extLst>
            </p:cNvPr>
            <p:cNvCxnSpPr/>
            <p:nvPr/>
          </p:nvCxnSpPr>
          <p:spPr bwMode="auto">
            <a:xfrm>
              <a:off x="2475117" y="5392835"/>
              <a:ext cx="423442" cy="0"/>
            </a:xfrm>
            <a:prstGeom prst="straightConnector1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10" name="TextBox 145">
              <a:extLst>
                <a:ext uri="{FF2B5EF4-FFF2-40B4-BE49-F238E27FC236}">
                  <a16:creationId xmlns:a16="http://schemas.microsoft.com/office/drawing/2014/main" id="{87B06C43-1C18-D9F9-AE70-43DA0F230FBD}"/>
                </a:ext>
              </a:extLst>
            </p:cNvPr>
            <p:cNvSpPr txBox="1"/>
            <p:nvPr/>
          </p:nvSpPr>
          <p:spPr>
            <a:xfrm>
              <a:off x="2909610" y="4633008"/>
              <a:ext cx="1445568" cy="356988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900">
                  <a:solidFill>
                    <a:schemeClr val="bg2">
                      <a:lumMod val="10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Flowmeter</a:t>
              </a:r>
            </a:p>
          </p:txBody>
        </p:sp>
        <p:sp>
          <p:nvSpPr>
            <p:cNvPr id="11" name="TextBox 149">
              <a:extLst>
                <a:ext uri="{FF2B5EF4-FFF2-40B4-BE49-F238E27FC236}">
                  <a16:creationId xmlns:a16="http://schemas.microsoft.com/office/drawing/2014/main" id="{87626708-B940-030C-5C7B-604DBA5E78E2}"/>
                </a:ext>
              </a:extLst>
            </p:cNvPr>
            <p:cNvSpPr txBox="1"/>
            <p:nvPr/>
          </p:nvSpPr>
          <p:spPr>
            <a:xfrm>
              <a:off x="2899435" y="5301561"/>
              <a:ext cx="1313222" cy="242528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900" dirty="0">
                  <a:solidFill>
                    <a:schemeClr val="bg2">
                      <a:lumMod val="10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Flow Direction</a:t>
              </a:r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CC439AC4-3827-F2E6-B425-2A4C688A467B}"/>
                </a:ext>
              </a:extLst>
            </p:cNvPr>
            <p:cNvSpPr/>
            <p:nvPr/>
          </p:nvSpPr>
          <p:spPr bwMode="auto">
            <a:xfrm>
              <a:off x="2284273" y="4114860"/>
              <a:ext cx="1938560" cy="1563130"/>
            </a:xfrm>
            <a:prstGeom prst="rect">
              <a:avLst/>
            </a:prstGeom>
            <a:noFill/>
            <a:ln w="12700" cap="flat" cmpd="sng" algn="ctr">
              <a:solidFill>
                <a:schemeClr val="bg2">
                  <a:lumMod val="1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b" anchorCtr="0" compatLnSpc="1">
              <a:prstTxWarp prst="textNoShape">
                <a:avLst/>
              </a:prstTxWarp>
            </a:bodyPr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2800">
                <a:latin typeface="Humanst521 BT" pitchFamily="34" charset="0"/>
              </a:endParaRPr>
            </a:p>
          </p:txBody>
        </p:sp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54464940-8765-69A3-B9D4-94ACB5A8C556}"/>
                </a:ext>
              </a:extLst>
            </p:cNvPr>
            <p:cNvSpPr/>
            <p:nvPr/>
          </p:nvSpPr>
          <p:spPr bwMode="auto">
            <a:xfrm>
              <a:off x="2511655" y="4583154"/>
              <a:ext cx="364641" cy="365760"/>
            </a:xfrm>
            <a:prstGeom prst="ellipse">
              <a:avLst/>
            </a:prstGeom>
            <a:solidFill>
              <a:schemeClr val="tx2">
                <a:lumMod val="20000"/>
                <a:lumOff val="80000"/>
              </a:schemeClr>
            </a:solidFill>
            <a:ln w="12700" cap="flat" cmpd="sng" algn="ctr">
              <a:solidFill>
                <a:schemeClr val="bg2">
                  <a:lumMod val="1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45720" rIns="0" bIns="45720" numCol="1" rtlCol="0" anchor="ctr" anchorCtr="0" compatLnSpc="1">
              <a:prstTxWarp prst="textNoShape">
                <a:avLst/>
              </a:prstTxWarp>
            </a:bodyPr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1100">
                  <a:latin typeface="Humanst521 BT" pitchFamily="34" charset="0"/>
                </a:rPr>
                <a:t>XX</a:t>
              </a:r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6AE5A8DC-173B-BD1A-A2A7-9BB14391339C}"/>
                </a:ext>
              </a:extLst>
            </p:cNvPr>
            <p:cNvSpPr/>
            <p:nvPr/>
          </p:nvSpPr>
          <p:spPr>
            <a:xfrm rot="2700000">
              <a:off x="2632537" y="5089503"/>
              <a:ext cx="91440" cy="91160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 marL="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15" name="TextBox 145">
              <a:extLst>
                <a:ext uri="{FF2B5EF4-FFF2-40B4-BE49-F238E27FC236}">
                  <a16:creationId xmlns:a16="http://schemas.microsoft.com/office/drawing/2014/main" id="{903925B4-0508-96E0-70D9-230E239AEEF6}"/>
                </a:ext>
              </a:extLst>
            </p:cNvPr>
            <p:cNvSpPr txBox="1"/>
            <p:nvPr/>
          </p:nvSpPr>
          <p:spPr>
            <a:xfrm>
              <a:off x="2911201" y="5009254"/>
              <a:ext cx="1234273" cy="254761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900" dirty="0">
                  <a:solidFill>
                    <a:schemeClr val="bg2">
                      <a:lumMod val="10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Flow Split/Diversion</a:t>
              </a:r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AA3DEAE9-980F-8EC8-F9D7-05767BB49293}"/>
              </a:ext>
            </a:extLst>
          </p:cNvPr>
          <p:cNvGrpSpPr/>
          <p:nvPr/>
        </p:nvGrpSpPr>
        <p:grpSpPr>
          <a:xfrm>
            <a:off x="4135106" y="1558712"/>
            <a:ext cx="6479885" cy="5080167"/>
            <a:chOff x="4135106" y="1558712"/>
            <a:chExt cx="6479885" cy="5080167"/>
          </a:xfrm>
        </p:grpSpPr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11C68079-140C-AF93-32BF-BEF0451D060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010190" y="1626279"/>
              <a:ext cx="5016542" cy="5012600"/>
            </a:xfrm>
            <a:prstGeom prst="rect">
              <a:avLst/>
            </a:prstGeom>
          </p:spPr>
        </p:pic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7C6804E1-91DF-03B7-F65B-6E8F279D59D2}"/>
                </a:ext>
              </a:extLst>
            </p:cNvPr>
            <p:cNvSpPr/>
            <p:nvPr/>
          </p:nvSpPr>
          <p:spPr>
            <a:xfrm>
              <a:off x="8900491" y="2201519"/>
              <a:ext cx="1714500" cy="84979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5CDD4CB1-10AF-889F-2E37-5B5CB75C4F53}"/>
                </a:ext>
              </a:extLst>
            </p:cNvPr>
            <p:cNvSpPr/>
            <p:nvPr/>
          </p:nvSpPr>
          <p:spPr>
            <a:xfrm>
              <a:off x="4135106" y="1558712"/>
              <a:ext cx="1714500" cy="123418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8" name="Connector: Elbow 17">
              <a:extLst>
                <a:ext uri="{FF2B5EF4-FFF2-40B4-BE49-F238E27FC236}">
                  <a16:creationId xmlns:a16="http://schemas.microsoft.com/office/drawing/2014/main" id="{B6B1CEDE-459D-BB80-C5CC-7A02B1A2C864}"/>
                </a:ext>
              </a:extLst>
            </p:cNvPr>
            <p:cNvCxnSpPr>
              <a:cxnSpLocks/>
            </p:cNvCxnSpPr>
            <p:nvPr/>
          </p:nvCxnSpPr>
          <p:spPr>
            <a:xfrm>
              <a:off x="5352222" y="3160643"/>
              <a:ext cx="1058517" cy="263387"/>
            </a:xfrm>
            <a:prstGeom prst="bentConnector3">
              <a:avLst>
                <a:gd name="adj1" fmla="val -704"/>
              </a:avLst>
            </a:prstGeom>
            <a:ln>
              <a:solidFill>
                <a:schemeClr val="tx1"/>
              </a:solidFill>
              <a:headEnd w="sm" len="sm"/>
              <a:tailEnd type="triangl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64953279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B0C62B-F0EA-9712-592D-4120D34905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3BC6FF"/>
                </a:solidFill>
              </a:rPr>
              <a:t>//</a:t>
            </a:r>
            <a:r>
              <a:rPr lang="en-US" dirty="0"/>
              <a:t> The flow monitoring program showed a substantial inflow response into the sewer system during wet weather conditions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684778C-873F-8CAE-FB31-E539B7ED428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39BAAD03-4860-4E41-8C65-3BCAECF6961C}" type="slidenum">
              <a:rPr lang="en-US" smtClean="0"/>
              <a:t>14</a:t>
            </a:fld>
            <a:endParaRPr lang="en-US"/>
          </a:p>
        </p:txBody>
      </p:sp>
      <p:graphicFrame>
        <p:nvGraphicFramePr>
          <p:cNvPr id="5" name="Content Placeholder 4">
            <a:extLst>
              <a:ext uri="{FF2B5EF4-FFF2-40B4-BE49-F238E27FC236}">
                <a16:creationId xmlns:a16="http://schemas.microsoft.com/office/drawing/2014/main" id="{00000000-0008-0000-0500-000001681100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25338837"/>
              </p:ext>
            </p:extLst>
          </p:nvPr>
        </p:nvGraphicFramePr>
        <p:xfrm>
          <a:off x="595312" y="1754258"/>
          <a:ext cx="10904261" cy="442270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03349449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C1DC96-7B1D-575E-CD6B-F1EE13C0E1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3BC6FF"/>
                </a:solidFill>
              </a:rPr>
              <a:t>//</a:t>
            </a:r>
            <a:r>
              <a:rPr lang="en-US" dirty="0"/>
              <a:t> Smoke testing is recommended to help identify and eliminate inflow sources in the system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5B1206F-56DC-1DB7-5DF6-D4943F114C5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39BAAD03-4860-4E41-8C65-3BCAECF6961C}" type="slidenum">
              <a:rPr lang="en-US" smtClean="0"/>
              <a:t>15</a:t>
            </a:fld>
            <a:endParaRPr lang="en-US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C60241A5-EA2D-8765-02F6-975D7BBEBED9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5313" y="1903363"/>
            <a:ext cx="10983912" cy="40386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1242773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77913DE-7214-B777-1CD4-B9071E94F1F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9800" y="1509443"/>
            <a:ext cx="9914465" cy="516916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996AEDB-3B88-0B4D-8C67-3D26A9A789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7654" y="473573"/>
            <a:ext cx="10983817" cy="903605"/>
          </a:xfrm>
        </p:spPr>
        <p:txBody>
          <a:bodyPr anchor="t">
            <a:normAutofit/>
          </a:bodyPr>
          <a:lstStyle/>
          <a:p>
            <a:r>
              <a:rPr lang="en-US" sz="2800" dirty="0">
                <a:solidFill>
                  <a:srgbClr val="3BC6FF"/>
                </a:solidFill>
              </a:rPr>
              <a:t>// </a:t>
            </a:r>
            <a:r>
              <a:rPr lang="en-US" sz="2700" dirty="0"/>
              <a:t>A hydraulic model of the system was developed in the </a:t>
            </a:r>
            <a:r>
              <a:rPr lang="en-US" sz="2700" dirty="0" err="1"/>
              <a:t>InfoWorks</a:t>
            </a:r>
            <a:r>
              <a:rPr lang="en-US" sz="2700" dirty="0"/>
              <a:t> platform developed by </a:t>
            </a:r>
            <a:r>
              <a:rPr lang="en-US" sz="2700" dirty="0" err="1"/>
              <a:t>Innovyze</a:t>
            </a:r>
            <a:endParaRPr lang="en-US" sz="270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0B16EA9-0A38-4893-791D-C1B01E77209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396132" y="6394450"/>
            <a:ext cx="694267" cy="365125"/>
          </a:xfrm>
        </p:spPr>
        <p:txBody>
          <a:bodyPr anchor="ctr">
            <a:normAutofit/>
          </a:bodyPr>
          <a:lstStyle/>
          <a:p>
            <a:pPr>
              <a:spcAft>
                <a:spcPts val="600"/>
              </a:spcAft>
            </a:pPr>
            <a:fld id="{39BAAD03-4860-4E41-8C65-3BCAECF6961C}" type="slidenum">
              <a:rPr lang="en-US" smtClean="0"/>
              <a:pPr>
                <a:spcAft>
                  <a:spcPts val="600"/>
                </a:spcAft>
              </a:pPr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494521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58044A-6C08-3BDF-2139-433262FDE3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>
                <a:solidFill>
                  <a:srgbClr val="3BC6FF"/>
                </a:solidFill>
              </a:rPr>
              <a:t>// </a:t>
            </a:r>
            <a:r>
              <a:rPr lang="en-US" sz="3200" dirty="0"/>
              <a:t>The hydraulic model was calibrated to both dry and wet weather flow conditions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25B5EE8-2770-FDAB-B320-695D141CD87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39BAAD03-4860-4E41-8C65-3BCAECF6961C}" type="slidenum">
              <a:rPr lang="en-US" smtClean="0"/>
              <a:t>17</a:t>
            </a:fld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4F65D81-9392-1A5B-10FD-ECF0B6F4AED1}"/>
              </a:ext>
            </a:extLst>
          </p:cNvPr>
          <p:cNvSpPr txBox="1"/>
          <p:nvPr/>
        </p:nvSpPr>
        <p:spPr>
          <a:xfrm>
            <a:off x="9672277" y="3792762"/>
            <a:ext cx="1346090" cy="39484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l">
              <a:lnSpc>
                <a:spcPct val="95000"/>
              </a:lnSpc>
            </a:pPr>
            <a:r>
              <a:rPr lang="en-US" b="1" i="1" dirty="0">
                <a:solidFill>
                  <a:srgbClr val="0070C0"/>
                </a:solidFill>
              </a:rPr>
              <a:t>Site FM-12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C01752F7-9AE3-3B26-7943-B46C8F65A41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61924" y="4158845"/>
            <a:ext cx="6834208" cy="2042337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C3FB2AA2-2E49-E18C-0CBD-D1C1B40907CD}"/>
              </a:ext>
            </a:extLst>
          </p:cNvPr>
          <p:cNvSpPr txBox="1"/>
          <p:nvPr/>
        </p:nvSpPr>
        <p:spPr>
          <a:xfrm>
            <a:off x="5565326" y="1674355"/>
            <a:ext cx="1346090" cy="39484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l">
              <a:lnSpc>
                <a:spcPct val="95000"/>
              </a:lnSpc>
            </a:pPr>
            <a:r>
              <a:rPr lang="en-US" b="1" i="1" dirty="0">
                <a:solidFill>
                  <a:srgbClr val="0070C0"/>
                </a:solidFill>
              </a:rPr>
              <a:t>Site FM-12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EE985A1A-B933-F615-49FA-09CC71AB5E3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7654" y="1787295"/>
            <a:ext cx="6596444" cy="2371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989540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itle 18">
            <a:extLst>
              <a:ext uri="{FF2B5EF4-FFF2-40B4-BE49-F238E27FC236}">
                <a16:creationId xmlns:a16="http://schemas.microsoft.com/office/drawing/2014/main" id="{1D9B1100-8987-4BD3-A43F-B411CDDE2B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+mn-lt"/>
              </a:rPr>
              <a:t>Condition Assessment</a:t>
            </a:r>
          </a:p>
        </p:txBody>
      </p:sp>
    </p:spTree>
    <p:extLst>
      <p:ext uri="{BB962C8B-B14F-4D97-AF65-F5344CB8AC3E}">
        <p14:creationId xmlns:p14="http://schemas.microsoft.com/office/powerpoint/2010/main" val="5106361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269F17-59D5-DB03-7F5B-73915F59FC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3BC6FF"/>
                </a:solidFill>
              </a:rPr>
              <a:t>//</a:t>
            </a:r>
            <a:r>
              <a:rPr lang="en-US" dirty="0"/>
              <a:t> A visual condition assessment was performed for the City’s existing lift station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9FCABE5-C5B4-5270-FF51-12DD24DB67C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39BAAD03-4860-4E41-8C65-3BCAECF6961C}" type="slidenum">
              <a:rPr lang="en-US" smtClean="0"/>
              <a:t>19</a:t>
            </a:fld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2B4AE04-0F55-6EF2-7B56-323E4343E28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1661" y="1590675"/>
            <a:ext cx="3862872" cy="502794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77B62305-6ED4-E049-F658-04FA432A63D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05042" y="1590675"/>
            <a:ext cx="5504800" cy="41460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045009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A6C04B-4255-465C-8443-9336D5207F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3BC6FF"/>
                </a:solidFill>
              </a:rPr>
              <a:t>//</a:t>
            </a:r>
            <a:r>
              <a:rPr lang="en-US" dirty="0"/>
              <a:t> Agenda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C70DBDC-93CC-435A-B0B4-61608111304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39BAAD03-4860-4E41-8C65-3BCAECF6961C}" type="slidenum">
              <a:rPr lang="en-US" smtClean="0"/>
              <a:t>2</a:t>
            </a:fld>
            <a:endParaRPr lang="en-US"/>
          </a:p>
        </p:txBody>
      </p:sp>
      <p:graphicFrame>
        <p:nvGraphicFramePr>
          <p:cNvPr id="5" name="Table 5">
            <a:extLst>
              <a:ext uri="{FF2B5EF4-FFF2-40B4-BE49-F238E27FC236}">
                <a16:creationId xmlns:a16="http://schemas.microsoft.com/office/drawing/2014/main" id="{3238A174-CBD9-4C35-98FB-90F2CFC9106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34278589"/>
              </p:ext>
            </p:extLst>
          </p:nvPr>
        </p:nvGraphicFramePr>
        <p:xfrm>
          <a:off x="734944" y="1521626"/>
          <a:ext cx="8128000" cy="3017520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532295">
                  <a:extLst>
                    <a:ext uri="{9D8B030D-6E8A-4147-A177-3AD203B41FA5}">
                      <a16:colId xmlns:a16="http://schemas.microsoft.com/office/drawing/2014/main" val="2838202483"/>
                    </a:ext>
                  </a:extLst>
                </a:gridCol>
                <a:gridCol w="7595705">
                  <a:extLst>
                    <a:ext uri="{9D8B030D-6E8A-4147-A177-3AD203B41FA5}">
                      <a16:colId xmlns:a16="http://schemas.microsoft.com/office/drawing/2014/main" val="184148404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2800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dirty="0"/>
                        <a:t>Project Elements and Objectives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837556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800" dirty="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dirty="0"/>
                        <a:t>Study Area and Wastewater Flows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678627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800" dirty="0"/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dirty="0"/>
                        <a:t>Hydraulic Model Development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3516082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800" dirty="0"/>
                        <a:t>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dirty="0"/>
                        <a:t>Condition Assessment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5181208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800" dirty="0"/>
                        <a:t>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dirty="0"/>
                        <a:t>Proposed Improvements and Capital Improvement Plan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593795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4357575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219863-57FE-5E66-DF07-0103A5D354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3BC6FF"/>
                </a:solidFill>
              </a:rPr>
              <a:t>//</a:t>
            </a:r>
            <a:r>
              <a:rPr lang="en-US" dirty="0"/>
              <a:t> Closed Circuit Television (CCTV) inspections were performed for 8-miles of sewer mains (80 miles had previously been inspected by the City)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ABDD975-E3F7-3CED-8AD1-8DB9C322B27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39BAAD03-4860-4E41-8C65-3BCAECF6961C}" type="slidenum">
              <a:rPr lang="en-US" smtClean="0"/>
              <a:t>20</a:t>
            </a:fld>
            <a:endParaRPr lang="en-US"/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938EAB3E-834F-3400-4AB4-0496F183970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258" y="1992512"/>
            <a:ext cx="5824054" cy="32773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3AED63F9-9ED0-2F3E-CEC3-BC19F9FE877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28438" y="1913029"/>
            <a:ext cx="3764380" cy="486905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82766581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9EDDCE-5568-C616-0B5D-61CE930FAC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3BC6FF"/>
                </a:solidFill>
              </a:rPr>
              <a:t>//</a:t>
            </a:r>
            <a:r>
              <a:rPr lang="en-US" dirty="0"/>
              <a:t> Level 1 inspections were performed for every manhole within the City’s collection system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67481B7-D8EC-B5B8-5C0F-63E81FDA30A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39BAAD03-4860-4E41-8C65-3BCAECF6961C}" type="slidenum">
              <a:rPr lang="en-US" smtClean="0"/>
              <a:t>21</a:t>
            </a:fld>
            <a:endParaRPr lang="en-US"/>
          </a:p>
        </p:txBody>
      </p:sp>
      <p:pic>
        <p:nvPicPr>
          <p:cNvPr id="4098" name="Picture 2">
            <a:extLst>
              <a:ext uri="{FF2B5EF4-FFF2-40B4-BE49-F238E27FC236}">
                <a16:creationId xmlns:a16="http://schemas.microsoft.com/office/drawing/2014/main" id="{886D0C7A-16F6-4EDA-F40B-83CB7905684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661" y="1492681"/>
            <a:ext cx="5711315" cy="42834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28F5A96E-F291-F589-4280-0624EDF9F61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02931" y="1492681"/>
            <a:ext cx="3954922" cy="509603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88755511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D735C7-3D47-E99E-DEDE-48C6578C86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3BC6FF"/>
                </a:solidFill>
              </a:rPr>
              <a:t>//</a:t>
            </a:r>
            <a:r>
              <a:rPr lang="en-US" dirty="0"/>
              <a:t> Analysis of the condition assessment results showed that additional investment in pipeline rehabilitation is necessary to avoid pipeline failures in the future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2D0CD34-7965-519C-CF56-DD7C0B74457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39BAAD03-4860-4E41-8C65-3BCAECF6961C}" type="slidenum">
              <a:rPr lang="en-US" smtClean="0"/>
              <a:t>22</a:t>
            </a:fld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FD3ABC6-081D-5CA1-0C94-09FE48D987B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59875"/>
          <a:stretch/>
        </p:blipFill>
        <p:spPr>
          <a:xfrm>
            <a:off x="6142185" y="1841396"/>
            <a:ext cx="4915445" cy="3182435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BC18E80B-4332-C3CB-9E74-D3B077B7B9F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40292"/>
          <a:stretch/>
        </p:blipFill>
        <p:spPr>
          <a:xfrm>
            <a:off x="888239" y="1841396"/>
            <a:ext cx="4915445" cy="4735616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A08424A1-8832-9592-4147-72BE5131ED04}"/>
              </a:ext>
            </a:extLst>
          </p:cNvPr>
          <p:cNvSpPr/>
          <p:nvPr/>
        </p:nvSpPr>
        <p:spPr>
          <a:xfrm>
            <a:off x="6142185" y="5208105"/>
            <a:ext cx="4932778" cy="82991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~ 8-percent of the City’s gravity mains are targeted for rehabilitation in the next 10-years</a:t>
            </a:r>
          </a:p>
        </p:txBody>
      </p:sp>
    </p:spTree>
    <p:extLst>
      <p:ext uri="{BB962C8B-B14F-4D97-AF65-F5344CB8AC3E}">
        <p14:creationId xmlns:p14="http://schemas.microsoft.com/office/powerpoint/2010/main" val="410707668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itle 18">
            <a:extLst>
              <a:ext uri="{FF2B5EF4-FFF2-40B4-BE49-F238E27FC236}">
                <a16:creationId xmlns:a16="http://schemas.microsoft.com/office/drawing/2014/main" id="{1D9B1100-8987-4BD3-A43F-B411CDDE2B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+mn-lt"/>
              </a:rPr>
              <a:t>Proposed Improvements and Capital Improvement Plan</a:t>
            </a:r>
          </a:p>
        </p:txBody>
      </p:sp>
    </p:spTree>
    <p:extLst>
      <p:ext uri="{BB962C8B-B14F-4D97-AF65-F5344CB8AC3E}">
        <p14:creationId xmlns:p14="http://schemas.microsoft.com/office/powerpoint/2010/main" val="31473517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9EDDCE-5568-C616-0B5D-61CE930FAC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3BC6FF"/>
                </a:solidFill>
              </a:rPr>
              <a:t>//</a:t>
            </a:r>
            <a:r>
              <a:rPr lang="en-US" dirty="0"/>
              <a:t> Existing and future system capacity upgrades were developed using the hydraulic model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67481B7-D8EC-B5B8-5C0F-63E81FDA30A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39BAAD03-4860-4E41-8C65-3BCAECF6961C}" type="slidenum">
              <a:rPr lang="en-US" smtClean="0"/>
              <a:t>24</a:t>
            </a:fld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16D5F553-F9A2-1D9E-12CD-43D213844EF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57490"/>
          <a:stretch/>
        </p:blipFill>
        <p:spPr>
          <a:xfrm>
            <a:off x="5978257" y="1533400"/>
            <a:ext cx="5611577" cy="385986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4FE09FE-203F-728C-A866-A13D5A8FEF9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42969"/>
          <a:stretch/>
        </p:blipFill>
        <p:spPr>
          <a:xfrm>
            <a:off x="591283" y="1533400"/>
            <a:ext cx="4935123" cy="45541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319679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BA6E14-B5BB-ED43-B231-E6EA144241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3BC6FF"/>
                </a:solidFill>
              </a:rPr>
              <a:t>//</a:t>
            </a:r>
            <a:r>
              <a:rPr lang="en-US" dirty="0"/>
              <a:t> A prioritized CIP was developed to fund collection system upgrades and rehabilitation through 2045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D421B89-1395-2C4B-030F-8ED16C51E34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39BAAD03-4860-4E41-8C65-3BCAECF6961C}" type="slidenum">
              <a:rPr lang="en-US" smtClean="0"/>
              <a:t>25</a:t>
            </a:fld>
            <a:endParaRPr lang="en-US"/>
          </a:p>
        </p:txBody>
      </p:sp>
      <p:graphicFrame>
        <p:nvGraphicFramePr>
          <p:cNvPr id="7" name="Table 7">
            <a:extLst>
              <a:ext uri="{FF2B5EF4-FFF2-40B4-BE49-F238E27FC236}">
                <a16:creationId xmlns:a16="http://schemas.microsoft.com/office/drawing/2014/main" id="{7674EF52-BA69-2957-641E-1E8C0CEBC76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4406060"/>
              </p:ext>
            </p:extLst>
          </p:nvPr>
        </p:nvGraphicFramePr>
        <p:xfrm>
          <a:off x="821410" y="2329912"/>
          <a:ext cx="9877584" cy="292398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69396">
                  <a:extLst>
                    <a:ext uri="{9D8B030D-6E8A-4147-A177-3AD203B41FA5}">
                      <a16:colId xmlns:a16="http://schemas.microsoft.com/office/drawing/2014/main" val="293401512"/>
                    </a:ext>
                  </a:extLst>
                </a:gridCol>
                <a:gridCol w="2469396">
                  <a:extLst>
                    <a:ext uri="{9D8B030D-6E8A-4147-A177-3AD203B41FA5}">
                      <a16:colId xmlns:a16="http://schemas.microsoft.com/office/drawing/2014/main" val="939684596"/>
                    </a:ext>
                  </a:extLst>
                </a:gridCol>
                <a:gridCol w="2469396">
                  <a:extLst>
                    <a:ext uri="{9D8B030D-6E8A-4147-A177-3AD203B41FA5}">
                      <a16:colId xmlns:a16="http://schemas.microsoft.com/office/drawing/2014/main" val="3651794908"/>
                    </a:ext>
                  </a:extLst>
                </a:gridCol>
                <a:gridCol w="2469396">
                  <a:extLst>
                    <a:ext uri="{9D8B030D-6E8A-4147-A177-3AD203B41FA5}">
                      <a16:colId xmlns:a16="http://schemas.microsoft.com/office/drawing/2014/main" val="423297649"/>
                    </a:ext>
                  </a:extLst>
                </a:gridCol>
              </a:tblGrid>
              <a:tr h="1286119">
                <a:tc>
                  <a:txBody>
                    <a:bodyPr/>
                    <a:lstStyle/>
                    <a:p>
                      <a:r>
                        <a:rPr lang="en-US" dirty="0"/>
                        <a:t>Project Type</a:t>
                      </a: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10-Year Capital Improvement Cost ($)</a:t>
                      </a: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2033 and Beyond Capital Improvement Cost ($)</a:t>
                      </a: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Total Capital Improvement Cost ($)</a:t>
                      </a:r>
                    </a:p>
                  </a:txBody>
                  <a:tcPr anchor="b"/>
                </a:tc>
                <a:extLst>
                  <a:ext uri="{0D108BD9-81ED-4DB2-BD59-A6C34878D82A}">
                    <a16:rowId xmlns:a16="http://schemas.microsoft.com/office/drawing/2014/main" val="2657085269"/>
                  </a:ext>
                </a:extLst>
              </a:tr>
              <a:tr h="434193">
                <a:tc>
                  <a:txBody>
                    <a:bodyPr/>
                    <a:lstStyle/>
                    <a:p>
                      <a:r>
                        <a:rPr lang="en-US" dirty="0"/>
                        <a:t>Capacity Upgrades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$0.0M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$14.4M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$14.4M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2371745"/>
                  </a:ext>
                </a:extLst>
              </a:tr>
              <a:tr h="401225">
                <a:tc>
                  <a:txBody>
                    <a:bodyPr/>
                    <a:lstStyle/>
                    <a:p>
                      <a:r>
                        <a:rPr lang="en-US" dirty="0"/>
                        <a:t>Rehabilitation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$8.7M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$49.7M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$58.4M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25847085"/>
                  </a:ext>
                </a:extLst>
              </a:tr>
              <a:tr h="401225">
                <a:tc>
                  <a:txBody>
                    <a:bodyPr/>
                    <a:lstStyle/>
                    <a:p>
                      <a:r>
                        <a:rPr lang="en-US" dirty="0"/>
                        <a:t>Other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$1.6M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$0.0M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$1.6M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98361724"/>
                  </a:ext>
                </a:extLst>
              </a:tr>
              <a:tr h="401225">
                <a:tc>
                  <a:txBody>
                    <a:bodyPr/>
                    <a:lstStyle/>
                    <a:p>
                      <a:r>
                        <a:rPr lang="en-US" b="1" dirty="0"/>
                        <a:t>Total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/>
                        <a:t>$10.3M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/>
                        <a:t>$64.1M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/>
                        <a:t>$74.4M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416093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6533030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FBD93E4-D4DD-4395-9263-4CB8C187354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39BAAD03-4860-4E41-8C65-3BCAECF6961C}" type="slidenum">
              <a:rPr lang="en-US" smtClean="0"/>
              <a:t>26</a:t>
            </a:fld>
            <a:endParaRPr lang="en-US"/>
          </a:p>
        </p:txBody>
      </p:sp>
      <p:pic>
        <p:nvPicPr>
          <p:cNvPr id="6" name="Picture 5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137158F1-188B-4F88-8CF3-0300B62FF8C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14313" y="5702976"/>
            <a:ext cx="2563373" cy="591313"/>
          </a:xfrm>
          <a:prstGeom prst="rect">
            <a:avLst/>
          </a:prstGeom>
        </p:spPr>
      </p:pic>
      <p:sp>
        <p:nvSpPr>
          <p:cNvPr id="4" name="Title 18">
            <a:extLst>
              <a:ext uri="{FF2B5EF4-FFF2-40B4-BE49-F238E27FC236}">
                <a16:creationId xmlns:a16="http://schemas.microsoft.com/office/drawing/2014/main" id="{893EEC46-FFDE-4435-8BE4-5150A86EE5C6}"/>
              </a:ext>
            </a:extLst>
          </p:cNvPr>
          <p:cNvSpPr txBox="1">
            <a:spLocks/>
          </p:cNvSpPr>
          <p:nvPr/>
        </p:nvSpPr>
        <p:spPr>
          <a:xfrm>
            <a:off x="0" y="1941694"/>
            <a:ext cx="12191999" cy="1477752"/>
          </a:xfrm>
          <a:prstGeom prst="rect">
            <a:avLst/>
          </a:prstGeom>
        </p:spPr>
        <p:txBody>
          <a:bodyPr/>
          <a:lstStyle>
            <a:lvl1pPr marL="341313" indent="-341313" algn="l" defTabSz="914400" rtl="0" eaLnBrk="1" latinLnBrk="0" hangingPunct="1">
              <a:lnSpc>
                <a:spcPct val="90000"/>
              </a:lnSpc>
              <a:spcBef>
                <a:spcPct val="0"/>
              </a:spcBef>
              <a:buClr>
                <a:srgbClr val="00B0F0"/>
              </a:buClr>
              <a:buFont typeface="Arial" panose="020B0604020202020204" pitchFamily="34" charset="0"/>
              <a:buNone/>
              <a:defRPr sz="3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dirty="0">
                <a:solidFill>
                  <a:schemeClr val="bg1"/>
                </a:solidFill>
                <a:latin typeface="+mn-lt"/>
              </a:rPr>
              <a:t>Questions?</a:t>
            </a:r>
          </a:p>
        </p:txBody>
      </p:sp>
    </p:spTree>
    <p:extLst>
      <p:ext uri="{BB962C8B-B14F-4D97-AF65-F5344CB8AC3E}">
        <p14:creationId xmlns:p14="http://schemas.microsoft.com/office/powerpoint/2010/main" val="74129050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itle 18">
            <a:extLst>
              <a:ext uri="{FF2B5EF4-FFF2-40B4-BE49-F238E27FC236}">
                <a16:creationId xmlns:a16="http://schemas.microsoft.com/office/drawing/2014/main" id="{1D9B1100-8987-4BD3-A43F-B411CDDE2B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+mn-lt"/>
              </a:rPr>
              <a:t>Project Elements and Objectives</a:t>
            </a:r>
          </a:p>
        </p:txBody>
      </p:sp>
    </p:spTree>
    <p:extLst>
      <p:ext uri="{BB962C8B-B14F-4D97-AF65-F5344CB8AC3E}">
        <p14:creationId xmlns:p14="http://schemas.microsoft.com/office/powerpoint/2010/main" val="42744942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320CB0-F473-63FE-0E43-90BA6DAF4E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3BC6FF"/>
                </a:solidFill>
              </a:rPr>
              <a:t>//</a:t>
            </a:r>
            <a:r>
              <a:rPr lang="en-US" dirty="0"/>
              <a:t> The objective of the master plan is to develop a prioritized capital improvement plan for the collection system’s needs through 2045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5BFFAB3-1299-5A48-79E7-1E9AA19D49F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39BAAD03-4860-4E41-8C65-3BCAECF6961C}" type="slidenum">
              <a:rPr lang="en-US" smtClean="0"/>
              <a:t>4</a:t>
            </a:fld>
            <a:endParaRPr lang="en-US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37D4E6A1-4C87-1732-4460-EBB81E24BA88}"/>
              </a:ext>
            </a:extLst>
          </p:cNvPr>
          <p:cNvGrpSpPr/>
          <p:nvPr/>
        </p:nvGrpSpPr>
        <p:grpSpPr>
          <a:xfrm>
            <a:off x="2877236" y="2046687"/>
            <a:ext cx="2469053" cy="2206328"/>
            <a:chOff x="440742" y="1637725"/>
            <a:chExt cx="2469053" cy="2206328"/>
          </a:xfrm>
        </p:grpSpPr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A2B88F74-27DB-6320-CAB4-B8140B33CDF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000000"/>
                </a:clrFrom>
                <a:clrTo>
                  <a:srgbClr val="000000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538195" y="1637725"/>
              <a:ext cx="1371600" cy="1371600"/>
            </a:xfrm>
            <a:prstGeom prst="rect">
              <a:avLst/>
            </a:prstGeom>
          </p:spPr>
        </p:pic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611A7661-3708-8643-20CE-FE818DDDC33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40742" y="2057400"/>
              <a:ext cx="1371600" cy="1371600"/>
            </a:xfrm>
            <a:prstGeom prst="rect">
              <a:avLst/>
            </a:prstGeom>
          </p:spPr>
        </p:pic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46E9F222-ECE8-444E-23CA-512BEBD44373}"/>
                </a:ext>
              </a:extLst>
            </p:cNvPr>
            <p:cNvSpPr/>
            <p:nvPr/>
          </p:nvSpPr>
          <p:spPr>
            <a:xfrm>
              <a:off x="440742" y="3474721"/>
              <a:ext cx="2409216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b="1" i="1" dirty="0">
                  <a:solidFill>
                    <a:srgbClr val="002060"/>
                  </a:solidFill>
                </a:rPr>
                <a:t>Flow Monitoring</a:t>
              </a:r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217D7A7F-236D-1FB9-6D49-410DE0A17DF7}"/>
              </a:ext>
            </a:extLst>
          </p:cNvPr>
          <p:cNvGrpSpPr/>
          <p:nvPr/>
        </p:nvGrpSpPr>
        <p:grpSpPr>
          <a:xfrm>
            <a:off x="3184275" y="4588809"/>
            <a:ext cx="2409216" cy="1988203"/>
            <a:chOff x="2988945" y="5022853"/>
            <a:chExt cx="2409216" cy="1988203"/>
          </a:xfrm>
        </p:grpSpPr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1B60B982-342B-471F-682E-E449D87E30E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000000"/>
                </a:clrFrom>
                <a:clrTo>
                  <a:srgbClr val="000000">
                    <a:alpha val="0"/>
                  </a:srgbClr>
                </a:clrTo>
              </a:clrChange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>
              <a:off x="3507753" y="5022853"/>
              <a:ext cx="1371600" cy="1371600"/>
            </a:xfrm>
            <a:prstGeom prst="rect">
              <a:avLst/>
            </a:prstGeom>
          </p:spPr>
        </p:pic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61B185F7-E9DF-FB9F-94AE-217D91E1C210}"/>
                </a:ext>
              </a:extLst>
            </p:cNvPr>
            <p:cNvSpPr/>
            <p:nvPr/>
          </p:nvSpPr>
          <p:spPr>
            <a:xfrm>
              <a:off x="2988945" y="6364725"/>
              <a:ext cx="2409216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b="1" i="1" dirty="0">
                  <a:solidFill>
                    <a:srgbClr val="002060"/>
                  </a:solidFill>
                </a:rPr>
                <a:t>Deficiencies and Projects</a:t>
              </a:r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45D6135-F21B-7712-126F-D14237EDE09E}"/>
              </a:ext>
            </a:extLst>
          </p:cNvPr>
          <p:cNvGrpSpPr/>
          <p:nvPr/>
        </p:nvGrpSpPr>
        <p:grpSpPr>
          <a:xfrm>
            <a:off x="6112299" y="4464645"/>
            <a:ext cx="1737479" cy="2294930"/>
            <a:chOff x="4793449" y="4419393"/>
            <a:chExt cx="1737479" cy="2294930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D689B4A5-56FE-7860-3610-2FF2DB57530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clrChange>
                <a:clrFrom>
                  <a:srgbClr val="000000"/>
                </a:clrFrom>
                <a:clrTo>
                  <a:srgbClr val="000000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976389" y="4419393"/>
              <a:ext cx="1371600" cy="1371600"/>
            </a:xfrm>
            <a:prstGeom prst="rect">
              <a:avLst/>
            </a:prstGeom>
          </p:spPr>
        </p:pic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BF4E63A4-064D-6CD7-F841-2BEED97117AD}"/>
                </a:ext>
              </a:extLst>
            </p:cNvPr>
            <p:cNvSpPr/>
            <p:nvPr/>
          </p:nvSpPr>
          <p:spPr>
            <a:xfrm>
              <a:off x="4793449" y="5790993"/>
              <a:ext cx="1737479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b="1" i="1" dirty="0">
                  <a:solidFill>
                    <a:srgbClr val="002060"/>
                  </a:solidFill>
                </a:rPr>
                <a:t>Capital Improvement Program</a:t>
              </a:r>
            </a:p>
          </p:txBody>
        </p: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6BC87336-D1BB-BDAD-5D7B-1B4185ACFF18}"/>
              </a:ext>
            </a:extLst>
          </p:cNvPr>
          <p:cNvGrpSpPr/>
          <p:nvPr/>
        </p:nvGrpSpPr>
        <p:grpSpPr>
          <a:xfrm>
            <a:off x="6295239" y="1869215"/>
            <a:ext cx="2781558" cy="2461722"/>
            <a:chOff x="3162042" y="1249865"/>
            <a:chExt cx="2781558" cy="2461722"/>
          </a:xfrm>
        </p:grpSpPr>
        <p:pic>
          <p:nvPicPr>
            <p:cNvPr id="16" name="Picture 2" descr="https://data.openasset.com/d4a79661/da620508b1001ce958645ee73669884c/IC_190215_N17_ai/IC_190215_N17_pb.png">
              <a:extLst>
                <a:ext uri="{FF2B5EF4-FFF2-40B4-BE49-F238E27FC236}">
                  <a16:creationId xmlns:a16="http://schemas.microsoft.com/office/drawing/2014/main" id="{CD4297E4-CE4F-7001-62A6-3C0FB9C3357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58703" y="1249865"/>
              <a:ext cx="1371600" cy="13716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17" name="Group 16">
              <a:extLst>
                <a:ext uri="{FF2B5EF4-FFF2-40B4-BE49-F238E27FC236}">
                  <a16:creationId xmlns:a16="http://schemas.microsoft.com/office/drawing/2014/main" id="{A3A847E8-A054-934C-6BD0-D477B85AF7CC}"/>
                </a:ext>
              </a:extLst>
            </p:cNvPr>
            <p:cNvGrpSpPr/>
            <p:nvPr/>
          </p:nvGrpSpPr>
          <p:grpSpPr>
            <a:xfrm>
              <a:off x="3162042" y="1601323"/>
              <a:ext cx="2781558" cy="2110264"/>
              <a:chOff x="3036505" y="1605263"/>
              <a:chExt cx="2781558" cy="2110264"/>
            </a:xfrm>
          </p:grpSpPr>
          <p:sp>
            <p:nvSpPr>
              <p:cNvPr id="18" name="Rectangle 17">
                <a:extLst>
                  <a:ext uri="{FF2B5EF4-FFF2-40B4-BE49-F238E27FC236}">
                    <a16:creationId xmlns:a16="http://schemas.microsoft.com/office/drawing/2014/main" id="{B891D0A9-F66E-EE98-8BC5-499CD1ADDD82}"/>
                  </a:ext>
                </a:extLst>
              </p:cNvPr>
              <p:cNvSpPr/>
              <p:nvPr/>
            </p:nvSpPr>
            <p:spPr>
              <a:xfrm>
                <a:off x="3036505" y="3069196"/>
                <a:ext cx="2781558" cy="64633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b="1" i="1" dirty="0">
                    <a:solidFill>
                      <a:srgbClr val="002060"/>
                    </a:solidFill>
                  </a:rPr>
                  <a:t>Hydraulic Analysis and Condition Assessment</a:t>
                </a:r>
              </a:p>
            </p:txBody>
          </p:sp>
          <p:pic>
            <p:nvPicPr>
              <p:cNvPr id="19" name="Picture 18">
                <a:extLst>
                  <a:ext uri="{FF2B5EF4-FFF2-40B4-BE49-F238E27FC236}">
                    <a16:creationId xmlns:a16="http://schemas.microsoft.com/office/drawing/2014/main" id="{EEDF9C1A-C466-8BC8-1479-351941CA602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3290361" y="1605263"/>
                <a:ext cx="1371600" cy="1371600"/>
              </a:xfrm>
              <a:prstGeom prst="ellipse">
                <a:avLst/>
              </a:prstGeom>
              <a:ln>
                <a:noFill/>
              </a:ln>
              <a:effectLst/>
            </p:spPr>
          </p:pic>
        </p:grpSp>
      </p:grpSp>
    </p:spTree>
    <p:extLst>
      <p:ext uri="{BB962C8B-B14F-4D97-AF65-F5344CB8AC3E}">
        <p14:creationId xmlns:p14="http://schemas.microsoft.com/office/powerpoint/2010/main" val="69842525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itle 18">
            <a:extLst>
              <a:ext uri="{FF2B5EF4-FFF2-40B4-BE49-F238E27FC236}">
                <a16:creationId xmlns:a16="http://schemas.microsoft.com/office/drawing/2014/main" id="{1D9B1100-8987-4BD3-A43F-B411CDDE2B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+mn-lt"/>
              </a:rPr>
              <a:t>Study Area</a:t>
            </a:r>
          </a:p>
        </p:txBody>
      </p:sp>
    </p:spTree>
    <p:extLst>
      <p:ext uri="{BB962C8B-B14F-4D97-AF65-F5344CB8AC3E}">
        <p14:creationId xmlns:p14="http://schemas.microsoft.com/office/powerpoint/2010/main" val="2183684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99A00CFE-F76B-03FF-A093-AA8A377AF4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3BC6FF"/>
                </a:solidFill>
              </a:rPr>
              <a:t>//</a:t>
            </a:r>
            <a:r>
              <a:rPr lang="en-US" dirty="0"/>
              <a:t> The City provided planning data that was used to develop future flow projections</a:t>
            </a: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ED14FDFB-4E14-5736-5267-16DA45BFBC0B}"/>
              </a:ext>
            </a:extLst>
          </p:cNvPr>
          <p:cNvGrpSpPr/>
          <p:nvPr/>
        </p:nvGrpSpPr>
        <p:grpSpPr>
          <a:xfrm>
            <a:off x="479455" y="2071438"/>
            <a:ext cx="11233089" cy="4152902"/>
            <a:chOff x="-842409" y="2114682"/>
            <a:chExt cx="11233089" cy="4152902"/>
          </a:xfrm>
        </p:grpSpPr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76A4B0DA-F64D-5756-1268-FE45F8F81212}"/>
                </a:ext>
              </a:extLst>
            </p:cNvPr>
            <p:cNvSpPr/>
            <p:nvPr/>
          </p:nvSpPr>
          <p:spPr>
            <a:xfrm>
              <a:off x="-842409" y="4105276"/>
              <a:ext cx="3728583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2400" b="1" i="1" dirty="0">
                  <a:solidFill>
                    <a:srgbClr val="002060"/>
                  </a:solidFill>
                </a:rPr>
                <a:t>Housing Element</a:t>
              </a:r>
            </a:p>
          </p:txBody>
        </p:sp>
        <p:grpSp>
          <p:nvGrpSpPr>
            <p:cNvPr id="18" name="Group 17">
              <a:extLst>
                <a:ext uri="{FF2B5EF4-FFF2-40B4-BE49-F238E27FC236}">
                  <a16:creationId xmlns:a16="http://schemas.microsoft.com/office/drawing/2014/main" id="{08771CC4-A8FC-8723-26B1-CB5E06569B71}"/>
                </a:ext>
              </a:extLst>
            </p:cNvPr>
            <p:cNvGrpSpPr/>
            <p:nvPr/>
          </p:nvGrpSpPr>
          <p:grpSpPr>
            <a:xfrm>
              <a:off x="4581356" y="2666523"/>
              <a:ext cx="5809324" cy="2513628"/>
              <a:chOff x="8943806" y="3252310"/>
              <a:chExt cx="5809324" cy="2513628"/>
            </a:xfrm>
          </p:grpSpPr>
          <p:sp>
            <p:nvSpPr>
              <p:cNvPr id="22" name="Rectangle 21">
                <a:extLst>
                  <a:ext uri="{FF2B5EF4-FFF2-40B4-BE49-F238E27FC236}">
                    <a16:creationId xmlns:a16="http://schemas.microsoft.com/office/drawing/2014/main" id="{0476EB5B-9F9D-F816-A75A-27CAEFD00ECC}"/>
                  </a:ext>
                </a:extLst>
              </p:cNvPr>
              <p:cNvSpPr/>
              <p:nvPr/>
            </p:nvSpPr>
            <p:spPr>
              <a:xfrm>
                <a:off x="11046961" y="4648200"/>
                <a:ext cx="3706169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sz="2400" b="1" i="1" dirty="0">
                    <a:solidFill>
                      <a:srgbClr val="002060"/>
                    </a:solidFill>
                  </a:rPr>
                  <a:t>Planned Developments</a:t>
                </a:r>
              </a:p>
            </p:txBody>
          </p:sp>
          <p:pic>
            <p:nvPicPr>
              <p:cNvPr id="23" name="Picture 22" descr="House line vector icons">
                <a:extLst>
                  <a:ext uri="{FF2B5EF4-FFF2-40B4-BE49-F238E27FC236}">
                    <a16:creationId xmlns:a16="http://schemas.microsoft.com/office/drawing/2014/main" id="{B9D58A24-4FE8-4833-B2ED-DFAF8303E169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76976" t="67083" r="10596" b="12884"/>
              <a:stretch/>
            </p:blipFill>
            <p:spPr>
              <a:xfrm>
                <a:off x="8943806" y="3252310"/>
                <a:ext cx="2005013" cy="2513628"/>
              </a:xfrm>
              <a:prstGeom prst="rect">
                <a:avLst/>
              </a:prstGeom>
            </p:spPr>
          </p:pic>
        </p:grp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0D35ECE1-7449-CF72-9123-038ADFFDAC08}"/>
                </a:ext>
              </a:extLst>
            </p:cNvPr>
            <p:cNvSpPr/>
            <p:nvPr/>
          </p:nvSpPr>
          <p:spPr>
            <a:xfrm>
              <a:off x="2454363" y="5805919"/>
              <a:ext cx="4309248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2400" b="1" i="1" dirty="0">
                  <a:solidFill>
                    <a:srgbClr val="002060"/>
                  </a:solidFill>
                </a:rPr>
                <a:t>Accessory Dwelling Units </a:t>
              </a:r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5B48AC65-EA9C-5A4E-BF6A-198703DDD98D}"/>
                </a:ext>
              </a:extLst>
            </p:cNvPr>
            <p:cNvSpPr/>
            <p:nvPr/>
          </p:nvSpPr>
          <p:spPr>
            <a:xfrm>
              <a:off x="2839021" y="2114682"/>
              <a:ext cx="3728583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2400" b="1" i="1" dirty="0">
                  <a:solidFill>
                    <a:srgbClr val="002060"/>
                  </a:solidFill>
                </a:rPr>
                <a:t>General Plan Land Use</a:t>
              </a:r>
            </a:p>
          </p:txBody>
        </p:sp>
        <p:pic>
          <p:nvPicPr>
            <p:cNvPr id="21" name="Picture 20" descr="House line vector icons">
              <a:extLst>
                <a:ext uri="{FF2B5EF4-FFF2-40B4-BE49-F238E27FC236}">
                  <a16:creationId xmlns:a16="http://schemas.microsoft.com/office/drawing/2014/main" id="{3B536912-4E52-2FE3-6305-55C6581C40C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6976" t="67083" r="10596" b="12884"/>
            <a:stretch/>
          </p:blipFill>
          <p:spPr>
            <a:xfrm>
              <a:off x="2698300" y="2667973"/>
              <a:ext cx="2005013" cy="251362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9214930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0EB9B8-4C24-CADC-F6C9-73C9F1C4D9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3BC6FF"/>
                </a:solidFill>
              </a:rPr>
              <a:t>//</a:t>
            </a:r>
            <a:r>
              <a:rPr lang="en-US" dirty="0"/>
              <a:t> The City’s service area is largely built out</a:t>
            </a:r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2A74F107-323B-21A2-B9FF-4E9B139DD95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t="7106" r="4914"/>
          <a:stretch/>
        </p:blipFill>
        <p:spPr>
          <a:xfrm>
            <a:off x="690776" y="1286934"/>
            <a:ext cx="3562021" cy="5472642"/>
          </a:xfr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07F5237-B25C-3BB8-3914-E3A07D9EA0C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39BAAD03-4860-4E41-8C65-3BCAECF6961C}" type="slidenum">
              <a:rPr lang="en-US" smtClean="0"/>
              <a:t>7</a:t>
            </a:fld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D45BCFB-20F4-7A0F-ED9F-C17B9032765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31258" y="1286934"/>
            <a:ext cx="7040213" cy="32099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427600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01C4A6-40A1-156E-1576-ECABFCB49B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3BC6FF"/>
                </a:solidFill>
              </a:rPr>
              <a:t>//</a:t>
            </a:r>
            <a:r>
              <a:rPr lang="en-US" dirty="0"/>
              <a:t> Known developments could add about 1,300 additional homes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619703D-F47B-DA56-C0D8-B1687D24013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39BAAD03-4860-4E41-8C65-3BCAECF6961C}" type="slidenum">
              <a:rPr lang="en-US" smtClean="0"/>
              <a:t>8</a:t>
            </a:fld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4F7D3639-51B4-C773-0CA0-CA4653766C6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4585" r="7897"/>
          <a:stretch/>
        </p:blipFill>
        <p:spPr>
          <a:xfrm>
            <a:off x="689255" y="1439333"/>
            <a:ext cx="3281370" cy="5320242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AD12A53E-7307-AB10-B0EB-BDC6E7128AD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5452" y="1403952"/>
            <a:ext cx="6364471" cy="49637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476095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044243-D787-74A4-2336-7A1BFE2722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3BC6FF"/>
                </a:solidFill>
              </a:rPr>
              <a:t>//</a:t>
            </a:r>
            <a:r>
              <a:rPr lang="en-US" dirty="0"/>
              <a:t> The Regional Housing Needs Assessment identifies the need for 4,436 additional homes beyond the 1,299 homes identified as known development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1DF2D76-C7EE-8394-03F4-6182ADA8AD8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39BAAD03-4860-4E41-8C65-3BCAECF6961C}" type="slidenum">
              <a:rPr lang="en-US" smtClean="0"/>
              <a:t>9</a:t>
            </a:fld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B85E0B37-0821-38E8-9E04-4C9B1F43DB0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8243" y="2056631"/>
            <a:ext cx="3559460" cy="433781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EFFCA22E-8F56-471A-2E24-8568B252DC0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89671" y="2038350"/>
            <a:ext cx="6781800" cy="2781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854740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arollo 2020">
      <a:dk1>
        <a:sysClr val="windowText" lastClr="000000"/>
      </a:dk1>
      <a:lt1>
        <a:sysClr val="window" lastClr="FFFFFF"/>
      </a:lt1>
      <a:dk2>
        <a:srgbClr val="2B4159"/>
      </a:dk2>
      <a:lt2>
        <a:srgbClr val="E7E6E6"/>
      </a:lt2>
      <a:accent1>
        <a:srgbClr val="0070C0"/>
      </a:accent1>
      <a:accent2>
        <a:srgbClr val="B15011"/>
      </a:accent2>
      <a:accent3>
        <a:srgbClr val="A5A5A5"/>
      </a:accent3>
      <a:accent4>
        <a:srgbClr val="FFC000"/>
      </a:accent4>
      <a:accent5>
        <a:srgbClr val="35C4D3"/>
      </a:accent5>
      <a:accent6>
        <a:srgbClr val="9FD17F"/>
      </a:accent6>
      <a:hlink>
        <a:srgbClr val="0563C1"/>
      </a:hlink>
      <a:folHlink>
        <a:srgbClr val="7030A0"/>
      </a:folHlink>
    </a:clrScheme>
    <a:fontScheme name="Carollo 2020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noAutofit/>
      </a:bodyPr>
      <a:lstStyle>
        <a:defPPr algn="l">
          <a:lnSpc>
            <a:spcPct val="95000"/>
          </a:lnSpc>
          <a:defRPr dirty="0" err="1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CarolloPowerPointTemplate2020-WS.potx" id="{B55CEB64-7BC7-467F-8F41-8E8E138828CF}" vid="{7ED490C0-2AD6-4B2C-AEA1-B11ADE409C3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ection xmlns="a20a999c-e68a-4d8d-82c1-23e94978ed1a">PowerPoint</Section>
    <TaxCatchAll xmlns="a20a999c-e68a-4d8d-82c1-23e94978ed1a"/>
    <Application xmlns="909a627c-f505-4e5a-a21a-7aa4dce3012c">PowerPoint</Application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0ED288F7617BE44A50DA07FD2F7C4B1" ma:contentTypeVersion="1" ma:contentTypeDescription="Create a new document." ma:contentTypeScope="" ma:versionID="f4e8ca60910cf6752fb4adb195e5b1aa">
  <xsd:schema xmlns:xsd="http://www.w3.org/2001/XMLSchema" xmlns:xs="http://www.w3.org/2001/XMLSchema" xmlns:p="http://schemas.microsoft.com/office/2006/metadata/properties" xmlns:ns2="a20a999c-e68a-4d8d-82c1-23e94978ed1a" xmlns:ns3="909a627c-f505-4e5a-a21a-7aa4dce3012c" targetNamespace="http://schemas.microsoft.com/office/2006/metadata/properties" ma:root="true" ma:fieldsID="b25afee95d3a68f1411c88acc449a37d" ns2:_="" ns3:_="">
    <xsd:import namespace="a20a999c-e68a-4d8d-82c1-23e94978ed1a"/>
    <xsd:import namespace="909a627c-f505-4e5a-a21a-7aa4dce3012c"/>
    <xsd:element name="properties">
      <xsd:complexType>
        <xsd:sequence>
          <xsd:element name="documentManagement">
            <xsd:complexType>
              <xsd:all>
                <xsd:element ref="ns2:Section" minOccurs="0"/>
                <xsd:element ref="ns2:TaxCatchAll" minOccurs="0"/>
                <xsd:element ref="ns3:Appli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20a999c-e68a-4d8d-82c1-23e94978ed1a" elementFormDefault="qualified">
    <xsd:import namespace="http://schemas.microsoft.com/office/2006/documentManagement/types"/>
    <xsd:import namespace="http://schemas.microsoft.com/office/infopath/2007/PartnerControls"/>
    <xsd:element name="Section" ma:index="8" nillable="true" ma:displayName="Template" ma:format="Dropdown" ma:internalName="Section">
      <xsd:simpleType>
        <xsd:restriction base="dms:Choice">
          <xsd:enumeration value="InDesign"/>
          <xsd:enumeration value="Custom Resumes"/>
          <xsd:enumeration value="Letterhead"/>
          <xsd:enumeration value="PowerPoint"/>
          <xsd:enumeration value="Proposal"/>
          <xsd:enumeration value="Proposal (Archive)"/>
          <xsd:enumeration value="Word"/>
        </xsd:restriction>
      </xsd:simpleType>
    </xsd:element>
    <xsd:element name="TaxCatchAll" ma:index="9" nillable="true" ma:displayName="Taxonomy Catch All Column" ma:hidden="true" ma:list="{31ed216d-370e-488b-bd48-0cd71f5e955a}" ma:internalName="TaxCatchAll" ma:showField="CatchAllData" ma:web="a20a999c-e68a-4d8d-82c1-23e94978ed1a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09a627c-f505-4e5a-a21a-7aa4dce3012c" elementFormDefault="qualified">
    <xsd:import namespace="http://schemas.microsoft.com/office/2006/documentManagement/types"/>
    <xsd:import namespace="http://schemas.microsoft.com/office/infopath/2007/PartnerControls"/>
    <xsd:element name="Application" ma:index="10" nillable="true" ma:displayName="Application" ma:default="InDesign" ma:format="Dropdown" ma:internalName="Application">
      <xsd:simpleType>
        <xsd:restriction base="dms:Choice">
          <xsd:enumeration value="InDesign"/>
          <xsd:enumeration value="Word"/>
          <xsd:enumeration value="Photoshop"/>
          <xsd:enumeration value="PowerPoint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9237AFD1-B2A2-483D-BC9F-6582F9B6B857}">
  <ds:schemaRefs>
    <ds:schemaRef ds:uri="http://schemas.microsoft.com/office/2006/metadata/properties"/>
    <ds:schemaRef ds:uri="http://purl.org/dc/terms/"/>
    <ds:schemaRef ds:uri="09dd689d-de8e-4abf-9f09-44d45d702985"/>
    <ds:schemaRef ds:uri="http://purl.org/dc/dcmitype/"/>
    <ds:schemaRef ds:uri="http://schemas.microsoft.com/office/infopath/2007/PartnerControls"/>
    <ds:schemaRef ds:uri="http://schemas.microsoft.com/office/2006/documentManagement/types"/>
    <ds:schemaRef ds:uri="http://schemas.openxmlformats.org/package/2006/metadata/core-properties"/>
    <ds:schemaRef ds:uri="http://www.w3.org/XML/1998/namespace"/>
    <ds:schemaRef ds:uri="http://purl.org/dc/elements/1.1/"/>
    <ds:schemaRef ds:uri="a20a999c-e68a-4d8d-82c1-23e94978ed1a"/>
    <ds:schemaRef ds:uri="909a627c-f505-4e5a-a21a-7aa4dce3012c"/>
  </ds:schemaRefs>
</ds:datastoreItem>
</file>

<file path=customXml/itemProps2.xml><?xml version="1.0" encoding="utf-8"?>
<ds:datastoreItem xmlns:ds="http://schemas.openxmlformats.org/officeDocument/2006/customXml" ds:itemID="{7DFA7F7C-9562-45D9-BCAF-AC010695E4AA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C540BE3F-E38D-410C-BBD7-8E2CB3D9200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a20a999c-e68a-4d8d-82c1-23e94978ed1a"/>
    <ds:schemaRef ds:uri="909a627c-f505-4e5a-a21a-7aa4dce3012c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CarolloPowerPointTemplate2020-WIDESCREEN (13)</Template>
  <TotalTime>9332</TotalTime>
  <Words>768</Words>
  <Application>Microsoft Office PowerPoint</Application>
  <PresentationFormat>Widescreen</PresentationFormat>
  <Paragraphs>136</Paragraphs>
  <Slides>26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33" baseType="lpstr">
      <vt:lpstr>Arial</vt:lpstr>
      <vt:lpstr>Calibri</vt:lpstr>
      <vt:lpstr>Franklin Gothic Book</vt:lpstr>
      <vt:lpstr>Humanst521 BT</vt:lpstr>
      <vt:lpstr>Segoe UI</vt:lpstr>
      <vt:lpstr>Wingdings</vt:lpstr>
      <vt:lpstr>Office Theme</vt:lpstr>
      <vt:lpstr>PowerPoint Presentation</vt:lpstr>
      <vt:lpstr>// Agenda</vt:lpstr>
      <vt:lpstr>Project Elements and Objectives</vt:lpstr>
      <vt:lpstr>// The objective of the master plan is to develop a prioritized capital improvement plan for the collection system’s needs through 2045</vt:lpstr>
      <vt:lpstr>Study Area</vt:lpstr>
      <vt:lpstr>// The City provided planning data that was used to develop future flow projections</vt:lpstr>
      <vt:lpstr>// The City’s service area is largely built out</vt:lpstr>
      <vt:lpstr>// Known developments could add about 1,300 additional homes</vt:lpstr>
      <vt:lpstr>// The Regional Housing Needs Assessment identifies the need for 4,436 additional homes beyond the 1,299 homes identified as known development</vt:lpstr>
      <vt:lpstr>// The potential addition of 1,150 accessory dwelling units (ADUs) were also included in the analysis</vt:lpstr>
      <vt:lpstr>// The City’s average dry weather flow is projected to increase from 5.6 million gallons per day (mgd) to 6.5 mgd by 2045</vt:lpstr>
      <vt:lpstr>Hydraulic Model Development</vt:lpstr>
      <vt:lpstr>// A temporary flow monitoring program was conducted to quantify wastewater flows within the City’s service area</vt:lpstr>
      <vt:lpstr>// The flow monitoring program showed a substantial inflow response into the sewer system during wet weather conditions</vt:lpstr>
      <vt:lpstr>// Smoke testing is recommended to help identify and eliminate inflow sources in the system</vt:lpstr>
      <vt:lpstr>// A hydraulic model of the system was developed in the InfoWorks platform developed by Innovyze</vt:lpstr>
      <vt:lpstr>// The hydraulic model was calibrated to both dry and wet weather flow conditions</vt:lpstr>
      <vt:lpstr>Condition Assessment</vt:lpstr>
      <vt:lpstr>// A visual condition assessment was performed for the City’s existing lift station</vt:lpstr>
      <vt:lpstr>// Closed Circuit Television (CCTV) inspections were performed for 8-miles of sewer mains (80 miles had previously been inspected by the City)</vt:lpstr>
      <vt:lpstr>// Level 1 inspections were performed for every manhole within the City’s collection system</vt:lpstr>
      <vt:lpstr>// Analysis of the condition assessment results showed that additional investment in pipeline rehabilitation is necessary to avoid pipeline failures in the future</vt:lpstr>
      <vt:lpstr>Proposed Improvements and Capital Improvement Plan</vt:lpstr>
      <vt:lpstr>// Existing and future system capacity upgrades were developed using the hydraulic model</vt:lpstr>
      <vt:lpstr>// A prioritized CIP was developed to fund collection system upgrades and rehabilitation through 2045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MASTER TITLE SLIDE</dc:title>
  <dc:creator>Stephanie Moore</dc:creator>
  <cp:lastModifiedBy>Allan Rigg</cp:lastModifiedBy>
  <cp:revision>17</cp:revision>
  <cp:lastPrinted>2019-12-19T20:41:22Z</cp:lastPrinted>
  <dcterms:created xsi:type="dcterms:W3CDTF">2021-10-20T21:38:14Z</dcterms:created>
  <dcterms:modified xsi:type="dcterms:W3CDTF">2023-06-07T22:06:40Z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0x01010080ED288F7617BE44A50DA07FD2F7C4B1</vt:lpwstr>
  </property>
</Properties>
</file>