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81" r:id="rId4"/>
    <p:sldMasterId id="2147483668" r:id="rId5"/>
    <p:sldMasterId id="2147483648" r:id="rId6"/>
  </p:sldMasterIdLst>
  <p:notesMasterIdLst>
    <p:notesMasterId r:id="rId21"/>
  </p:notesMasterIdLst>
  <p:sldIdLst>
    <p:sldId id="258" r:id="rId7"/>
    <p:sldId id="260" r:id="rId8"/>
    <p:sldId id="261" r:id="rId9"/>
    <p:sldId id="262" r:id="rId10"/>
    <p:sldId id="269" r:id="rId11"/>
    <p:sldId id="292" r:id="rId12"/>
    <p:sldId id="263" r:id="rId13"/>
    <p:sldId id="295" r:id="rId14"/>
    <p:sldId id="297" r:id="rId15"/>
    <p:sldId id="296" r:id="rId16"/>
    <p:sldId id="298" r:id="rId17"/>
    <p:sldId id="294" r:id="rId18"/>
    <p:sldId id="299" r:id="rId19"/>
    <p:sldId id="285"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81C6"/>
    <a:srgbClr val="EC9423"/>
    <a:srgbClr val="5E6165"/>
    <a:srgbClr val="973ABD"/>
    <a:srgbClr val="F98201"/>
    <a:srgbClr val="9CC328"/>
    <a:srgbClr val="498B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A2B9CA-42EC-563A-C557-4872A2C9CC96}" v="22" dt="2024-06-24T20:31:33.050"/>
    <p1510:client id="{1BC8A47E-DF42-4644-F3BB-A44B0E1D2001}" v="8" dt="2024-06-24T20:12:47.52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0D5B67-87E9-6B4E-BEE2-C0C95EAFED8B}" type="datetimeFigureOut">
              <a:rPr lang="en-US" smtClean="0"/>
              <a:t>6/24/2024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89691A-5FBA-E243-AB6A-97694E9C8EAC}" type="slidenum">
              <a:rPr lang="en-US" smtClean="0"/>
              <a:t>‹#›</a:t>
            </a:fld>
            <a:endParaRPr lang="en-US"/>
          </a:p>
        </p:txBody>
      </p:sp>
    </p:spTree>
    <p:extLst>
      <p:ext uri="{BB962C8B-B14F-4D97-AF65-F5344CB8AC3E}">
        <p14:creationId xmlns:p14="http://schemas.microsoft.com/office/powerpoint/2010/main" val="1931626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D89691A-5FBA-E243-AB6A-97694E9C8EAC}" type="slidenum">
              <a:rPr lang="en-US" smtClean="0"/>
              <a:t>4</a:t>
            </a:fld>
            <a:endParaRPr lang="en-US"/>
          </a:p>
        </p:txBody>
      </p:sp>
    </p:spTree>
    <p:extLst>
      <p:ext uri="{BB962C8B-B14F-4D97-AF65-F5344CB8AC3E}">
        <p14:creationId xmlns:p14="http://schemas.microsoft.com/office/powerpoint/2010/main" val="9243584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a:t>
            </a:r>
          </a:p>
        </p:txBody>
      </p:sp>
      <p:sp>
        <p:nvSpPr>
          <p:cNvPr id="4" name="Slide Number Placeholder 3"/>
          <p:cNvSpPr>
            <a:spLocks noGrp="1"/>
          </p:cNvSpPr>
          <p:nvPr>
            <p:ph type="sldNum" sz="quarter" idx="5"/>
          </p:nvPr>
        </p:nvSpPr>
        <p:spPr/>
        <p:txBody>
          <a:bodyPr/>
          <a:lstStyle/>
          <a:p>
            <a:fld id="{CD89691A-5FBA-E243-AB6A-97694E9C8EAC}" type="slidenum">
              <a:rPr lang="en-US" smtClean="0"/>
              <a:t>7</a:t>
            </a:fld>
            <a:endParaRPr lang="en-US"/>
          </a:p>
        </p:txBody>
      </p:sp>
    </p:spTree>
    <p:extLst>
      <p:ext uri="{BB962C8B-B14F-4D97-AF65-F5344CB8AC3E}">
        <p14:creationId xmlns:p14="http://schemas.microsoft.com/office/powerpoint/2010/main" val="60219694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emf"/><Relationship Id="rId13" Type="http://schemas.openxmlformats.org/officeDocument/2006/relationships/image" Target="../media/image12.emf"/><Relationship Id="rId3" Type="http://schemas.openxmlformats.org/officeDocument/2006/relationships/image" Target="../media/image2.emf"/><Relationship Id="rId7" Type="http://schemas.openxmlformats.org/officeDocument/2006/relationships/image" Target="../media/image6.emf"/><Relationship Id="rId12" Type="http://schemas.openxmlformats.org/officeDocument/2006/relationships/image" Target="../media/image11.emf"/><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emf"/><Relationship Id="rId11" Type="http://schemas.openxmlformats.org/officeDocument/2006/relationships/image" Target="../media/image10.emf"/><Relationship Id="rId5" Type="http://schemas.openxmlformats.org/officeDocument/2006/relationships/image" Target="../media/image4.emf"/><Relationship Id="rId10" Type="http://schemas.openxmlformats.org/officeDocument/2006/relationships/image" Target="../media/image9.emf"/><Relationship Id="rId4" Type="http://schemas.openxmlformats.org/officeDocument/2006/relationships/image" Target="../media/image3.emf"/><Relationship Id="rId9" Type="http://schemas.openxmlformats.org/officeDocument/2006/relationships/image" Target="../media/image8.emf"/></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7.emf"/><Relationship Id="rId13" Type="http://schemas.openxmlformats.org/officeDocument/2006/relationships/image" Target="../media/image12.emf"/><Relationship Id="rId3" Type="http://schemas.openxmlformats.org/officeDocument/2006/relationships/image" Target="../media/image2.emf"/><Relationship Id="rId7" Type="http://schemas.openxmlformats.org/officeDocument/2006/relationships/image" Target="../media/image6.emf"/><Relationship Id="rId12" Type="http://schemas.openxmlformats.org/officeDocument/2006/relationships/image" Target="../media/image11.emf"/><Relationship Id="rId2" Type="http://schemas.openxmlformats.org/officeDocument/2006/relationships/image" Target="../media/image19.jpeg"/><Relationship Id="rId1" Type="http://schemas.openxmlformats.org/officeDocument/2006/relationships/slideMaster" Target="../slideMasters/slideMaster1.xml"/><Relationship Id="rId6" Type="http://schemas.openxmlformats.org/officeDocument/2006/relationships/image" Target="../media/image5.emf"/><Relationship Id="rId11" Type="http://schemas.openxmlformats.org/officeDocument/2006/relationships/image" Target="../media/image10.emf"/><Relationship Id="rId5" Type="http://schemas.openxmlformats.org/officeDocument/2006/relationships/image" Target="../media/image4.emf"/><Relationship Id="rId10" Type="http://schemas.openxmlformats.org/officeDocument/2006/relationships/image" Target="../media/image9.emf"/><Relationship Id="rId4" Type="http://schemas.openxmlformats.org/officeDocument/2006/relationships/image" Target="../media/image3.emf"/><Relationship Id="rId9" Type="http://schemas.openxmlformats.org/officeDocument/2006/relationships/image" Target="../media/image8.emf"/></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7.emf"/><Relationship Id="rId13" Type="http://schemas.openxmlformats.org/officeDocument/2006/relationships/image" Target="../media/image12.emf"/><Relationship Id="rId3" Type="http://schemas.openxmlformats.org/officeDocument/2006/relationships/image" Target="../media/image2.emf"/><Relationship Id="rId7" Type="http://schemas.openxmlformats.org/officeDocument/2006/relationships/image" Target="../media/image6.emf"/><Relationship Id="rId12" Type="http://schemas.openxmlformats.org/officeDocument/2006/relationships/image" Target="../media/image11.emf"/><Relationship Id="rId2" Type="http://schemas.openxmlformats.org/officeDocument/2006/relationships/image" Target="../media/image1.jpeg"/><Relationship Id="rId1" Type="http://schemas.openxmlformats.org/officeDocument/2006/relationships/slideMaster" Target="../slideMasters/slideMaster3.xml"/><Relationship Id="rId6" Type="http://schemas.openxmlformats.org/officeDocument/2006/relationships/image" Target="../media/image5.emf"/><Relationship Id="rId11" Type="http://schemas.openxmlformats.org/officeDocument/2006/relationships/image" Target="../media/image10.emf"/><Relationship Id="rId5" Type="http://schemas.openxmlformats.org/officeDocument/2006/relationships/image" Target="../media/image4.emf"/><Relationship Id="rId10" Type="http://schemas.openxmlformats.org/officeDocument/2006/relationships/image" Target="../media/image9.emf"/><Relationship Id="rId4" Type="http://schemas.openxmlformats.org/officeDocument/2006/relationships/image" Target="../media/image3.emf"/><Relationship Id="rId9" Type="http://schemas.openxmlformats.org/officeDocument/2006/relationships/image" Target="../media/image8.emf"/></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A group of people posing for a photo&#10;&#10;Description automatically generated with medium confidence">
            <a:extLst>
              <a:ext uri="{FF2B5EF4-FFF2-40B4-BE49-F238E27FC236}">
                <a16:creationId xmlns:a16="http://schemas.microsoft.com/office/drawing/2014/main" id="{79A6A7DA-F12A-2E4F-8EFE-4BB2EB72C6DE}"/>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0" name="Picture 9">
            <a:extLst>
              <a:ext uri="{FF2B5EF4-FFF2-40B4-BE49-F238E27FC236}">
                <a16:creationId xmlns:a16="http://schemas.microsoft.com/office/drawing/2014/main" id="{4C9A85CF-388A-0440-B756-6F05484C14D2}"/>
              </a:ext>
            </a:extLst>
          </p:cNvPr>
          <p:cNvPicPr>
            <a:picLocks noChangeAspect="1"/>
          </p:cNvPicPr>
          <p:nvPr userDrawn="1"/>
        </p:nvPicPr>
        <p:blipFill>
          <a:blip r:embed="rId3"/>
          <a:stretch>
            <a:fillRect/>
          </a:stretch>
        </p:blipFill>
        <p:spPr>
          <a:xfrm>
            <a:off x="6260319" y="2139971"/>
            <a:ext cx="854312" cy="565160"/>
          </a:xfrm>
          <a:prstGeom prst="rect">
            <a:avLst/>
          </a:prstGeom>
        </p:spPr>
      </p:pic>
      <p:pic>
        <p:nvPicPr>
          <p:cNvPr id="11" name="Picture 10">
            <a:extLst>
              <a:ext uri="{FF2B5EF4-FFF2-40B4-BE49-F238E27FC236}">
                <a16:creationId xmlns:a16="http://schemas.microsoft.com/office/drawing/2014/main" id="{8016EFC4-ABC3-6342-A9E4-FB54C3675660}"/>
              </a:ext>
            </a:extLst>
          </p:cNvPr>
          <p:cNvPicPr>
            <a:picLocks noChangeAspect="1"/>
          </p:cNvPicPr>
          <p:nvPr userDrawn="1"/>
        </p:nvPicPr>
        <p:blipFill>
          <a:blip r:embed="rId4"/>
          <a:stretch>
            <a:fillRect/>
          </a:stretch>
        </p:blipFill>
        <p:spPr>
          <a:xfrm>
            <a:off x="7202355" y="5147732"/>
            <a:ext cx="749166" cy="604590"/>
          </a:xfrm>
          <a:prstGeom prst="rect">
            <a:avLst/>
          </a:prstGeom>
        </p:spPr>
      </p:pic>
      <p:pic>
        <p:nvPicPr>
          <p:cNvPr id="12" name="Picture 11">
            <a:extLst>
              <a:ext uri="{FF2B5EF4-FFF2-40B4-BE49-F238E27FC236}">
                <a16:creationId xmlns:a16="http://schemas.microsoft.com/office/drawing/2014/main" id="{188484A7-C3BC-7746-B183-0CEE52D15503}"/>
              </a:ext>
            </a:extLst>
          </p:cNvPr>
          <p:cNvPicPr>
            <a:picLocks noChangeAspect="1"/>
          </p:cNvPicPr>
          <p:nvPr userDrawn="1"/>
        </p:nvPicPr>
        <p:blipFill>
          <a:blip r:embed="rId5"/>
          <a:stretch>
            <a:fillRect/>
          </a:stretch>
        </p:blipFill>
        <p:spPr>
          <a:xfrm>
            <a:off x="-511299" y="5147732"/>
            <a:ext cx="1656052" cy="972602"/>
          </a:xfrm>
          <a:prstGeom prst="rect">
            <a:avLst/>
          </a:prstGeom>
        </p:spPr>
      </p:pic>
      <p:pic>
        <p:nvPicPr>
          <p:cNvPr id="13" name="Picture 12">
            <a:extLst>
              <a:ext uri="{FF2B5EF4-FFF2-40B4-BE49-F238E27FC236}">
                <a16:creationId xmlns:a16="http://schemas.microsoft.com/office/drawing/2014/main" id="{06A84443-6234-8744-8FF2-8ADC78C0E868}"/>
              </a:ext>
            </a:extLst>
          </p:cNvPr>
          <p:cNvPicPr>
            <a:picLocks noChangeAspect="1"/>
          </p:cNvPicPr>
          <p:nvPr userDrawn="1"/>
        </p:nvPicPr>
        <p:blipFill>
          <a:blip r:embed="rId6"/>
          <a:stretch>
            <a:fillRect/>
          </a:stretch>
        </p:blipFill>
        <p:spPr>
          <a:xfrm>
            <a:off x="237119" y="1702573"/>
            <a:ext cx="788596" cy="709737"/>
          </a:xfrm>
          <a:prstGeom prst="rect">
            <a:avLst/>
          </a:prstGeom>
        </p:spPr>
      </p:pic>
      <p:pic>
        <p:nvPicPr>
          <p:cNvPr id="14" name="Picture 13">
            <a:extLst>
              <a:ext uri="{FF2B5EF4-FFF2-40B4-BE49-F238E27FC236}">
                <a16:creationId xmlns:a16="http://schemas.microsoft.com/office/drawing/2014/main" id="{0E2893BB-6B95-DC43-B7B6-8873E79F0DFC}"/>
              </a:ext>
            </a:extLst>
          </p:cNvPr>
          <p:cNvPicPr>
            <a:picLocks noChangeAspect="1"/>
          </p:cNvPicPr>
          <p:nvPr userDrawn="1"/>
        </p:nvPicPr>
        <p:blipFill>
          <a:blip r:embed="rId7"/>
          <a:stretch>
            <a:fillRect/>
          </a:stretch>
        </p:blipFill>
        <p:spPr>
          <a:xfrm>
            <a:off x="7823917" y="1317317"/>
            <a:ext cx="644020" cy="644020"/>
          </a:xfrm>
          <a:prstGeom prst="rect">
            <a:avLst/>
          </a:prstGeom>
        </p:spPr>
      </p:pic>
      <p:pic>
        <p:nvPicPr>
          <p:cNvPr id="15" name="Picture 14">
            <a:extLst>
              <a:ext uri="{FF2B5EF4-FFF2-40B4-BE49-F238E27FC236}">
                <a16:creationId xmlns:a16="http://schemas.microsoft.com/office/drawing/2014/main" id="{AD0C89F0-0495-2D4F-B136-154851354AB7}"/>
              </a:ext>
            </a:extLst>
          </p:cNvPr>
          <p:cNvPicPr>
            <a:picLocks noChangeAspect="1"/>
          </p:cNvPicPr>
          <p:nvPr userDrawn="1"/>
        </p:nvPicPr>
        <p:blipFill>
          <a:blip r:embed="rId8"/>
          <a:stretch>
            <a:fillRect/>
          </a:stretch>
        </p:blipFill>
        <p:spPr>
          <a:xfrm>
            <a:off x="11009531" y="3930780"/>
            <a:ext cx="972602" cy="972602"/>
          </a:xfrm>
          <a:prstGeom prst="rect">
            <a:avLst/>
          </a:prstGeom>
        </p:spPr>
      </p:pic>
      <p:pic>
        <p:nvPicPr>
          <p:cNvPr id="16" name="Picture 15">
            <a:extLst>
              <a:ext uri="{FF2B5EF4-FFF2-40B4-BE49-F238E27FC236}">
                <a16:creationId xmlns:a16="http://schemas.microsoft.com/office/drawing/2014/main" id="{48C6C563-43ED-F046-BFF9-FF463628D711}"/>
              </a:ext>
            </a:extLst>
          </p:cNvPr>
          <p:cNvPicPr>
            <a:picLocks noChangeAspect="1"/>
          </p:cNvPicPr>
          <p:nvPr userDrawn="1"/>
        </p:nvPicPr>
        <p:blipFill>
          <a:blip r:embed="rId9"/>
          <a:stretch>
            <a:fillRect/>
          </a:stretch>
        </p:blipFill>
        <p:spPr>
          <a:xfrm>
            <a:off x="4319231" y="1009975"/>
            <a:ext cx="289152" cy="289152"/>
          </a:xfrm>
          <a:prstGeom prst="rect">
            <a:avLst/>
          </a:prstGeom>
        </p:spPr>
      </p:pic>
      <p:pic>
        <p:nvPicPr>
          <p:cNvPr id="17" name="Picture 16">
            <a:extLst>
              <a:ext uri="{FF2B5EF4-FFF2-40B4-BE49-F238E27FC236}">
                <a16:creationId xmlns:a16="http://schemas.microsoft.com/office/drawing/2014/main" id="{7475679B-3DC9-674C-9169-2E0270C8D9FF}"/>
              </a:ext>
            </a:extLst>
          </p:cNvPr>
          <p:cNvPicPr>
            <a:picLocks noChangeAspect="1"/>
          </p:cNvPicPr>
          <p:nvPr userDrawn="1"/>
        </p:nvPicPr>
        <p:blipFill>
          <a:blip r:embed="rId10"/>
          <a:stretch>
            <a:fillRect/>
          </a:stretch>
        </p:blipFill>
        <p:spPr>
          <a:xfrm>
            <a:off x="9821243" y="808020"/>
            <a:ext cx="1393186" cy="1406329"/>
          </a:xfrm>
          <a:prstGeom prst="rect">
            <a:avLst/>
          </a:prstGeom>
        </p:spPr>
      </p:pic>
      <p:pic>
        <p:nvPicPr>
          <p:cNvPr id="18" name="Picture 17">
            <a:extLst>
              <a:ext uri="{FF2B5EF4-FFF2-40B4-BE49-F238E27FC236}">
                <a16:creationId xmlns:a16="http://schemas.microsoft.com/office/drawing/2014/main" id="{D86D1316-B376-744B-8E70-D63A4012E3A7}"/>
              </a:ext>
            </a:extLst>
          </p:cNvPr>
          <p:cNvPicPr>
            <a:picLocks noChangeAspect="1"/>
          </p:cNvPicPr>
          <p:nvPr userDrawn="1"/>
        </p:nvPicPr>
        <p:blipFill>
          <a:blip r:embed="rId11"/>
          <a:stretch>
            <a:fillRect/>
          </a:stretch>
        </p:blipFill>
        <p:spPr>
          <a:xfrm>
            <a:off x="11069853" y="1028165"/>
            <a:ext cx="289152" cy="289152"/>
          </a:xfrm>
          <a:prstGeom prst="rect">
            <a:avLst/>
          </a:prstGeom>
        </p:spPr>
      </p:pic>
      <p:pic>
        <p:nvPicPr>
          <p:cNvPr id="19" name="Picture 18">
            <a:extLst>
              <a:ext uri="{FF2B5EF4-FFF2-40B4-BE49-F238E27FC236}">
                <a16:creationId xmlns:a16="http://schemas.microsoft.com/office/drawing/2014/main" id="{6616E25D-8156-4E40-BF8B-0CABC1B43E6B}"/>
              </a:ext>
            </a:extLst>
          </p:cNvPr>
          <p:cNvPicPr>
            <a:picLocks noChangeAspect="1"/>
          </p:cNvPicPr>
          <p:nvPr userDrawn="1"/>
        </p:nvPicPr>
        <p:blipFill>
          <a:blip r:embed="rId12"/>
          <a:stretch>
            <a:fillRect/>
          </a:stretch>
        </p:blipFill>
        <p:spPr>
          <a:xfrm>
            <a:off x="3665551" y="5708764"/>
            <a:ext cx="438758" cy="464071"/>
          </a:xfrm>
          <a:prstGeom prst="rect">
            <a:avLst/>
          </a:prstGeom>
        </p:spPr>
      </p:pic>
      <p:pic>
        <p:nvPicPr>
          <p:cNvPr id="20" name="Picture 19">
            <a:extLst>
              <a:ext uri="{FF2B5EF4-FFF2-40B4-BE49-F238E27FC236}">
                <a16:creationId xmlns:a16="http://schemas.microsoft.com/office/drawing/2014/main" id="{872D19A8-974E-DE47-A50F-A6A35622B618}"/>
              </a:ext>
            </a:extLst>
          </p:cNvPr>
          <p:cNvPicPr>
            <a:picLocks noChangeAspect="1"/>
          </p:cNvPicPr>
          <p:nvPr userDrawn="1"/>
        </p:nvPicPr>
        <p:blipFill>
          <a:blip r:embed="rId13"/>
          <a:stretch>
            <a:fillRect/>
          </a:stretch>
        </p:blipFill>
        <p:spPr>
          <a:xfrm>
            <a:off x="9649359" y="5102246"/>
            <a:ext cx="1975491" cy="1070589"/>
          </a:xfrm>
          <a:prstGeom prst="rect">
            <a:avLst/>
          </a:prstGeom>
        </p:spPr>
      </p:pic>
      <p:sp>
        <p:nvSpPr>
          <p:cNvPr id="9" name="Date Placeholder 3">
            <a:extLst>
              <a:ext uri="{FF2B5EF4-FFF2-40B4-BE49-F238E27FC236}">
                <a16:creationId xmlns:a16="http://schemas.microsoft.com/office/drawing/2014/main" id="{63863794-DAB8-614B-BAA1-A22382F49F47}"/>
              </a:ext>
            </a:extLst>
          </p:cNvPr>
          <p:cNvSpPr>
            <a:spLocks noGrp="1"/>
          </p:cNvSpPr>
          <p:nvPr>
            <p:ph type="dt" sz="half" idx="10"/>
          </p:nvPr>
        </p:nvSpPr>
        <p:spPr>
          <a:xfrm>
            <a:off x="722752" y="5799524"/>
            <a:ext cx="2019631" cy="464071"/>
          </a:xfrm>
          <a:prstGeom prst="rect">
            <a:avLst/>
          </a:prstGeom>
        </p:spPr>
        <p:txBody>
          <a:bodyPr/>
          <a:lstStyle>
            <a:lvl1pPr>
              <a:defRPr sz="2000" baseline="0">
                <a:solidFill>
                  <a:schemeClr val="bg1"/>
                </a:solidFill>
                <a:latin typeface="Franklin Gothic Demi" panose="020B0603020102020204" pitchFamily="34" charset="0"/>
              </a:defRPr>
            </a:lvl1pPr>
          </a:lstStyle>
          <a:p>
            <a:endParaRPr lang="en-US"/>
          </a:p>
        </p:txBody>
      </p:sp>
      <p:sp>
        <p:nvSpPr>
          <p:cNvPr id="3" name="Subtitle 2">
            <a:extLst>
              <a:ext uri="{FF2B5EF4-FFF2-40B4-BE49-F238E27FC236}">
                <a16:creationId xmlns:a16="http://schemas.microsoft.com/office/drawing/2014/main" id="{308FCFC2-FEFD-9941-B6CC-54998F3C1C97}"/>
              </a:ext>
            </a:extLst>
          </p:cNvPr>
          <p:cNvSpPr>
            <a:spLocks noGrp="1"/>
          </p:cNvSpPr>
          <p:nvPr>
            <p:ph type="subTitle" idx="1" hasCustomPrompt="1"/>
          </p:nvPr>
        </p:nvSpPr>
        <p:spPr>
          <a:xfrm>
            <a:off x="722752" y="4182132"/>
            <a:ext cx="10200640" cy="594042"/>
          </a:xfrm>
        </p:spPr>
        <p:txBody>
          <a:bodyPr>
            <a:normAutofit/>
          </a:bodyPr>
          <a:lstStyle>
            <a:lvl1pPr marL="0" indent="0" algn="l">
              <a:buNone/>
              <a:defRPr sz="2500" cap="all" baseline="0">
                <a:solidFill>
                  <a:schemeClr val="bg1"/>
                </a:solidFill>
                <a:latin typeface="Franklin Gothic Book" panose="020B05030201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edit Master subtitle style</a:t>
            </a:r>
          </a:p>
        </p:txBody>
      </p:sp>
      <p:sp>
        <p:nvSpPr>
          <p:cNvPr id="2" name="Title 1">
            <a:extLst>
              <a:ext uri="{FF2B5EF4-FFF2-40B4-BE49-F238E27FC236}">
                <a16:creationId xmlns:a16="http://schemas.microsoft.com/office/drawing/2014/main" id="{089E1D89-2FE0-7045-A786-BADF35EDD7B3}"/>
              </a:ext>
            </a:extLst>
          </p:cNvPr>
          <p:cNvSpPr>
            <a:spLocks noGrp="1"/>
          </p:cNvSpPr>
          <p:nvPr>
            <p:ph type="ctrTitle" hasCustomPrompt="1"/>
          </p:nvPr>
        </p:nvSpPr>
        <p:spPr>
          <a:xfrm>
            <a:off x="722752" y="2139971"/>
            <a:ext cx="10200640" cy="1950085"/>
          </a:xfrm>
        </p:spPr>
        <p:txBody>
          <a:bodyPr anchor="b">
            <a:normAutofit/>
          </a:bodyPr>
          <a:lstStyle>
            <a:lvl1pPr algn="l">
              <a:defRPr sz="7000" baseline="0">
                <a:solidFill>
                  <a:schemeClr val="bg1"/>
                </a:solidFill>
                <a:latin typeface="Franklin Gothic Demi" panose="020B0603020102020204" pitchFamily="34" charset="0"/>
              </a:defRPr>
            </a:lvl1pPr>
          </a:lstStyle>
          <a:p>
            <a:r>
              <a:rPr lang="en-US"/>
              <a:t>Presentation Title</a:t>
            </a:r>
          </a:p>
        </p:txBody>
      </p:sp>
    </p:spTree>
    <p:extLst>
      <p:ext uri="{BB962C8B-B14F-4D97-AF65-F5344CB8AC3E}">
        <p14:creationId xmlns:p14="http://schemas.microsoft.com/office/powerpoint/2010/main" val="37035737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ote for Company 2">
    <p:spTree>
      <p:nvGrpSpPr>
        <p:cNvPr id="1" name=""/>
        <p:cNvGrpSpPr/>
        <p:nvPr/>
      </p:nvGrpSpPr>
      <p:grpSpPr>
        <a:xfrm>
          <a:off x="0" y="0"/>
          <a:ext cx="0" cy="0"/>
          <a:chOff x="0" y="0"/>
          <a:chExt cx="0" cy="0"/>
        </a:xfrm>
      </p:grpSpPr>
      <p:pic>
        <p:nvPicPr>
          <p:cNvPr id="4" name="Picture 3" descr="A group of children posing for a photo&#10;&#10;Description automatically generated with medium confidence">
            <a:extLst>
              <a:ext uri="{FF2B5EF4-FFF2-40B4-BE49-F238E27FC236}">
                <a16:creationId xmlns:a16="http://schemas.microsoft.com/office/drawing/2014/main" id="{86BEA5C7-914D-0844-BAB6-55DAB3B605DD}"/>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 name="Footer Placeholder 8">
            <a:extLst>
              <a:ext uri="{FF2B5EF4-FFF2-40B4-BE49-F238E27FC236}">
                <a16:creationId xmlns:a16="http://schemas.microsoft.com/office/drawing/2014/main" id="{712EA5DC-6231-0742-82F3-6606E9C2EB7F}"/>
              </a:ext>
            </a:extLst>
          </p:cNvPr>
          <p:cNvSpPr>
            <a:spLocks noGrp="1"/>
          </p:cNvSpPr>
          <p:nvPr>
            <p:ph type="ftr" sz="quarter" idx="10"/>
          </p:nvPr>
        </p:nvSpPr>
        <p:spPr>
          <a:xfrm>
            <a:off x="384175" y="6492875"/>
            <a:ext cx="9676797" cy="228600"/>
          </a:xfrm>
        </p:spPr>
        <p:txBody>
          <a:bodyPr/>
          <a:lstStyle>
            <a:lvl1pPr>
              <a:defRPr baseline="0">
                <a:solidFill>
                  <a:schemeClr val="bg1"/>
                </a:solidFill>
              </a:defRPr>
            </a:lvl1pPr>
          </a:lstStyle>
          <a:p>
            <a:pPr>
              <a:tabLst>
                <a:tab pos="4456113" algn="l"/>
              </a:tabLst>
            </a:pPr>
            <a:r>
              <a:rPr lang="en-US">
                <a:latin typeface="Franklin Gothic Demi" panose="020B0603020102020204" pitchFamily="34" charset="0"/>
              </a:rPr>
              <a:t>BOYS &amp; GIRLS CLUBS OF CARSON </a:t>
            </a:r>
            <a:r>
              <a:rPr lang="en-US"/>
              <a:t>	</a:t>
            </a:r>
            <a:r>
              <a:rPr lang="en-US" cap="all" spc="150"/>
              <a:t>PRESENTATION TITLE</a:t>
            </a:r>
          </a:p>
          <a:p>
            <a:endParaRPr lang="en-US"/>
          </a:p>
        </p:txBody>
      </p:sp>
      <p:sp>
        <p:nvSpPr>
          <p:cNvPr id="10" name="Slide Number Placeholder 9">
            <a:extLst>
              <a:ext uri="{FF2B5EF4-FFF2-40B4-BE49-F238E27FC236}">
                <a16:creationId xmlns:a16="http://schemas.microsoft.com/office/drawing/2014/main" id="{811AB8A6-9DA3-6340-A758-21014CC6A90B}"/>
              </a:ext>
            </a:extLst>
          </p:cNvPr>
          <p:cNvSpPr>
            <a:spLocks noGrp="1"/>
          </p:cNvSpPr>
          <p:nvPr>
            <p:ph type="sldNum" sz="quarter" idx="11"/>
          </p:nvPr>
        </p:nvSpPr>
        <p:spPr>
          <a:xfrm>
            <a:off x="10608037" y="6492875"/>
            <a:ext cx="1161688" cy="228600"/>
          </a:xfrm>
        </p:spPr>
        <p:txBody>
          <a:bodyPr/>
          <a:lstStyle>
            <a:lvl1pPr>
              <a:defRPr baseline="0">
                <a:solidFill>
                  <a:schemeClr val="bg1"/>
                </a:solidFill>
              </a:defRPr>
            </a:lvl1pPr>
          </a:lstStyle>
          <a:p>
            <a:fld id="{22AD59AE-8B1C-7044-811A-8CB17F13F2CF}" type="slidenum">
              <a:rPr lang="en-US" smtClean="0"/>
              <a:pPr/>
              <a:t>‹#›</a:t>
            </a:fld>
            <a:endParaRPr lang="en-US"/>
          </a:p>
        </p:txBody>
      </p:sp>
      <p:sp>
        <p:nvSpPr>
          <p:cNvPr id="2" name="TextBox 1">
            <a:extLst>
              <a:ext uri="{FF2B5EF4-FFF2-40B4-BE49-F238E27FC236}">
                <a16:creationId xmlns:a16="http://schemas.microsoft.com/office/drawing/2014/main" id="{A25B2D60-2C5C-F84B-A200-277646AB8D59}"/>
              </a:ext>
            </a:extLst>
          </p:cNvPr>
          <p:cNvSpPr txBox="1"/>
          <p:nvPr userDrawn="1"/>
        </p:nvSpPr>
        <p:spPr>
          <a:xfrm>
            <a:off x="1257600" y="2036311"/>
            <a:ext cx="9676797" cy="2785378"/>
          </a:xfrm>
          <a:prstGeom prst="rect">
            <a:avLst/>
          </a:prstGeom>
          <a:noFill/>
        </p:spPr>
        <p:txBody>
          <a:bodyPr wrap="square" rtlCol="0">
            <a:spAutoFit/>
          </a:bodyPr>
          <a:lstStyle/>
          <a:p>
            <a:pPr algn="ctr">
              <a:lnSpc>
                <a:spcPct val="100000"/>
              </a:lnSpc>
            </a:pPr>
            <a:r>
              <a:rPr lang="en-US" sz="3500" baseline="0">
                <a:solidFill>
                  <a:schemeClr val="bg1"/>
                </a:solidFill>
                <a:latin typeface="Franklin Gothic Demi" panose="020B0603020102020204" pitchFamily="34" charset="0"/>
              </a:rPr>
              <a:t>“Lorem ipsum dolor sit </a:t>
            </a:r>
            <a:r>
              <a:rPr lang="en-US" sz="3500" baseline="0" err="1">
                <a:solidFill>
                  <a:schemeClr val="bg1"/>
                </a:solidFill>
                <a:latin typeface="Franklin Gothic Demi" panose="020B0603020102020204" pitchFamily="34" charset="0"/>
              </a:rPr>
              <a:t>amet</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consectetur</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adipiscing</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elit</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Curabitur</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pretium</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feugiat</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arcu</a:t>
            </a:r>
            <a:r>
              <a:rPr lang="en-US" sz="3500" baseline="0">
                <a:solidFill>
                  <a:schemeClr val="bg1"/>
                </a:solidFill>
                <a:latin typeface="Franklin Gothic Demi" panose="020B0603020102020204" pitchFamily="34" charset="0"/>
              </a:rPr>
              <a:t>, et </a:t>
            </a:r>
            <a:r>
              <a:rPr lang="en-US" sz="3500" baseline="0" err="1">
                <a:solidFill>
                  <a:schemeClr val="bg1"/>
                </a:solidFill>
                <a:latin typeface="Franklin Gothic Demi" panose="020B0603020102020204" pitchFamily="34" charset="0"/>
              </a:rPr>
              <a:t>consectetur</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nunc</a:t>
            </a:r>
            <a:r>
              <a:rPr lang="en-US" sz="3500" baseline="0">
                <a:solidFill>
                  <a:schemeClr val="bg1"/>
                </a:solidFill>
                <a:latin typeface="Franklin Gothic Demi" panose="020B0603020102020204" pitchFamily="34" charset="0"/>
              </a:rPr>
              <a:t> maximus at. Donec vel </a:t>
            </a:r>
            <a:r>
              <a:rPr lang="en-US" sz="3500" baseline="0" err="1">
                <a:solidFill>
                  <a:schemeClr val="bg1"/>
                </a:solidFill>
                <a:latin typeface="Franklin Gothic Demi" panose="020B0603020102020204" pitchFamily="34" charset="0"/>
              </a:rPr>
              <a:t>justo</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bibendum</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sodales</a:t>
            </a:r>
            <a:r>
              <a:rPr lang="en-US" sz="3500" baseline="0">
                <a:solidFill>
                  <a:schemeClr val="bg1"/>
                </a:solidFill>
                <a:latin typeface="Franklin Gothic Demi" panose="020B0603020102020204" pitchFamily="34" charset="0"/>
              </a:rPr>
              <a:t> ipsum ac, </a:t>
            </a:r>
            <a:r>
              <a:rPr lang="en-US" sz="3500" baseline="0" err="1">
                <a:solidFill>
                  <a:schemeClr val="bg1"/>
                </a:solidFill>
                <a:latin typeface="Franklin Gothic Demi" panose="020B0603020102020204" pitchFamily="34" charset="0"/>
              </a:rPr>
              <a:t>malesuada</a:t>
            </a:r>
            <a:r>
              <a:rPr lang="en-US" sz="3500" baseline="0">
                <a:solidFill>
                  <a:schemeClr val="bg1"/>
                </a:solidFill>
                <a:latin typeface="Franklin Gothic Demi" panose="020B0603020102020204" pitchFamily="34" charset="0"/>
              </a:rPr>
              <a:t> sem.” </a:t>
            </a:r>
            <a:r>
              <a:rPr lang="en-US" sz="3500" baseline="0">
                <a:solidFill>
                  <a:schemeClr val="bg1"/>
                </a:solidFill>
                <a:latin typeface="Franklin Gothic Book" panose="020B0503020102020204" pitchFamily="34" charset="0"/>
              </a:rPr>
              <a:t>— First Last Name, Company</a:t>
            </a:r>
          </a:p>
        </p:txBody>
      </p:sp>
    </p:spTree>
    <p:extLst>
      <p:ext uri="{BB962C8B-B14F-4D97-AF65-F5344CB8AC3E}">
        <p14:creationId xmlns:p14="http://schemas.microsoft.com/office/powerpoint/2010/main" val="24427618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oard Member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547646-5465-F84E-A815-13FD7E6940A3}"/>
              </a:ext>
            </a:extLst>
          </p:cNvPr>
          <p:cNvSpPr>
            <a:spLocks noGrp="1"/>
          </p:cNvSpPr>
          <p:nvPr>
            <p:ph type="title"/>
          </p:nvPr>
        </p:nvSpPr>
        <p:spPr>
          <a:xfrm>
            <a:off x="806303" y="358054"/>
            <a:ext cx="6534150" cy="1325563"/>
          </a:xfrm>
        </p:spPr>
        <p:txBody>
          <a:bodyPr>
            <a:noAutofit/>
          </a:bodyPr>
          <a:lstStyle>
            <a:lvl1pPr>
              <a:lnSpc>
                <a:spcPts val="4500"/>
              </a:lnSpc>
              <a:defRPr sz="5000" baseline="0">
                <a:solidFill>
                  <a:srgbClr val="5E6165"/>
                </a:solidFill>
                <a:latin typeface="Franklin Gothic Demi" panose="020B0603020102020204" pitchFamily="34" charset="0"/>
              </a:defRPr>
            </a:lvl1pPr>
          </a:lstStyle>
          <a:p>
            <a:r>
              <a:rPr lang="en-US"/>
              <a:t>Click to edit Master title style</a:t>
            </a:r>
          </a:p>
        </p:txBody>
      </p:sp>
      <p:pic>
        <p:nvPicPr>
          <p:cNvPr id="9" name="Picture 8">
            <a:extLst>
              <a:ext uri="{FF2B5EF4-FFF2-40B4-BE49-F238E27FC236}">
                <a16:creationId xmlns:a16="http://schemas.microsoft.com/office/drawing/2014/main" id="{335229B0-C555-9849-99CA-4144A130B345}"/>
              </a:ext>
            </a:extLst>
          </p:cNvPr>
          <p:cNvPicPr>
            <a:picLocks noChangeAspect="1"/>
          </p:cNvPicPr>
          <p:nvPr userDrawn="1"/>
        </p:nvPicPr>
        <p:blipFill>
          <a:blip r:embed="rId2"/>
          <a:stretch>
            <a:fillRect/>
          </a:stretch>
        </p:blipFill>
        <p:spPr>
          <a:xfrm>
            <a:off x="485775" y="457200"/>
            <a:ext cx="231003" cy="1010093"/>
          </a:xfrm>
          <a:prstGeom prst="rect">
            <a:avLst/>
          </a:prstGeom>
        </p:spPr>
      </p:pic>
      <p:sp>
        <p:nvSpPr>
          <p:cNvPr id="12" name="Footer Placeholder 11">
            <a:extLst>
              <a:ext uri="{FF2B5EF4-FFF2-40B4-BE49-F238E27FC236}">
                <a16:creationId xmlns:a16="http://schemas.microsoft.com/office/drawing/2014/main" id="{277DCD8F-B9F0-844D-AF21-35914119D1D5}"/>
              </a:ext>
            </a:extLst>
          </p:cNvPr>
          <p:cNvSpPr>
            <a:spLocks noGrp="1"/>
          </p:cNvSpPr>
          <p:nvPr>
            <p:ph type="ftr" sz="quarter" idx="10"/>
          </p:nvPr>
        </p:nvSpPr>
        <p:spPr/>
        <p:txBody>
          <a:bodyPr/>
          <a:lstStyle/>
          <a:p>
            <a:pPr>
              <a:tabLst>
                <a:tab pos="4456113" algn="l"/>
              </a:tabLst>
            </a:pPr>
            <a:r>
              <a:rPr lang="en-US">
                <a:solidFill>
                  <a:srgbClr val="0680C6"/>
                </a:solidFill>
                <a:latin typeface="Franklin Gothic Demi" panose="020B0603020102020204" pitchFamily="34" charset="0"/>
              </a:rPr>
              <a:t>BOYS &amp; GIRLS CLUBS OF CARSON </a:t>
            </a:r>
            <a:r>
              <a:rPr lang="en-US">
                <a:solidFill>
                  <a:srgbClr val="0680C6"/>
                </a:solidFill>
              </a:rPr>
              <a:t>	</a:t>
            </a:r>
            <a:r>
              <a:rPr lang="en-US" cap="all" spc="150">
                <a:solidFill>
                  <a:srgbClr val="0680C6"/>
                </a:solidFill>
              </a:rPr>
              <a:t>PRESENTATION TITLE</a:t>
            </a:r>
          </a:p>
          <a:p>
            <a:endParaRPr lang="en-US"/>
          </a:p>
        </p:txBody>
      </p:sp>
      <p:sp>
        <p:nvSpPr>
          <p:cNvPr id="13" name="Slide Number Placeholder 12">
            <a:extLst>
              <a:ext uri="{FF2B5EF4-FFF2-40B4-BE49-F238E27FC236}">
                <a16:creationId xmlns:a16="http://schemas.microsoft.com/office/drawing/2014/main" id="{D9264DD9-DB14-A945-87B7-2122A3878C1D}"/>
              </a:ext>
            </a:extLst>
          </p:cNvPr>
          <p:cNvSpPr>
            <a:spLocks noGrp="1"/>
          </p:cNvSpPr>
          <p:nvPr>
            <p:ph type="sldNum" sz="quarter" idx="11"/>
          </p:nvPr>
        </p:nvSpPr>
        <p:spPr/>
        <p:txBody>
          <a:bodyPr/>
          <a:lstStyle/>
          <a:p>
            <a:fld id="{22AD59AE-8B1C-7044-811A-8CB17F13F2CF}" type="slidenum">
              <a:rPr lang="en-US" smtClean="0"/>
              <a:pPr/>
              <a:t>‹#›</a:t>
            </a:fld>
            <a:endParaRPr lang="en-US"/>
          </a:p>
        </p:txBody>
      </p:sp>
      <p:sp>
        <p:nvSpPr>
          <p:cNvPr id="16" name="Content Placeholder 2">
            <a:extLst>
              <a:ext uri="{FF2B5EF4-FFF2-40B4-BE49-F238E27FC236}">
                <a16:creationId xmlns:a16="http://schemas.microsoft.com/office/drawing/2014/main" id="{9AF1AD59-6FB8-0A48-A302-284BCFF7BF37}"/>
              </a:ext>
            </a:extLst>
          </p:cNvPr>
          <p:cNvSpPr>
            <a:spLocks noGrp="1"/>
          </p:cNvSpPr>
          <p:nvPr>
            <p:ph idx="1"/>
          </p:nvPr>
        </p:nvSpPr>
        <p:spPr>
          <a:xfrm>
            <a:off x="485775" y="1825625"/>
            <a:ext cx="11283950" cy="4351338"/>
          </a:xfrm>
        </p:spPr>
        <p:txBody>
          <a:bodyPr numCol="3" spcCol="228600">
            <a:normAutofit/>
          </a:bodyPr>
          <a:lstStyle>
            <a:lvl1pPr marL="0" indent="0">
              <a:lnSpc>
                <a:spcPts val="1200"/>
              </a:lnSpc>
              <a:buFont typeface="Courier New" panose="02070309020205020404" pitchFamily="49" charset="0"/>
              <a:buNone/>
              <a:defRPr sz="1500" baseline="0">
                <a:solidFill>
                  <a:srgbClr val="5E6165"/>
                </a:solidFill>
                <a:latin typeface="Franklin Gothic Book" panose="020B0503020102020204" pitchFamily="34" charset="0"/>
              </a:defRPr>
            </a:lvl1pPr>
            <a:lvl2pPr marL="685800" indent="-228600">
              <a:lnSpc>
                <a:spcPts val="1200"/>
              </a:lnSpc>
              <a:buFont typeface="Courier New" panose="02070309020205020404" pitchFamily="49" charset="0"/>
              <a:buChar char="o"/>
              <a:defRPr sz="1500" baseline="0">
                <a:solidFill>
                  <a:srgbClr val="5E6165"/>
                </a:solidFill>
                <a:latin typeface="Franklin Gothic Book" panose="020B0503020102020204" pitchFamily="34" charset="0"/>
              </a:defRPr>
            </a:lvl2pPr>
            <a:lvl3pPr marL="1143000" indent="-228600">
              <a:lnSpc>
                <a:spcPts val="1200"/>
              </a:lnSpc>
              <a:buFont typeface="Courier New" panose="02070309020205020404" pitchFamily="49" charset="0"/>
              <a:buChar char="o"/>
              <a:defRPr sz="1500" baseline="0">
                <a:solidFill>
                  <a:srgbClr val="5E6165"/>
                </a:solidFill>
                <a:latin typeface="Franklin Gothic Book" panose="020B0503020102020204" pitchFamily="34" charset="0"/>
              </a:defRPr>
            </a:lvl3pPr>
            <a:lvl4pPr marL="1600200" indent="-228600">
              <a:lnSpc>
                <a:spcPts val="1200"/>
              </a:lnSpc>
              <a:buFont typeface="Courier New" panose="02070309020205020404" pitchFamily="49" charset="0"/>
              <a:buChar char="o"/>
              <a:defRPr sz="1500" baseline="0">
                <a:solidFill>
                  <a:srgbClr val="5E6165"/>
                </a:solidFill>
                <a:latin typeface="Franklin Gothic Book" panose="020B0503020102020204" pitchFamily="34" charset="0"/>
              </a:defRPr>
            </a:lvl4pPr>
            <a:lvl5pPr marL="2057400" indent="-228600">
              <a:lnSpc>
                <a:spcPts val="1200"/>
              </a:lnSpc>
              <a:buFont typeface="Courier New" panose="02070309020205020404" pitchFamily="49" charset="0"/>
              <a:buChar char="o"/>
              <a:defRPr sz="1500" baseline="0">
                <a:solidFill>
                  <a:srgbClr val="5E6165"/>
                </a:solidFill>
                <a:latin typeface="Franklin Gothic Book" panose="020B05030201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550012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hank You">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FEFCB1D-E957-2C46-AADB-F03C037C599D}"/>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0" name="Picture 9">
            <a:extLst>
              <a:ext uri="{FF2B5EF4-FFF2-40B4-BE49-F238E27FC236}">
                <a16:creationId xmlns:a16="http://schemas.microsoft.com/office/drawing/2014/main" id="{4C9A85CF-388A-0440-B756-6F05484C14D2}"/>
              </a:ext>
            </a:extLst>
          </p:cNvPr>
          <p:cNvPicPr>
            <a:picLocks noChangeAspect="1"/>
          </p:cNvPicPr>
          <p:nvPr userDrawn="1"/>
        </p:nvPicPr>
        <p:blipFill>
          <a:blip r:embed="rId3"/>
          <a:stretch>
            <a:fillRect/>
          </a:stretch>
        </p:blipFill>
        <p:spPr>
          <a:xfrm rot="11091728">
            <a:off x="7224768" y="2443692"/>
            <a:ext cx="854312" cy="565160"/>
          </a:xfrm>
          <a:prstGeom prst="rect">
            <a:avLst/>
          </a:prstGeom>
        </p:spPr>
      </p:pic>
      <p:pic>
        <p:nvPicPr>
          <p:cNvPr id="11" name="Picture 10">
            <a:extLst>
              <a:ext uri="{FF2B5EF4-FFF2-40B4-BE49-F238E27FC236}">
                <a16:creationId xmlns:a16="http://schemas.microsoft.com/office/drawing/2014/main" id="{8016EFC4-ABC3-6342-A9E4-FB54C3675660}"/>
              </a:ext>
            </a:extLst>
          </p:cNvPr>
          <p:cNvPicPr>
            <a:picLocks noChangeAspect="1"/>
          </p:cNvPicPr>
          <p:nvPr userDrawn="1"/>
        </p:nvPicPr>
        <p:blipFill>
          <a:blip r:embed="rId4"/>
          <a:stretch>
            <a:fillRect/>
          </a:stretch>
        </p:blipFill>
        <p:spPr>
          <a:xfrm>
            <a:off x="7202355" y="5147732"/>
            <a:ext cx="749166" cy="604590"/>
          </a:xfrm>
          <a:prstGeom prst="rect">
            <a:avLst/>
          </a:prstGeom>
        </p:spPr>
      </p:pic>
      <p:pic>
        <p:nvPicPr>
          <p:cNvPr id="12" name="Picture 11">
            <a:extLst>
              <a:ext uri="{FF2B5EF4-FFF2-40B4-BE49-F238E27FC236}">
                <a16:creationId xmlns:a16="http://schemas.microsoft.com/office/drawing/2014/main" id="{188484A7-C3BC-7746-B183-0CEE52D15503}"/>
              </a:ext>
            </a:extLst>
          </p:cNvPr>
          <p:cNvPicPr>
            <a:picLocks noChangeAspect="1"/>
          </p:cNvPicPr>
          <p:nvPr userDrawn="1"/>
        </p:nvPicPr>
        <p:blipFill>
          <a:blip r:embed="rId5"/>
          <a:stretch>
            <a:fillRect/>
          </a:stretch>
        </p:blipFill>
        <p:spPr>
          <a:xfrm>
            <a:off x="-511299" y="5147732"/>
            <a:ext cx="1656052" cy="972602"/>
          </a:xfrm>
          <a:prstGeom prst="rect">
            <a:avLst/>
          </a:prstGeom>
        </p:spPr>
      </p:pic>
      <p:pic>
        <p:nvPicPr>
          <p:cNvPr id="13" name="Picture 12">
            <a:extLst>
              <a:ext uri="{FF2B5EF4-FFF2-40B4-BE49-F238E27FC236}">
                <a16:creationId xmlns:a16="http://schemas.microsoft.com/office/drawing/2014/main" id="{06A84443-6234-8744-8FF2-8ADC78C0E868}"/>
              </a:ext>
            </a:extLst>
          </p:cNvPr>
          <p:cNvPicPr>
            <a:picLocks noChangeAspect="1"/>
          </p:cNvPicPr>
          <p:nvPr userDrawn="1"/>
        </p:nvPicPr>
        <p:blipFill>
          <a:blip r:embed="rId6"/>
          <a:stretch>
            <a:fillRect/>
          </a:stretch>
        </p:blipFill>
        <p:spPr>
          <a:xfrm>
            <a:off x="237119" y="1702573"/>
            <a:ext cx="788596" cy="709737"/>
          </a:xfrm>
          <a:prstGeom prst="rect">
            <a:avLst/>
          </a:prstGeom>
        </p:spPr>
      </p:pic>
      <p:pic>
        <p:nvPicPr>
          <p:cNvPr id="14" name="Picture 13">
            <a:extLst>
              <a:ext uri="{FF2B5EF4-FFF2-40B4-BE49-F238E27FC236}">
                <a16:creationId xmlns:a16="http://schemas.microsoft.com/office/drawing/2014/main" id="{0E2893BB-6B95-DC43-B7B6-8873E79F0DFC}"/>
              </a:ext>
            </a:extLst>
          </p:cNvPr>
          <p:cNvPicPr>
            <a:picLocks noChangeAspect="1"/>
          </p:cNvPicPr>
          <p:nvPr userDrawn="1"/>
        </p:nvPicPr>
        <p:blipFill>
          <a:blip r:embed="rId7"/>
          <a:stretch>
            <a:fillRect/>
          </a:stretch>
        </p:blipFill>
        <p:spPr>
          <a:xfrm>
            <a:off x="5773990" y="1456286"/>
            <a:ext cx="644020" cy="644020"/>
          </a:xfrm>
          <a:prstGeom prst="rect">
            <a:avLst/>
          </a:prstGeom>
        </p:spPr>
      </p:pic>
      <p:pic>
        <p:nvPicPr>
          <p:cNvPr id="15" name="Picture 14">
            <a:extLst>
              <a:ext uri="{FF2B5EF4-FFF2-40B4-BE49-F238E27FC236}">
                <a16:creationId xmlns:a16="http://schemas.microsoft.com/office/drawing/2014/main" id="{AD0C89F0-0495-2D4F-B136-154851354AB7}"/>
              </a:ext>
            </a:extLst>
          </p:cNvPr>
          <p:cNvPicPr>
            <a:picLocks noChangeAspect="1"/>
          </p:cNvPicPr>
          <p:nvPr userDrawn="1"/>
        </p:nvPicPr>
        <p:blipFill>
          <a:blip r:embed="rId8"/>
          <a:stretch>
            <a:fillRect/>
          </a:stretch>
        </p:blipFill>
        <p:spPr>
          <a:xfrm>
            <a:off x="11009531" y="3930780"/>
            <a:ext cx="972602" cy="972602"/>
          </a:xfrm>
          <a:prstGeom prst="rect">
            <a:avLst/>
          </a:prstGeom>
        </p:spPr>
      </p:pic>
      <p:pic>
        <p:nvPicPr>
          <p:cNvPr id="16" name="Picture 15">
            <a:extLst>
              <a:ext uri="{FF2B5EF4-FFF2-40B4-BE49-F238E27FC236}">
                <a16:creationId xmlns:a16="http://schemas.microsoft.com/office/drawing/2014/main" id="{48C6C563-43ED-F046-BFF9-FF463628D711}"/>
              </a:ext>
            </a:extLst>
          </p:cNvPr>
          <p:cNvPicPr>
            <a:picLocks noChangeAspect="1"/>
          </p:cNvPicPr>
          <p:nvPr userDrawn="1"/>
        </p:nvPicPr>
        <p:blipFill>
          <a:blip r:embed="rId9"/>
          <a:stretch>
            <a:fillRect/>
          </a:stretch>
        </p:blipFill>
        <p:spPr>
          <a:xfrm>
            <a:off x="3884930" y="808020"/>
            <a:ext cx="289152" cy="289152"/>
          </a:xfrm>
          <a:prstGeom prst="rect">
            <a:avLst/>
          </a:prstGeom>
        </p:spPr>
      </p:pic>
      <p:pic>
        <p:nvPicPr>
          <p:cNvPr id="17" name="Picture 16">
            <a:extLst>
              <a:ext uri="{FF2B5EF4-FFF2-40B4-BE49-F238E27FC236}">
                <a16:creationId xmlns:a16="http://schemas.microsoft.com/office/drawing/2014/main" id="{7475679B-3DC9-674C-9169-2E0270C8D9FF}"/>
              </a:ext>
            </a:extLst>
          </p:cNvPr>
          <p:cNvPicPr>
            <a:picLocks noChangeAspect="1"/>
          </p:cNvPicPr>
          <p:nvPr userDrawn="1"/>
        </p:nvPicPr>
        <p:blipFill>
          <a:blip r:embed="rId10"/>
          <a:stretch>
            <a:fillRect/>
          </a:stretch>
        </p:blipFill>
        <p:spPr>
          <a:xfrm>
            <a:off x="9821243" y="808020"/>
            <a:ext cx="1393186" cy="1406329"/>
          </a:xfrm>
          <a:prstGeom prst="rect">
            <a:avLst/>
          </a:prstGeom>
        </p:spPr>
      </p:pic>
      <p:pic>
        <p:nvPicPr>
          <p:cNvPr id="18" name="Picture 17">
            <a:extLst>
              <a:ext uri="{FF2B5EF4-FFF2-40B4-BE49-F238E27FC236}">
                <a16:creationId xmlns:a16="http://schemas.microsoft.com/office/drawing/2014/main" id="{D86D1316-B376-744B-8E70-D63A4012E3A7}"/>
              </a:ext>
            </a:extLst>
          </p:cNvPr>
          <p:cNvPicPr>
            <a:picLocks noChangeAspect="1"/>
          </p:cNvPicPr>
          <p:nvPr userDrawn="1"/>
        </p:nvPicPr>
        <p:blipFill>
          <a:blip r:embed="rId11"/>
          <a:stretch>
            <a:fillRect/>
          </a:stretch>
        </p:blipFill>
        <p:spPr>
          <a:xfrm>
            <a:off x="11069853" y="1028165"/>
            <a:ext cx="289152" cy="289152"/>
          </a:xfrm>
          <a:prstGeom prst="rect">
            <a:avLst/>
          </a:prstGeom>
        </p:spPr>
      </p:pic>
      <p:pic>
        <p:nvPicPr>
          <p:cNvPr id="19" name="Picture 18">
            <a:extLst>
              <a:ext uri="{FF2B5EF4-FFF2-40B4-BE49-F238E27FC236}">
                <a16:creationId xmlns:a16="http://schemas.microsoft.com/office/drawing/2014/main" id="{6616E25D-8156-4E40-BF8B-0CABC1B43E6B}"/>
              </a:ext>
            </a:extLst>
          </p:cNvPr>
          <p:cNvPicPr>
            <a:picLocks noChangeAspect="1"/>
          </p:cNvPicPr>
          <p:nvPr userDrawn="1"/>
        </p:nvPicPr>
        <p:blipFill>
          <a:blip r:embed="rId12"/>
          <a:stretch>
            <a:fillRect/>
          </a:stretch>
        </p:blipFill>
        <p:spPr>
          <a:xfrm>
            <a:off x="3665551" y="5708764"/>
            <a:ext cx="438758" cy="464071"/>
          </a:xfrm>
          <a:prstGeom prst="rect">
            <a:avLst/>
          </a:prstGeom>
        </p:spPr>
      </p:pic>
      <p:pic>
        <p:nvPicPr>
          <p:cNvPr id="20" name="Picture 19">
            <a:extLst>
              <a:ext uri="{FF2B5EF4-FFF2-40B4-BE49-F238E27FC236}">
                <a16:creationId xmlns:a16="http://schemas.microsoft.com/office/drawing/2014/main" id="{872D19A8-974E-DE47-A50F-A6A35622B618}"/>
              </a:ext>
            </a:extLst>
          </p:cNvPr>
          <p:cNvPicPr>
            <a:picLocks noChangeAspect="1"/>
          </p:cNvPicPr>
          <p:nvPr userDrawn="1"/>
        </p:nvPicPr>
        <p:blipFill>
          <a:blip r:embed="rId13"/>
          <a:stretch>
            <a:fillRect/>
          </a:stretch>
        </p:blipFill>
        <p:spPr>
          <a:xfrm>
            <a:off x="9649359" y="5102246"/>
            <a:ext cx="1975491" cy="1070589"/>
          </a:xfrm>
          <a:prstGeom prst="rect">
            <a:avLst/>
          </a:prstGeom>
        </p:spPr>
      </p:pic>
      <p:sp>
        <p:nvSpPr>
          <p:cNvPr id="9" name="Date Placeholder 3">
            <a:extLst>
              <a:ext uri="{FF2B5EF4-FFF2-40B4-BE49-F238E27FC236}">
                <a16:creationId xmlns:a16="http://schemas.microsoft.com/office/drawing/2014/main" id="{63863794-DAB8-614B-BAA1-A22382F49F47}"/>
              </a:ext>
            </a:extLst>
          </p:cNvPr>
          <p:cNvSpPr>
            <a:spLocks noGrp="1"/>
          </p:cNvSpPr>
          <p:nvPr>
            <p:ph type="dt" sz="half" idx="10"/>
          </p:nvPr>
        </p:nvSpPr>
        <p:spPr>
          <a:xfrm>
            <a:off x="722752" y="5799524"/>
            <a:ext cx="2019631" cy="464071"/>
          </a:xfrm>
          <a:prstGeom prst="rect">
            <a:avLst/>
          </a:prstGeom>
        </p:spPr>
        <p:txBody>
          <a:bodyPr/>
          <a:lstStyle>
            <a:lvl1pPr>
              <a:defRPr sz="2000" baseline="0">
                <a:solidFill>
                  <a:schemeClr val="bg1"/>
                </a:solidFill>
                <a:latin typeface="Franklin Gothic Demi" panose="020B0603020102020204" pitchFamily="34" charset="0"/>
              </a:defRPr>
            </a:lvl1pPr>
          </a:lstStyle>
          <a:p>
            <a:endParaRPr lang="en-US"/>
          </a:p>
        </p:txBody>
      </p:sp>
      <p:sp>
        <p:nvSpPr>
          <p:cNvPr id="3" name="Subtitle 2">
            <a:extLst>
              <a:ext uri="{FF2B5EF4-FFF2-40B4-BE49-F238E27FC236}">
                <a16:creationId xmlns:a16="http://schemas.microsoft.com/office/drawing/2014/main" id="{308FCFC2-FEFD-9941-B6CC-54998F3C1C97}"/>
              </a:ext>
            </a:extLst>
          </p:cNvPr>
          <p:cNvSpPr>
            <a:spLocks noGrp="1"/>
          </p:cNvSpPr>
          <p:nvPr>
            <p:ph type="subTitle" idx="1" hasCustomPrompt="1"/>
          </p:nvPr>
        </p:nvSpPr>
        <p:spPr>
          <a:xfrm>
            <a:off x="722752" y="4182132"/>
            <a:ext cx="10200640" cy="594042"/>
          </a:xfrm>
        </p:spPr>
        <p:txBody>
          <a:bodyPr>
            <a:normAutofit/>
          </a:bodyPr>
          <a:lstStyle>
            <a:lvl1pPr marL="0" indent="0" algn="l">
              <a:buNone/>
              <a:defRPr sz="2500" cap="all" baseline="0">
                <a:solidFill>
                  <a:schemeClr val="bg1"/>
                </a:solidFill>
                <a:latin typeface="Franklin Gothic Book" panose="020B05030201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edit Master subtitle style</a:t>
            </a:r>
          </a:p>
        </p:txBody>
      </p:sp>
      <p:sp>
        <p:nvSpPr>
          <p:cNvPr id="2" name="Title 1">
            <a:extLst>
              <a:ext uri="{FF2B5EF4-FFF2-40B4-BE49-F238E27FC236}">
                <a16:creationId xmlns:a16="http://schemas.microsoft.com/office/drawing/2014/main" id="{089E1D89-2FE0-7045-A786-BADF35EDD7B3}"/>
              </a:ext>
            </a:extLst>
          </p:cNvPr>
          <p:cNvSpPr>
            <a:spLocks noGrp="1"/>
          </p:cNvSpPr>
          <p:nvPr>
            <p:ph type="ctrTitle" hasCustomPrompt="1"/>
          </p:nvPr>
        </p:nvSpPr>
        <p:spPr>
          <a:xfrm>
            <a:off x="722752" y="2139971"/>
            <a:ext cx="10200640" cy="1950085"/>
          </a:xfrm>
        </p:spPr>
        <p:txBody>
          <a:bodyPr anchor="b">
            <a:normAutofit/>
          </a:bodyPr>
          <a:lstStyle>
            <a:lvl1pPr algn="l">
              <a:defRPr sz="7000" baseline="0">
                <a:solidFill>
                  <a:schemeClr val="bg1"/>
                </a:solidFill>
                <a:latin typeface="Franklin Gothic Demi" panose="020B0603020102020204" pitchFamily="34" charset="0"/>
              </a:defRPr>
            </a:lvl1pPr>
          </a:lstStyle>
          <a:p>
            <a:r>
              <a:rPr lang="en-US"/>
              <a:t>Presentation Title</a:t>
            </a:r>
          </a:p>
        </p:txBody>
      </p:sp>
    </p:spTree>
    <p:extLst>
      <p:ext uri="{BB962C8B-B14F-4D97-AF65-F5344CB8AC3E}">
        <p14:creationId xmlns:p14="http://schemas.microsoft.com/office/powerpoint/2010/main" val="11067462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xtra Slide Request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547646-5465-F84E-A815-13FD7E6940A3}"/>
              </a:ext>
            </a:extLst>
          </p:cNvPr>
          <p:cNvSpPr>
            <a:spLocks noGrp="1"/>
          </p:cNvSpPr>
          <p:nvPr>
            <p:ph type="title"/>
          </p:nvPr>
        </p:nvSpPr>
        <p:spPr>
          <a:xfrm>
            <a:off x="806303" y="358054"/>
            <a:ext cx="6534150" cy="1325563"/>
          </a:xfrm>
        </p:spPr>
        <p:txBody>
          <a:bodyPr>
            <a:noAutofit/>
          </a:bodyPr>
          <a:lstStyle>
            <a:lvl1pPr>
              <a:lnSpc>
                <a:spcPts val="4500"/>
              </a:lnSpc>
              <a:defRPr sz="5000" baseline="0">
                <a:solidFill>
                  <a:srgbClr val="5E6165"/>
                </a:solidFill>
                <a:latin typeface="Franklin Gothic Demi" panose="020B0603020102020204" pitchFamily="34" charset="0"/>
              </a:defRPr>
            </a:lvl1pPr>
          </a:lstStyle>
          <a:p>
            <a:r>
              <a:rPr lang="en-US"/>
              <a:t>Click to edit Master title style</a:t>
            </a:r>
          </a:p>
        </p:txBody>
      </p:sp>
      <p:pic>
        <p:nvPicPr>
          <p:cNvPr id="9" name="Picture 8">
            <a:extLst>
              <a:ext uri="{FF2B5EF4-FFF2-40B4-BE49-F238E27FC236}">
                <a16:creationId xmlns:a16="http://schemas.microsoft.com/office/drawing/2014/main" id="{335229B0-C555-9849-99CA-4144A130B345}"/>
              </a:ext>
            </a:extLst>
          </p:cNvPr>
          <p:cNvPicPr>
            <a:picLocks noChangeAspect="1"/>
          </p:cNvPicPr>
          <p:nvPr userDrawn="1"/>
        </p:nvPicPr>
        <p:blipFill>
          <a:blip r:embed="rId2"/>
          <a:stretch>
            <a:fillRect/>
          </a:stretch>
        </p:blipFill>
        <p:spPr>
          <a:xfrm>
            <a:off x="485775" y="457200"/>
            <a:ext cx="231003" cy="1010093"/>
          </a:xfrm>
          <a:prstGeom prst="rect">
            <a:avLst/>
          </a:prstGeom>
        </p:spPr>
      </p:pic>
      <p:sp>
        <p:nvSpPr>
          <p:cNvPr id="12" name="Footer Placeholder 11">
            <a:extLst>
              <a:ext uri="{FF2B5EF4-FFF2-40B4-BE49-F238E27FC236}">
                <a16:creationId xmlns:a16="http://schemas.microsoft.com/office/drawing/2014/main" id="{277DCD8F-B9F0-844D-AF21-35914119D1D5}"/>
              </a:ext>
            </a:extLst>
          </p:cNvPr>
          <p:cNvSpPr>
            <a:spLocks noGrp="1"/>
          </p:cNvSpPr>
          <p:nvPr>
            <p:ph type="ftr" sz="quarter" idx="10"/>
          </p:nvPr>
        </p:nvSpPr>
        <p:spPr/>
        <p:txBody>
          <a:bodyPr/>
          <a:lstStyle/>
          <a:p>
            <a:pPr>
              <a:tabLst>
                <a:tab pos="4456113" algn="l"/>
              </a:tabLst>
            </a:pPr>
            <a:r>
              <a:rPr lang="en-US">
                <a:solidFill>
                  <a:srgbClr val="0680C6"/>
                </a:solidFill>
                <a:latin typeface="Franklin Gothic Demi" panose="020B0603020102020204" pitchFamily="34" charset="0"/>
              </a:rPr>
              <a:t>BOYS &amp; GIRLS CLUBS OF CARSON </a:t>
            </a:r>
            <a:r>
              <a:rPr lang="en-US">
                <a:solidFill>
                  <a:srgbClr val="0680C6"/>
                </a:solidFill>
              </a:rPr>
              <a:t>	</a:t>
            </a:r>
            <a:r>
              <a:rPr lang="en-US" cap="all" spc="150">
                <a:solidFill>
                  <a:srgbClr val="0680C6"/>
                </a:solidFill>
              </a:rPr>
              <a:t>PRESENTATION TITLE</a:t>
            </a:r>
          </a:p>
          <a:p>
            <a:endParaRPr lang="en-US"/>
          </a:p>
        </p:txBody>
      </p:sp>
      <p:sp>
        <p:nvSpPr>
          <p:cNvPr id="13" name="Slide Number Placeholder 12">
            <a:extLst>
              <a:ext uri="{FF2B5EF4-FFF2-40B4-BE49-F238E27FC236}">
                <a16:creationId xmlns:a16="http://schemas.microsoft.com/office/drawing/2014/main" id="{D9264DD9-DB14-A945-87B7-2122A3878C1D}"/>
              </a:ext>
            </a:extLst>
          </p:cNvPr>
          <p:cNvSpPr>
            <a:spLocks noGrp="1"/>
          </p:cNvSpPr>
          <p:nvPr>
            <p:ph type="sldNum" sz="quarter" idx="11"/>
          </p:nvPr>
        </p:nvSpPr>
        <p:spPr/>
        <p:txBody>
          <a:bodyPr/>
          <a:lstStyle/>
          <a:p>
            <a:fld id="{22AD59AE-8B1C-7044-811A-8CB17F13F2CF}" type="slidenum">
              <a:rPr lang="en-US" smtClean="0"/>
              <a:pPr/>
              <a:t>‹#›</a:t>
            </a:fld>
            <a:endParaRPr lang="en-US"/>
          </a:p>
        </p:txBody>
      </p:sp>
      <p:sp>
        <p:nvSpPr>
          <p:cNvPr id="16" name="Content Placeholder 2">
            <a:extLst>
              <a:ext uri="{FF2B5EF4-FFF2-40B4-BE49-F238E27FC236}">
                <a16:creationId xmlns:a16="http://schemas.microsoft.com/office/drawing/2014/main" id="{9AF1AD59-6FB8-0A48-A302-284BCFF7BF37}"/>
              </a:ext>
            </a:extLst>
          </p:cNvPr>
          <p:cNvSpPr>
            <a:spLocks noGrp="1"/>
          </p:cNvSpPr>
          <p:nvPr>
            <p:ph idx="1" hasCustomPrompt="1"/>
          </p:nvPr>
        </p:nvSpPr>
        <p:spPr>
          <a:xfrm>
            <a:off x="485776" y="1825625"/>
            <a:ext cx="6854678" cy="4351338"/>
          </a:xfrm>
        </p:spPr>
        <p:txBody>
          <a:bodyPr numCol="1" spcCol="228600">
            <a:normAutofit/>
          </a:bodyPr>
          <a:lstStyle>
            <a:lvl1pPr marL="0" marR="0" indent="0" algn="l" defTabSz="914400" rtl="0" eaLnBrk="1" fontAlgn="auto" latinLnBrk="0" hangingPunct="1">
              <a:lnSpc>
                <a:spcPts val="1800"/>
              </a:lnSpc>
              <a:spcBef>
                <a:spcPts val="1000"/>
              </a:spcBef>
              <a:spcAft>
                <a:spcPts val="0"/>
              </a:spcAft>
              <a:buClrTx/>
              <a:buSzTx/>
              <a:buFont typeface="Courier New" panose="02070309020205020404" pitchFamily="49" charset="0"/>
              <a:buNone/>
              <a:tabLst/>
              <a:defRPr sz="1800" baseline="0">
                <a:solidFill>
                  <a:srgbClr val="2581C6"/>
                </a:solidFill>
                <a:latin typeface="Franklin Gothic Demi" panose="020B0603020102020204" pitchFamily="34" charset="0"/>
              </a:defRPr>
            </a:lvl1pPr>
            <a:lvl2pPr marL="685800" marR="0" indent="-228600" algn="l" defTabSz="914400" rtl="0" eaLnBrk="1" fontAlgn="auto" latinLnBrk="0" hangingPunct="1">
              <a:lnSpc>
                <a:spcPts val="1800"/>
              </a:lnSpc>
              <a:spcBef>
                <a:spcPts val="500"/>
              </a:spcBef>
              <a:spcAft>
                <a:spcPts val="0"/>
              </a:spcAft>
              <a:buClrTx/>
              <a:buSzTx/>
              <a:buFont typeface="Courier New" panose="02070309020205020404" pitchFamily="49" charset="0"/>
              <a:buChar char="o"/>
              <a:tabLst/>
              <a:defRPr sz="1800" baseline="0">
                <a:solidFill>
                  <a:srgbClr val="5E6165"/>
                </a:solidFill>
                <a:latin typeface="Franklin Gothic Book" panose="020B0503020102020204" pitchFamily="34" charset="0"/>
              </a:defRPr>
            </a:lvl2pPr>
            <a:lvl3pPr marL="1143000" indent="-228600">
              <a:lnSpc>
                <a:spcPts val="1800"/>
              </a:lnSpc>
              <a:buFont typeface="Courier New" panose="02070309020205020404" pitchFamily="49" charset="0"/>
              <a:buChar char="o"/>
              <a:defRPr sz="1800" baseline="0">
                <a:solidFill>
                  <a:srgbClr val="5E6165"/>
                </a:solidFill>
                <a:latin typeface="Franklin Gothic Book" panose="020B0503020102020204" pitchFamily="34" charset="0"/>
              </a:defRPr>
            </a:lvl3pPr>
            <a:lvl4pPr marL="1600200" indent="-228600">
              <a:lnSpc>
                <a:spcPts val="1800"/>
              </a:lnSpc>
              <a:buFont typeface="Courier New" panose="02070309020205020404" pitchFamily="49" charset="0"/>
              <a:buChar char="o"/>
              <a:defRPr sz="1800" baseline="0">
                <a:solidFill>
                  <a:srgbClr val="5E6165"/>
                </a:solidFill>
                <a:latin typeface="Franklin Gothic Book" panose="020B0503020102020204" pitchFamily="34" charset="0"/>
              </a:defRPr>
            </a:lvl4pPr>
            <a:lvl5pPr marL="2057400" indent="-228600">
              <a:lnSpc>
                <a:spcPts val="1800"/>
              </a:lnSpc>
              <a:buFont typeface="Courier New" panose="02070309020205020404" pitchFamily="49" charset="0"/>
              <a:buChar char="o"/>
              <a:defRPr sz="1800" baseline="0">
                <a:solidFill>
                  <a:srgbClr val="5E6165"/>
                </a:solidFill>
                <a:latin typeface="Franklin Gothic Book" panose="020B0503020102020204" pitchFamily="34" charset="0"/>
              </a:defRPr>
            </a:lvl5pPr>
          </a:lstStyle>
          <a:p>
            <a:pPr lvl="0"/>
            <a:r>
              <a:rPr lang="en-US"/>
              <a:t>Click to edit master subheading styles</a:t>
            </a:r>
          </a:p>
          <a:p>
            <a:pPr lvl="1"/>
            <a:endParaRPr lang="en-US"/>
          </a:p>
          <a:p>
            <a:pPr lvl="1"/>
            <a:r>
              <a:rPr lang="en-US"/>
              <a:t>Click to edit master text styles</a:t>
            </a:r>
          </a:p>
          <a:p>
            <a:pPr marL="685800" marR="0" lvl="1" indent="-228600" algn="l" defTabSz="914400" rtl="0" eaLnBrk="1" fontAlgn="auto" latinLnBrk="0" hangingPunct="1">
              <a:lnSpc>
                <a:spcPts val="1800"/>
              </a:lnSpc>
              <a:spcBef>
                <a:spcPts val="500"/>
              </a:spcBef>
              <a:spcAft>
                <a:spcPts val="0"/>
              </a:spcAft>
              <a:buClrTx/>
              <a:buSzTx/>
              <a:buFont typeface="Courier New" panose="02070309020205020404" pitchFamily="49" charset="0"/>
              <a:buChar char="o"/>
              <a:tabLst/>
              <a:defRPr/>
            </a:pPr>
            <a:r>
              <a:rPr lang="en-US"/>
              <a:t>Second level</a:t>
            </a:r>
          </a:p>
          <a:p>
            <a:pPr lvl="1"/>
            <a:endParaRPr lang="en-US"/>
          </a:p>
          <a:p>
            <a:pPr lvl="0"/>
            <a:r>
              <a:rPr lang="en-US"/>
              <a:t>Click to edit master subheading styles</a:t>
            </a:r>
          </a:p>
          <a:p>
            <a:pPr lvl="1"/>
            <a:endParaRPr lang="en-US"/>
          </a:p>
          <a:p>
            <a:pPr lvl="1"/>
            <a:r>
              <a:rPr lang="en-US"/>
              <a:t>Click to edit master text styles</a:t>
            </a:r>
          </a:p>
          <a:p>
            <a:pPr marL="685800" marR="0" lvl="1" indent="-228600" algn="l" defTabSz="914400" rtl="0" eaLnBrk="1" fontAlgn="auto" latinLnBrk="0" hangingPunct="1">
              <a:lnSpc>
                <a:spcPts val="1800"/>
              </a:lnSpc>
              <a:spcBef>
                <a:spcPts val="500"/>
              </a:spcBef>
              <a:spcAft>
                <a:spcPts val="0"/>
              </a:spcAft>
              <a:buClrTx/>
              <a:buSzTx/>
              <a:buFont typeface="Courier New" panose="02070309020205020404" pitchFamily="49" charset="0"/>
              <a:buChar char="o"/>
              <a:tabLst/>
              <a:defRPr/>
            </a:pPr>
            <a:r>
              <a:rPr lang="en-US"/>
              <a:t>Second level</a:t>
            </a:r>
          </a:p>
          <a:p>
            <a:pPr lvl="1"/>
            <a:endParaRPr lang="en-US"/>
          </a:p>
          <a:p>
            <a:pPr lvl="1"/>
            <a:endParaRPr lang="en-US"/>
          </a:p>
        </p:txBody>
      </p:sp>
    </p:spTree>
    <p:extLst>
      <p:ext uri="{BB962C8B-B14F-4D97-AF65-F5344CB8AC3E}">
        <p14:creationId xmlns:p14="http://schemas.microsoft.com/office/powerpoint/2010/main" val="38416207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7109EC9-2076-4145-841F-1763EC46C44B}" type="datetimeFigureOut">
              <a:rPr lang="en-US" smtClean="0"/>
              <a:t>6/24/2024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1EB517-F975-4BEE-87B0-DDD30A8FD5B8}" type="slidenum">
              <a:rPr lang="en-US" smtClean="0"/>
              <a:t>‹#›</a:t>
            </a:fld>
            <a:endParaRPr lang="en-US"/>
          </a:p>
        </p:txBody>
      </p:sp>
    </p:spTree>
    <p:extLst>
      <p:ext uri="{BB962C8B-B14F-4D97-AF65-F5344CB8AC3E}">
        <p14:creationId xmlns:p14="http://schemas.microsoft.com/office/powerpoint/2010/main" val="14109429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7109EC9-2076-4145-841F-1763EC46C44B}" type="datetimeFigureOut">
              <a:rPr lang="en-US" smtClean="0"/>
              <a:t>6/24/2024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1EB517-F975-4BEE-87B0-DDD30A8FD5B8}" type="slidenum">
              <a:rPr lang="en-US" smtClean="0"/>
              <a:t>‹#›</a:t>
            </a:fld>
            <a:endParaRPr lang="en-US"/>
          </a:p>
        </p:txBody>
      </p:sp>
    </p:spTree>
    <p:extLst>
      <p:ext uri="{BB962C8B-B14F-4D97-AF65-F5344CB8AC3E}">
        <p14:creationId xmlns:p14="http://schemas.microsoft.com/office/powerpoint/2010/main" val="16214195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7109EC9-2076-4145-841F-1763EC46C44B}" type="datetimeFigureOut">
              <a:rPr lang="en-US" smtClean="0"/>
              <a:t>6/24/2024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1EB517-F975-4BEE-87B0-DDD30A8FD5B8}" type="slidenum">
              <a:rPr lang="en-US" smtClean="0"/>
              <a:t>‹#›</a:t>
            </a:fld>
            <a:endParaRPr lang="en-US"/>
          </a:p>
        </p:txBody>
      </p:sp>
    </p:spTree>
    <p:extLst>
      <p:ext uri="{BB962C8B-B14F-4D97-AF65-F5344CB8AC3E}">
        <p14:creationId xmlns:p14="http://schemas.microsoft.com/office/powerpoint/2010/main" val="29761356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7109EC9-2076-4145-841F-1763EC46C44B}" type="datetimeFigureOut">
              <a:rPr lang="en-US" smtClean="0"/>
              <a:t>6/24/2024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1EB517-F975-4BEE-87B0-DDD30A8FD5B8}" type="slidenum">
              <a:rPr lang="en-US" smtClean="0"/>
              <a:t>‹#›</a:t>
            </a:fld>
            <a:endParaRPr lang="en-US"/>
          </a:p>
        </p:txBody>
      </p:sp>
    </p:spTree>
    <p:extLst>
      <p:ext uri="{BB962C8B-B14F-4D97-AF65-F5344CB8AC3E}">
        <p14:creationId xmlns:p14="http://schemas.microsoft.com/office/powerpoint/2010/main" val="7396929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7109EC9-2076-4145-841F-1763EC46C44B}" type="datetimeFigureOut">
              <a:rPr lang="en-US" smtClean="0"/>
              <a:t>6/24/2024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81EB517-F975-4BEE-87B0-DDD30A8FD5B8}" type="slidenum">
              <a:rPr lang="en-US" smtClean="0"/>
              <a:t>‹#›</a:t>
            </a:fld>
            <a:endParaRPr lang="en-US"/>
          </a:p>
        </p:txBody>
      </p:sp>
    </p:spTree>
    <p:extLst>
      <p:ext uri="{BB962C8B-B14F-4D97-AF65-F5344CB8AC3E}">
        <p14:creationId xmlns:p14="http://schemas.microsoft.com/office/powerpoint/2010/main" val="8320443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7109EC9-2076-4145-841F-1763EC46C44B}" type="datetimeFigureOut">
              <a:rPr lang="en-US" smtClean="0"/>
              <a:t>6/24/2024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81EB517-F975-4BEE-87B0-DDD30A8FD5B8}" type="slidenum">
              <a:rPr lang="en-US" smtClean="0"/>
              <a:t>‹#›</a:t>
            </a:fld>
            <a:endParaRPr lang="en-US"/>
          </a:p>
        </p:txBody>
      </p:sp>
    </p:spTree>
    <p:extLst>
      <p:ext uri="{BB962C8B-B14F-4D97-AF65-F5344CB8AC3E}">
        <p14:creationId xmlns:p14="http://schemas.microsoft.com/office/powerpoint/2010/main" val="28884153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12" name="Footer Placeholder 11">
            <a:extLst>
              <a:ext uri="{FF2B5EF4-FFF2-40B4-BE49-F238E27FC236}">
                <a16:creationId xmlns:a16="http://schemas.microsoft.com/office/drawing/2014/main" id="{277DCD8F-B9F0-844D-AF21-35914119D1D5}"/>
              </a:ext>
            </a:extLst>
          </p:cNvPr>
          <p:cNvSpPr>
            <a:spLocks noGrp="1"/>
          </p:cNvSpPr>
          <p:nvPr>
            <p:ph type="ftr" sz="quarter" idx="10"/>
          </p:nvPr>
        </p:nvSpPr>
        <p:spPr/>
        <p:txBody>
          <a:bodyPr/>
          <a:lstStyle/>
          <a:p>
            <a:pPr>
              <a:tabLst>
                <a:tab pos="4456113" algn="l"/>
              </a:tabLst>
            </a:pPr>
            <a:r>
              <a:rPr lang="en-US">
                <a:solidFill>
                  <a:srgbClr val="0680C6"/>
                </a:solidFill>
                <a:latin typeface="Franklin Gothic Demi" panose="020B0603020102020204" pitchFamily="34" charset="0"/>
              </a:rPr>
              <a:t>BOYS &amp; GIRLS CLUBS OF CARSON </a:t>
            </a:r>
            <a:r>
              <a:rPr lang="en-US">
                <a:solidFill>
                  <a:srgbClr val="0680C6"/>
                </a:solidFill>
              </a:rPr>
              <a:t>	</a:t>
            </a:r>
            <a:r>
              <a:rPr lang="en-US" cap="all" spc="150">
                <a:solidFill>
                  <a:srgbClr val="0680C6"/>
                </a:solidFill>
              </a:rPr>
              <a:t>PRESENTATION TITLE</a:t>
            </a:r>
          </a:p>
          <a:p>
            <a:endParaRPr lang="en-US"/>
          </a:p>
        </p:txBody>
      </p:sp>
      <p:sp>
        <p:nvSpPr>
          <p:cNvPr id="13" name="Slide Number Placeholder 12">
            <a:extLst>
              <a:ext uri="{FF2B5EF4-FFF2-40B4-BE49-F238E27FC236}">
                <a16:creationId xmlns:a16="http://schemas.microsoft.com/office/drawing/2014/main" id="{D9264DD9-DB14-A945-87B7-2122A3878C1D}"/>
              </a:ext>
            </a:extLst>
          </p:cNvPr>
          <p:cNvSpPr>
            <a:spLocks noGrp="1"/>
          </p:cNvSpPr>
          <p:nvPr>
            <p:ph type="sldNum" sz="quarter" idx="11"/>
          </p:nvPr>
        </p:nvSpPr>
        <p:spPr/>
        <p:txBody>
          <a:bodyPr/>
          <a:lstStyle/>
          <a:p>
            <a:fld id="{22AD59AE-8B1C-7044-811A-8CB17F13F2CF}" type="slidenum">
              <a:rPr lang="en-US" smtClean="0"/>
              <a:pPr/>
              <a:t>‹#›</a:t>
            </a:fld>
            <a:endParaRPr lang="en-US"/>
          </a:p>
        </p:txBody>
      </p:sp>
      <p:sp>
        <p:nvSpPr>
          <p:cNvPr id="8" name="Content Placeholder 2">
            <a:extLst>
              <a:ext uri="{FF2B5EF4-FFF2-40B4-BE49-F238E27FC236}">
                <a16:creationId xmlns:a16="http://schemas.microsoft.com/office/drawing/2014/main" id="{9FD91D58-0135-A14E-BF80-16C30723CBD9}"/>
              </a:ext>
            </a:extLst>
          </p:cNvPr>
          <p:cNvSpPr>
            <a:spLocks noGrp="1"/>
          </p:cNvSpPr>
          <p:nvPr>
            <p:ph idx="1" hasCustomPrompt="1"/>
          </p:nvPr>
        </p:nvSpPr>
        <p:spPr>
          <a:xfrm>
            <a:off x="485775" y="1825625"/>
            <a:ext cx="10868025" cy="4351338"/>
          </a:xfrm>
        </p:spPr>
        <p:txBody>
          <a:bodyPr numCol="2">
            <a:normAutofit/>
          </a:bodyPr>
          <a:lstStyle>
            <a:lvl1pPr marL="0" indent="0">
              <a:lnSpc>
                <a:spcPct val="100000"/>
              </a:lnSpc>
              <a:buFont typeface="Courier New" panose="02070309020205020404" pitchFamily="49" charset="0"/>
              <a:buNone/>
              <a:defRPr sz="2100" baseline="0">
                <a:solidFill>
                  <a:srgbClr val="2581C6"/>
                </a:solidFill>
                <a:latin typeface="Franklin Gothic Demi" panose="020B0603020102020204" pitchFamily="34" charset="0"/>
              </a:defRPr>
            </a:lvl1pPr>
            <a:lvl2pPr marL="685800" marR="0" indent="-228600" algn="l" defTabSz="914400" rtl="0" eaLnBrk="1" fontAlgn="auto" latinLnBrk="0" hangingPunct="1">
              <a:lnSpc>
                <a:spcPct val="100000"/>
              </a:lnSpc>
              <a:spcBef>
                <a:spcPts val="500"/>
              </a:spcBef>
              <a:spcAft>
                <a:spcPts val="0"/>
              </a:spcAft>
              <a:buClrTx/>
              <a:buSzTx/>
              <a:buFont typeface="Courier New" panose="02070309020205020404" pitchFamily="49" charset="0"/>
              <a:buChar char="o"/>
              <a:tabLst/>
              <a:defRPr sz="2100" baseline="0">
                <a:solidFill>
                  <a:srgbClr val="5E6165"/>
                </a:solidFill>
                <a:latin typeface="Franklin Gothic Book" panose="020B0503020102020204" pitchFamily="34" charset="0"/>
              </a:defRPr>
            </a:lvl2pPr>
            <a:lvl3pPr marL="1143000" indent="-228600">
              <a:buFont typeface="Courier New" panose="02070309020205020404" pitchFamily="49" charset="0"/>
              <a:buChar char="o"/>
              <a:defRPr baseline="0">
                <a:solidFill>
                  <a:srgbClr val="5E6165"/>
                </a:solidFill>
                <a:latin typeface="Franklin Gothic Book" panose="020B0503020102020204" pitchFamily="34" charset="0"/>
              </a:defRPr>
            </a:lvl3pPr>
            <a:lvl4pPr marL="1600200" indent="-228600">
              <a:buFont typeface="Courier New" panose="02070309020205020404" pitchFamily="49" charset="0"/>
              <a:buChar char="o"/>
              <a:defRPr baseline="0">
                <a:solidFill>
                  <a:srgbClr val="5E6165"/>
                </a:solidFill>
                <a:latin typeface="Franklin Gothic Book" panose="020B0503020102020204" pitchFamily="34" charset="0"/>
              </a:defRPr>
            </a:lvl4pPr>
            <a:lvl5pPr marL="2057400" indent="-228600">
              <a:buFont typeface="Courier New" panose="02070309020205020404" pitchFamily="49" charset="0"/>
              <a:buChar char="o"/>
              <a:defRPr baseline="0">
                <a:solidFill>
                  <a:srgbClr val="5E6165"/>
                </a:solidFill>
                <a:latin typeface="Franklin Gothic Book" panose="020B0503020102020204" pitchFamily="34" charset="0"/>
              </a:defRPr>
            </a:lvl5pPr>
          </a:lstStyle>
          <a:p>
            <a:pPr lvl="0"/>
            <a:r>
              <a:rPr lang="en-US"/>
              <a:t>Section 1</a:t>
            </a:r>
          </a:p>
          <a:p>
            <a:pPr lvl="1"/>
            <a:r>
              <a:rPr lang="en-US"/>
              <a:t>Item 1</a:t>
            </a:r>
          </a:p>
          <a:p>
            <a:pPr marL="685800" marR="0" lvl="1" indent="-228600"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a:pPr>
            <a:r>
              <a:rPr lang="en-US"/>
              <a:t>Item 2</a:t>
            </a:r>
          </a:p>
          <a:p>
            <a:pPr marL="685800" marR="0" lvl="1" indent="-228600"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a:pPr>
            <a:r>
              <a:rPr lang="en-US"/>
              <a:t>Item 3</a:t>
            </a:r>
          </a:p>
          <a:p>
            <a:pPr marL="685800" marR="0" lvl="1" indent="-228600"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a:pPr>
            <a:r>
              <a:rPr lang="en-US"/>
              <a:t>Item 4</a:t>
            </a:r>
          </a:p>
          <a:p>
            <a:pPr marL="685800" marR="0" lvl="1" indent="-228600"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a:pPr>
            <a:endParaRPr lang="en-US"/>
          </a:p>
          <a:p>
            <a:pPr lvl="0"/>
            <a:r>
              <a:rPr lang="en-US"/>
              <a:t>Section 2</a:t>
            </a:r>
          </a:p>
          <a:p>
            <a:pPr lvl="1"/>
            <a:r>
              <a:rPr lang="en-US"/>
              <a:t>Item 1</a:t>
            </a:r>
          </a:p>
          <a:p>
            <a:pPr marL="685800" marR="0" lvl="1" indent="-228600"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a:pPr>
            <a:r>
              <a:rPr lang="en-US"/>
              <a:t>Item 2</a:t>
            </a:r>
          </a:p>
          <a:p>
            <a:pPr marL="685800" marR="0" lvl="1" indent="-228600"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a:pPr>
            <a:r>
              <a:rPr lang="en-US"/>
              <a:t>Item 3</a:t>
            </a:r>
          </a:p>
          <a:p>
            <a:pPr marL="685800" marR="0" lvl="1" indent="-228600"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a:pPr>
            <a:r>
              <a:rPr lang="en-US"/>
              <a:t>Item 4</a:t>
            </a:r>
          </a:p>
          <a:p>
            <a:pPr lvl="0"/>
            <a:r>
              <a:rPr lang="en-US"/>
              <a:t>Section 3</a:t>
            </a:r>
          </a:p>
          <a:p>
            <a:pPr lvl="1"/>
            <a:r>
              <a:rPr lang="en-US"/>
              <a:t>Item 1</a:t>
            </a:r>
          </a:p>
          <a:p>
            <a:pPr marL="685800" marR="0" lvl="1" indent="-228600"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a:pPr>
            <a:r>
              <a:rPr lang="en-US"/>
              <a:t>Item 2</a:t>
            </a:r>
          </a:p>
          <a:p>
            <a:pPr marL="685800" marR="0" lvl="1" indent="-228600"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a:pPr>
            <a:r>
              <a:rPr lang="en-US"/>
              <a:t>Item 3</a:t>
            </a:r>
          </a:p>
          <a:p>
            <a:pPr marL="685800" marR="0" lvl="1" indent="-228600"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a:pPr>
            <a:r>
              <a:rPr lang="en-US"/>
              <a:t>Item 4</a:t>
            </a:r>
          </a:p>
          <a:p>
            <a:pPr marL="685800" marR="0" lvl="1" indent="-228600"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a:pPr>
            <a:endParaRPr lang="en-US"/>
          </a:p>
          <a:p>
            <a:pPr lvl="1"/>
            <a:endParaRPr lang="en-US"/>
          </a:p>
        </p:txBody>
      </p:sp>
      <p:sp>
        <p:nvSpPr>
          <p:cNvPr id="10" name="Title 1">
            <a:extLst>
              <a:ext uri="{FF2B5EF4-FFF2-40B4-BE49-F238E27FC236}">
                <a16:creationId xmlns:a16="http://schemas.microsoft.com/office/drawing/2014/main" id="{3D2D7C52-8E93-D14F-9643-615AF2903CE2}"/>
              </a:ext>
            </a:extLst>
          </p:cNvPr>
          <p:cNvSpPr>
            <a:spLocks noGrp="1"/>
          </p:cNvSpPr>
          <p:nvPr>
            <p:ph type="title" hasCustomPrompt="1"/>
          </p:nvPr>
        </p:nvSpPr>
        <p:spPr>
          <a:xfrm>
            <a:off x="806303" y="358054"/>
            <a:ext cx="6534150" cy="1325563"/>
          </a:xfrm>
        </p:spPr>
        <p:txBody>
          <a:bodyPr>
            <a:noAutofit/>
          </a:bodyPr>
          <a:lstStyle>
            <a:lvl1pPr>
              <a:lnSpc>
                <a:spcPts val="4500"/>
              </a:lnSpc>
              <a:defRPr sz="5000" baseline="0">
                <a:solidFill>
                  <a:srgbClr val="5E6165"/>
                </a:solidFill>
                <a:latin typeface="Franklin Gothic Demi" panose="020B0603020102020204" pitchFamily="34" charset="0"/>
              </a:defRPr>
            </a:lvl1pPr>
          </a:lstStyle>
          <a:p>
            <a:r>
              <a:rPr lang="en-US"/>
              <a:t>Agenda</a:t>
            </a:r>
          </a:p>
        </p:txBody>
      </p:sp>
      <p:pic>
        <p:nvPicPr>
          <p:cNvPr id="11" name="Picture 10">
            <a:extLst>
              <a:ext uri="{FF2B5EF4-FFF2-40B4-BE49-F238E27FC236}">
                <a16:creationId xmlns:a16="http://schemas.microsoft.com/office/drawing/2014/main" id="{164B0D34-1538-0845-96C6-370FFD368B44}"/>
              </a:ext>
            </a:extLst>
          </p:cNvPr>
          <p:cNvPicPr>
            <a:picLocks noChangeAspect="1"/>
          </p:cNvPicPr>
          <p:nvPr userDrawn="1"/>
        </p:nvPicPr>
        <p:blipFill>
          <a:blip r:embed="rId2"/>
          <a:stretch>
            <a:fillRect/>
          </a:stretch>
        </p:blipFill>
        <p:spPr>
          <a:xfrm>
            <a:off x="485775" y="457200"/>
            <a:ext cx="231003" cy="1010093"/>
          </a:xfrm>
          <a:prstGeom prst="rect">
            <a:avLst/>
          </a:prstGeom>
        </p:spPr>
      </p:pic>
    </p:spTree>
    <p:extLst>
      <p:ext uri="{BB962C8B-B14F-4D97-AF65-F5344CB8AC3E}">
        <p14:creationId xmlns:p14="http://schemas.microsoft.com/office/powerpoint/2010/main" val="23520652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109EC9-2076-4145-841F-1763EC46C44B}" type="datetimeFigureOut">
              <a:rPr lang="en-US" smtClean="0"/>
              <a:t>6/24/2024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81EB517-F975-4BEE-87B0-DDD30A8FD5B8}" type="slidenum">
              <a:rPr lang="en-US" smtClean="0"/>
              <a:t>‹#›</a:t>
            </a:fld>
            <a:endParaRPr lang="en-US"/>
          </a:p>
        </p:txBody>
      </p:sp>
    </p:spTree>
    <p:extLst>
      <p:ext uri="{BB962C8B-B14F-4D97-AF65-F5344CB8AC3E}">
        <p14:creationId xmlns:p14="http://schemas.microsoft.com/office/powerpoint/2010/main" val="32151186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7109EC9-2076-4145-841F-1763EC46C44B}" type="datetimeFigureOut">
              <a:rPr lang="en-US" smtClean="0"/>
              <a:t>6/24/2024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1EB517-F975-4BEE-87B0-DDD30A8FD5B8}" type="slidenum">
              <a:rPr lang="en-US" smtClean="0"/>
              <a:t>‹#›</a:t>
            </a:fld>
            <a:endParaRPr lang="en-US"/>
          </a:p>
        </p:txBody>
      </p:sp>
    </p:spTree>
    <p:extLst>
      <p:ext uri="{BB962C8B-B14F-4D97-AF65-F5344CB8AC3E}">
        <p14:creationId xmlns:p14="http://schemas.microsoft.com/office/powerpoint/2010/main" val="25777130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7109EC9-2076-4145-841F-1763EC46C44B}" type="datetimeFigureOut">
              <a:rPr lang="en-US" smtClean="0"/>
              <a:t>6/24/2024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1EB517-F975-4BEE-87B0-DDD30A8FD5B8}" type="slidenum">
              <a:rPr lang="en-US" smtClean="0"/>
              <a:t>‹#›</a:t>
            </a:fld>
            <a:endParaRPr lang="en-US"/>
          </a:p>
        </p:txBody>
      </p:sp>
    </p:spTree>
    <p:extLst>
      <p:ext uri="{BB962C8B-B14F-4D97-AF65-F5344CB8AC3E}">
        <p14:creationId xmlns:p14="http://schemas.microsoft.com/office/powerpoint/2010/main" val="41010037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7109EC9-2076-4145-841F-1763EC46C44B}" type="datetimeFigureOut">
              <a:rPr lang="en-US" smtClean="0"/>
              <a:t>6/24/2024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1EB517-F975-4BEE-87B0-DDD30A8FD5B8}" type="slidenum">
              <a:rPr lang="en-US" smtClean="0"/>
              <a:t>‹#›</a:t>
            </a:fld>
            <a:endParaRPr lang="en-US"/>
          </a:p>
        </p:txBody>
      </p:sp>
    </p:spTree>
    <p:extLst>
      <p:ext uri="{BB962C8B-B14F-4D97-AF65-F5344CB8AC3E}">
        <p14:creationId xmlns:p14="http://schemas.microsoft.com/office/powerpoint/2010/main" val="9181248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7109EC9-2076-4145-841F-1763EC46C44B}" type="datetimeFigureOut">
              <a:rPr lang="en-US" smtClean="0"/>
              <a:t>6/24/2024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1EB517-F975-4BEE-87B0-DDD30A8FD5B8}" type="slidenum">
              <a:rPr lang="en-US" smtClean="0"/>
              <a:t>‹#›</a:t>
            </a:fld>
            <a:endParaRPr lang="en-US"/>
          </a:p>
        </p:txBody>
      </p:sp>
    </p:spTree>
    <p:extLst>
      <p:ext uri="{BB962C8B-B14F-4D97-AF65-F5344CB8AC3E}">
        <p14:creationId xmlns:p14="http://schemas.microsoft.com/office/powerpoint/2010/main" val="137944684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Map">
    <p:spTree>
      <p:nvGrpSpPr>
        <p:cNvPr id="1" name=""/>
        <p:cNvGrpSpPr/>
        <p:nvPr/>
      </p:nvGrpSpPr>
      <p:grpSpPr>
        <a:xfrm>
          <a:off x="0" y="0"/>
          <a:ext cx="0" cy="0"/>
          <a:chOff x="0" y="0"/>
          <a:chExt cx="0" cy="0"/>
        </a:xfrm>
      </p:grpSpPr>
      <p:pic>
        <p:nvPicPr>
          <p:cNvPr id="3" name="Picture 2" descr="Map&#10;&#10;Description automatically generated">
            <a:extLst>
              <a:ext uri="{FF2B5EF4-FFF2-40B4-BE49-F238E27FC236}">
                <a16:creationId xmlns:a16="http://schemas.microsoft.com/office/drawing/2014/main" id="{92F4F37D-1356-D646-8571-49554CAB7F1C}"/>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 name="Footer Placeholder 8">
            <a:extLst>
              <a:ext uri="{FF2B5EF4-FFF2-40B4-BE49-F238E27FC236}">
                <a16:creationId xmlns:a16="http://schemas.microsoft.com/office/drawing/2014/main" id="{712EA5DC-6231-0742-82F3-6606E9C2EB7F}"/>
              </a:ext>
            </a:extLst>
          </p:cNvPr>
          <p:cNvSpPr>
            <a:spLocks noGrp="1"/>
          </p:cNvSpPr>
          <p:nvPr>
            <p:ph type="ftr" sz="quarter" idx="10"/>
          </p:nvPr>
        </p:nvSpPr>
        <p:spPr>
          <a:xfrm>
            <a:off x="384175" y="6492875"/>
            <a:ext cx="9676797" cy="228600"/>
          </a:xfrm>
        </p:spPr>
        <p:txBody>
          <a:bodyPr/>
          <a:lstStyle>
            <a:lvl1pPr>
              <a:defRPr baseline="0">
                <a:solidFill>
                  <a:schemeClr val="bg1"/>
                </a:solidFill>
              </a:defRPr>
            </a:lvl1pPr>
          </a:lstStyle>
          <a:p>
            <a:pPr>
              <a:tabLst>
                <a:tab pos="4456113" algn="l"/>
              </a:tabLst>
            </a:pPr>
            <a:r>
              <a:rPr lang="en-US" dirty="0">
                <a:latin typeface="Franklin Gothic Demi" panose="020B0603020102020204" pitchFamily="34" charset="0"/>
              </a:rPr>
              <a:t>BOYS &amp; GIRLS CLUBS OF CARSON </a:t>
            </a:r>
            <a:r>
              <a:rPr lang="en-US" dirty="0"/>
              <a:t>	</a:t>
            </a:r>
            <a:r>
              <a:rPr lang="en-US" cap="all" spc="150" dirty="0"/>
              <a:t>PRESENTATION TITLE</a:t>
            </a:r>
          </a:p>
          <a:p>
            <a:endParaRPr lang="en-US" dirty="0"/>
          </a:p>
        </p:txBody>
      </p:sp>
      <p:sp>
        <p:nvSpPr>
          <p:cNvPr id="10" name="Slide Number Placeholder 9">
            <a:extLst>
              <a:ext uri="{FF2B5EF4-FFF2-40B4-BE49-F238E27FC236}">
                <a16:creationId xmlns:a16="http://schemas.microsoft.com/office/drawing/2014/main" id="{811AB8A6-9DA3-6340-A758-21014CC6A90B}"/>
              </a:ext>
            </a:extLst>
          </p:cNvPr>
          <p:cNvSpPr>
            <a:spLocks noGrp="1"/>
          </p:cNvSpPr>
          <p:nvPr>
            <p:ph type="sldNum" sz="quarter" idx="11"/>
          </p:nvPr>
        </p:nvSpPr>
        <p:spPr>
          <a:xfrm>
            <a:off x="10608037" y="6492875"/>
            <a:ext cx="1161688" cy="228600"/>
          </a:xfrm>
        </p:spPr>
        <p:txBody>
          <a:bodyPr/>
          <a:lstStyle>
            <a:lvl1pPr>
              <a:defRPr baseline="0">
                <a:solidFill>
                  <a:schemeClr val="bg1"/>
                </a:solidFill>
              </a:defRPr>
            </a:lvl1pPr>
          </a:lstStyle>
          <a:p>
            <a:fld id="{22AD59AE-8B1C-7044-811A-8CB17F13F2CF}" type="slidenum">
              <a:rPr lang="en-US" smtClean="0"/>
              <a:pPr/>
              <a:t>‹#›</a:t>
            </a:fld>
            <a:endParaRPr lang="en-US" dirty="0"/>
          </a:p>
        </p:txBody>
      </p:sp>
      <p:sp>
        <p:nvSpPr>
          <p:cNvPr id="12" name="Title 1">
            <a:extLst>
              <a:ext uri="{FF2B5EF4-FFF2-40B4-BE49-F238E27FC236}">
                <a16:creationId xmlns:a16="http://schemas.microsoft.com/office/drawing/2014/main" id="{3FB39B91-D1BB-B046-81F0-D80A6A284874}"/>
              </a:ext>
            </a:extLst>
          </p:cNvPr>
          <p:cNvSpPr>
            <a:spLocks noGrp="1"/>
          </p:cNvSpPr>
          <p:nvPr>
            <p:ph type="title"/>
          </p:nvPr>
        </p:nvSpPr>
        <p:spPr>
          <a:xfrm>
            <a:off x="485775" y="358054"/>
            <a:ext cx="6534150" cy="1325563"/>
          </a:xfrm>
        </p:spPr>
        <p:txBody>
          <a:bodyPr>
            <a:noAutofit/>
          </a:bodyPr>
          <a:lstStyle>
            <a:lvl1pPr>
              <a:lnSpc>
                <a:spcPts val="4500"/>
              </a:lnSpc>
              <a:defRPr sz="5000" baseline="0">
                <a:solidFill>
                  <a:schemeClr val="bg1"/>
                </a:solidFill>
                <a:latin typeface="Franklin Gothic Demi" panose="020B0603020102020204" pitchFamily="34" charset="0"/>
              </a:defRPr>
            </a:lvl1pPr>
          </a:lstStyle>
          <a:p>
            <a:r>
              <a:rPr lang="en-US" dirty="0"/>
              <a:t>Click to edit Master title style</a:t>
            </a:r>
          </a:p>
        </p:txBody>
      </p:sp>
      <p:sp>
        <p:nvSpPr>
          <p:cNvPr id="15" name="Content Placeholder 2">
            <a:extLst>
              <a:ext uri="{FF2B5EF4-FFF2-40B4-BE49-F238E27FC236}">
                <a16:creationId xmlns:a16="http://schemas.microsoft.com/office/drawing/2014/main" id="{6B38C927-980C-C845-B707-D7B7F17F1327}"/>
              </a:ext>
            </a:extLst>
          </p:cNvPr>
          <p:cNvSpPr>
            <a:spLocks noGrp="1"/>
          </p:cNvSpPr>
          <p:nvPr>
            <p:ph idx="1" hasCustomPrompt="1"/>
          </p:nvPr>
        </p:nvSpPr>
        <p:spPr>
          <a:xfrm>
            <a:off x="485774" y="2057399"/>
            <a:ext cx="11220451" cy="4119563"/>
          </a:xfrm>
        </p:spPr>
        <p:txBody>
          <a:bodyPr/>
          <a:lstStyle>
            <a:lvl1pPr marL="228600" indent="-228600">
              <a:buFont typeface="Courier New" panose="02070309020205020404" pitchFamily="49" charset="0"/>
              <a:buChar char="o"/>
              <a:defRPr baseline="0">
                <a:solidFill>
                  <a:schemeClr val="bg1"/>
                </a:solidFill>
                <a:latin typeface="Franklin Gothic Book" panose="020B0503020102020204" pitchFamily="34" charset="0"/>
              </a:defRPr>
            </a:lvl1pPr>
            <a:lvl2pPr marL="685800" indent="-228600">
              <a:buFont typeface="Courier New" panose="02070309020205020404" pitchFamily="49" charset="0"/>
              <a:buChar char="o"/>
              <a:defRPr baseline="0">
                <a:solidFill>
                  <a:schemeClr val="bg1"/>
                </a:solidFill>
                <a:latin typeface="Franklin Gothic Book" panose="020B0503020102020204" pitchFamily="34" charset="0"/>
              </a:defRPr>
            </a:lvl2pPr>
            <a:lvl3pPr marL="1143000" indent="-228600">
              <a:buFont typeface="Courier New" panose="02070309020205020404" pitchFamily="49" charset="0"/>
              <a:buChar char="o"/>
              <a:defRPr baseline="0">
                <a:solidFill>
                  <a:schemeClr val="bg1"/>
                </a:solidFill>
                <a:latin typeface="Franklin Gothic Book" panose="020B0503020102020204" pitchFamily="34" charset="0"/>
              </a:defRPr>
            </a:lvl3pPr>
            <a:lvl4pPr marL="1600200" indent="-228600">
              <a:buFont typeface="Courier New" panose="02070309020205020404" pitchFamily="49" charset="0"/>
              <a:buChar char="o"/>
              <a:defRPr baseline="0">
                <a:solidFill>
                  <a:schemeClr val="bg1"/>
                </a:solidFill>
                <a:latin typeface="Franklin Gothic Book" panose="020B0503020102020204" pitchFamily="34" charset="0"/>
              </a:defRPr>
            </a:lvl4pPr>
            <a:lvl5pPr marL="2057400" indent="-228600">
              <a:buFont typeface="Courier New" panose="02070309020205020404" pitchFamily="49" charset="0"/>
              <a:buChar char="o"/>
              <a:defRPr baseline="0">
                <a:solidFill>
                  <a:schemeClr val="bg1"/>
                </a:solidFill>
                <a:latin typeface="Franklin Gothic Book" panose="020B0503020102020204" pitchFamily="34" charset="0"/>
              </a:defRPr>
            </a:lvl5pPr>
          </a:lstStyle>
          <a:p>
            <a:pPr lvl="0"/>
            <a:r>
              <a:rPr lang="en-US" dirty="0"/>
              <a:t> 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075338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6/24/2024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000" b="1" i="0">
                <a:solidFill>
                  <a:srgbClr val="5E6064"/>
                </a:solidFill>
                <a:latin typeface="Franklin Gothic Demi"/>
                <a:cs typeface="Franklin Gothic Demi"/>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6/24/2024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000" b="1" i="0">
                <a:solidFill>
                  <a:srgbClr val="5E6064"/>
                </a:solidFill>
                <a:latin typeface="Franklin Gothic Demi"/>
                <a:cs typeface="Franklin Gothic Demi"/>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6/24/2024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000" b="1" i="0">
                <a:solidFill>
                  <a:srgbClr val="5E6064"/>
                </a:solidFill>
                <a:latin typeface="Franklin Gothic Demi"/>
                <a:cs typeface="Franklin Gothic Dem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6/24/2024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eadline Message">
    <p:bg>
      <p:bgPr>
        <a:solidFill>
          <a:srgbClr val="2581C6"/>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1DEB048-F7C1-2847-A54F-9A18AACC8D1F}"/>
              </a:ext>
            </a:extLst>
          </p:cNvPr>
          <p:cNvSpPr>
            <a:spLocks noGrp="1"/>
          </p:cNvSpPr>
          <p:nvPr>
            <p:ph idx="1" hasCustomPrompt="1"/>
          </p:nvPr>
        </p:nvSpPr>
        <p:spPr>
          <a:xfrm>
            <a:off x="485774" y="2057399"/>
            <a:ext cx="11220451" cy="4119563"/>
          </a:xfrm>
        </p:spPr>
        <p:txBody>
          <a:bodyPr/>
          <a:lstStyle>
            <a:lvl1pPr marL="228600" indent="-228600">
              <a:buFont typeface="Courier New" panose="02070309020205020404" pitchFamily="49" charset="0"/>
              <a:buChar char="o"/>
              <a:defRPr baseline="0">
                <a:solidFill>
                  <a:schemeClr val="bg1"/>
                </a:solidFill>
                <a:latin typeface="Franklin Gothic Book" panose="020B0503020102020204" pitchFamily="34" charset="0"/>
              </a:defRPr>
            </a:lvl1pPr>
            <a:lvl2pPr marL="685800" indent="-228600">
              <a:buFont typeface="Courier New" panose="02070309020205020404" pitchFamily="49" charset="0"/>
              <a:buChar char="o"/>
              <a:defRPr baseline="0">
                <a:solidFill>
                  <a:schemeClr val="bg1"/>
                </a:solidFill>
                <a:latin typeface="Franklin Gothic Book" panose="020B0503020102020204" pitchFamily="34" charset="0"/>
              </a:defRPr>
            </a:lvl2pPr>
            <a:lvl3pPr marL="1143000" indent="-228600">
              <a:buFont typeface="Courier New" panose="02070309020205020404" pitchFamily="49" charset="0"/>
              <a:buChar char="o"/>
              <a:defRPr baseline="0">
                <a:solidFill>
                  <a:schemeClr val="bg1"/>
                </a:solidFill>
                <a:latin typeface="Franklin Gothic Book" panose="020B0503020102020204" pitchFamily="34" charset="0"/>
              </a:defRPr>
            </a:lvl3pPr>
            <a:lvl4pPr marL="1600200" indent="-228600">
              <a:buFont typeface="Courier New" panose="02070309020205020404" pitchFamily="49" charset="0"/>
              <a:buChar char="o"/>
              <a:defRPr baseline="0">
                <a:solidFill>
                  <a:schemeClr val="bg1"/>
                </a:solidFill>
                <a:latin typeface="Franklin Gothic Book" panose="020B0503020102020204" pitchFamily="34" charset="0"/>
              </a:defRPr>
            </a:lvl4pPr>
            <a:lvl5pPr marL="2057400" indent="-228600">
              <a:buFont typeface="Courier New" panose="02070309020205020404" pitchFamily="49" charset="0"/>
              <a:buChar char="o"/>
              <a:defRPr baseline="0">
                <a:solidFill>
                  <a:schemeClr val="bg1"/>
                </a:solidFill>
                <a:latin typeface="Franklin Gothic Book" panose="020B0503020102020204" pitchFamily="34" charset="0"/>
              </a:defRPr>
            </a:lvl5pPr>
          </a:lstStyle>
          <a:p>
            <a:pPr lvl="0"/>
            <a:r>
              <a:rPr lang="en-US"/>
              <a:t> 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11">
            <a:extLst>
              <a:ext uri="{FF2B5EF4-FFF2-40B4-BE49-F238E27FC236}">
                <a16:creationId xmlns:a16="http://schemas.microsoft.com/office/drawing/2014/main" id="{277DCD8F-B9F0-844D-AF21-35914119D1D5}"/>
              </a:ext>
            </a:extLst>
          </p:cNvPr>
          <p:cNvSpPr>
            <a:spLocks noGrp="1"/>
          </p:cNvSpPr>
          <p:nvPr>
            <p:ph type="ftr" sz="quarter" idx="10"/>
          </p:nvPr>
        </p:nvSpPr>
        <p:spPr>
          <a:xfrm>
            <a:off x="384175" y="6492875"/>
            <a:ext cx="9676797" cy="228600"/>
          </a:xfrm>
        </p:spPr>
        <p:txBody>
          <a:bodyPr/>
          <a:lstStyle>
            <a:lvl1pPr>
              <a:defRPr>
                <a:solidFill>
                  <a:schemeClr val="bg1"/>
                </a:solidFill>
              </a:defRPr>
            </a:lvl1pPr>
          </a:lstStyle>
          <a:p>
            <a:pPr>
              <a:tabLst>
                <a:tab pos="4456113" algn="l"/>
              </a:tabLst>
            </a:pPr>
            <a:r>
              <a:rPr lang="en-US">
                <a:latin typeface="Franklin Gothic Demi" panose="020B0603020102020204" pitchFamily="34" charset="0"/>
              </a:rPr>
              <a:t>BOYS &amp; GIRLS CLUBS OF CARSON </a:t>
            </a:r>
            <a:r>
              <a:rPr lang="en-US"/>
              <a:t>	</a:t>
            </a:r>
            <a:r>
              <a:rPr lang="en-US" cap="all" spc="150"/>
              <a:t>PRESENTATION TITLE</a:t>
            </a:r>
          </a:p>
          <a:p>
            <a:endParaRPr lang="en-US"/>
          </a:p>
        </p:txBody>
      </p:sp>
      <p:sp>
        <p:nvSpPr>
          <p:cNvPr id="13" name="Slide Number Placeholder 12">
            <a:extLst>
              <a:ext uri="{FF2B5EF4-FFF2-40B4-BE49-F238E27FC236}">
                <a16:creationId xmlns:a16="http://schemas.microsoft.com/office/drawing/2014/main" id="{D9264DD9-DB14-A945-87B7-2122A3878C1D}"/>
              </a:ext>
            </a:extLst>
          </p:cNvPr>
          <p:cNvSpPr>
            <a:spLocks noGrp="1"/>
          </p:cNvSpPr>
          <p:nvPr>
            <p:ph type="sldNum" sz="quarter" idx="11"/>
          </p:nvPr>
        </p:nvSpPr>
        <p:spPr/>
        <p:txBody>
          <a:bodyPr/>
          <a:lstStyle>
            <a:lvl1pPr>
              <a:defRPr>
                <a:solidFill>
                  <a:schemeClr val="bg1"/>
                </a:solidFill>
              </a:defRPr>
            </a:lvl1pPr>
          </a:lstStyle>
          <a:p>
            <a:fld id="{22AD59AE-8B1C-7044-811A-8CB17F13F2CF}" type="slidenum">
              <a:rPr lang="en-US" smtClean="0"/>
              <a:pPr/>
              <a:t>‹#›</a:t>
            </a:fld>
            <a:endParaRPr lang="en-US"/>
          </a:p>
        </p:txBody>
      </p:sp>
      <p:sp>
        <p:nvSpPr>
          <p:cNvPr id="8" name="Rectangle 7">
            <a:extLst>
              <a:ext uri="{FF2B5EF4-FFF2-40B4-BE49-F238E27FC236}">
                <a16:creationId xmlns:a16="http://schemas.microsoft.com/office/drawing/2014/main" id="{59464467-5999-8041-9547-7AA47948980E}"/>
              </a:ext>
            </a:extLst>
          </p:cNvPr>
          <p:cNvSpPr/>
          <p:nvPr userDrawn="1"/>
        </p:nvSpPr>
        <p:spPr>
          <a:xfrm>
            <a:off x="485774" y="457201"/>
            <a:ext cx="231004" cy="10100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1">
            <a:extLst>
              <a:ext uri="{FF2B5EF4-FFF2-40B4-BE49-F238E27FC236}">
                <a16:creationId xmlns:a16="http://schemas.microsoft.com/office/drawing/2014/main" id="{94E23689-8919-E145-9B5C-0C425008C0C6}"/>
              </a:ext>
            </a:extLst>
          </p:cNvPr>
          <p:cNvSpPr>
            <a:spLocks noGrp="1"/>
          </p:cNvSpPr>
          <p:nvPr>
            <p:ph type="title"/>
          </p:nvPr>
        </p:nvSpPr>
        <p:spPr>
          <a:xfrm>
            <a:off x="806303" y="358054"/>
            <a:ext cx="6534150" cy="1325563"/>
          </a:xfrm>
        </p:spPr>
        <p:txBody>
          <a:bodyPr>
            <a:noAutofit/>
          </a:bodyPr>
          <a:lstStyle>
            <a:lvl1pPr>
              <a:lnSpc>
                <a:spcPts val="4500"/>
              </a:lnSpc>
              <a:defRPr sz="5000" baseline="0">
                <a:solidFill>
                  <a:schemeClr val="bg1"/>
                </a:solidFill>
                <a:latin typeface="Franklin Gothic Demi" panose="020B0603020102020204" pitchFamily="34" charset="0"/>
              </a:defRPr>
            </a:lvl1pPr>
          </a:lstStyle>
          <a:p>
            <a:r>
              <a:rPr lang="en-US"/>
              <a:t>Click to edit Master title style</a:t>
            </a:r>
          </a:p>
        </p:txBody>
      </p:sp>
    </p:spTree>
    <p:extLst>
      <p:ext uri="{BB962C8B-B14F-4D97-AF65-F5344CB8AC3E}">
        <p14:creationId xmlns:p14="http://schemas.microsoft.com/office/powerpoint/2010/main" val="368461567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6/24/2024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8" name="Picture 7" descr="A group of people posing for a photo&#10;&#10;Description automatically generated with medium confidence">
            <a:extLst>
              <a:ext uri="{FF2B5EF4-FFF2-40B4-BE49-F238E27FC236}">
                <a16:creationId xmlns:a16="http://schemas.microsoft.com/office/drawing/2014/main" id="{79A6A7DA-F12A-2E4F-8EFE-4BB2EB72C6DE}"/>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0" name="Picture 9">
            <a:extLst>
              <a:ext uri="{FF2B5EF4-FFF2-40B4-BE49-F238E27FC236}">
                <a16:creationId xmlns:a16="http://schemas.microsoft.com/office/drawing/2014/main" id="{4C9A85CF-388A-0440-B756-6F05484C14D2}"/>
              </a:ext>
            </a:extLst>
          </p:cNvPr>
          <p:cNvPicPr>
            <a:picLocks noChangeAspect="1"/>
          </p:cNvPicPr>
          <p:nvPr userDrawn="1"/>
        </p:nvPicPr>
        <p:blipFill>
          <a:blip r:embed="rId3"/>
          <a:stretch>
            <a:fillRect/>
          </a:stretch>
        </p:blipFill>
        <p:spPr>
          <a:xfrm>
            <a:off x="6260319" y="2139971"/>
            <a:ext cx="854312" cy="565160"/>
          </a:xfrm>
          <a:prstGeom prst="rect">
            <a:avLst/>
          </a:prstGeom>
        </p:spPr>
      </p:pic>
      <p:pic>
        <p:nvPicPr>
          <p:cNvPr id="11" name="Picture 10">
            <a:extLst>
              <a:ext uri="{FF2B5EF4-FFF2-40B4-BE49-F238E27FC236}">
                <a16:creationId xmlns:a16="http://schemas.microsoft.com/office/drawing/2014/main" id="{8016EFC4-ABC3-6342-A9E4-FB54C3675660}"/>
              </a:ext>
            </a:extLst>
          </p:cNvPr>
          <p:cNvPicPr>
            <a:picLocks noChangeAspect="1"/>
          </p:cNvPicPr>
          <p:nvPr userDrawn="1"/>
        </p:nvPicPr>
        <p:blipFill>
          <a:blip r:embed="rId4"/>
          <a:stretch>
            <a:fillRect/>
          </a:stretch>
        </p:blipFill>
        <p:spPr>
          <a:xfrm>
            <a:off x="7202355" y="5147732"/>
            <a:ext cx="749166" cy="604590"/>
          </a:xfrm>
          <a:prstGeom prst="rect">
            <a:avLst/>
          </a:prstGeom>
        </p:spPr>
      </p:pic>
      <p:pic>
        <p:nvPicPr>
          <p:cNvPr id="12" name="Picture 11">
            <a:extLst>
              <a:ext uri="{FF2B5EF4-FFF2-40B4-BE49-F238E27FC236}">
                <a16:creationId xmlns:a16="http://schemas.microsoft.com/office/drawing/2014/main" id="{188484A7-C3BC-7746-B183-0CEE52D15503}"/>
              </a:ext>
            </a:extLst>
          </p:cNvPr>
          <p:cNvPicPr>
            <a:picLocks noChangeAspect="1"/>
          </p:cNvPicPr>
          <p:nvPr userDrawn="1"/>
        </p:nvPicPr>
        <p:blipFill>
          <a:blip r:embed="rId5"/>
          <a:stretch>
            <a:fillRect/>
          </a:stretch>
        </p:blipFill>
        <p:spPr>
          <a:xfrm>
            <a:off x="-511299" y="5147732"/>
            <a:ext cx="1656052" cy="972602"/>
          </a:xfrm>
          <a:prstGeom prst="rect">
            <a:avLst/>
          </a:prstGeom>
        </p:spPr>
      </p:pic>
      <p:pic>
        <p:nvPicPr>
          <p:cNvPr id="13" name="Picture 12">
            <a:extLst>
              <a:ext uri="{FF2B5EF4-FFF2-40B4-BE49-F238E27FC236}">
                <a16:creationId xmlns:a16="http://schemas.microsoft.com/office/drawing/2014/main" id="{06A84443-6234-8744-8FF2-8ADC78C0E868}"/>
              </a:ext>
            </a:extLst>
          </p:cNvPr>
          <p:cNvPicPr>
            <a:picLocks noChangeAspect="1"/>
          </p:cNvPicPr>
          <p:nvPr userDrawn="1"/>
        </p:nvPicPr>
        <p:blipFill>
          <a:blip r:embed="rId6"/>
          <a:stretch>
            <a:fillRect/>
          </a:stretch>
        </p:blipFill>
        <p:spPr>
          <a:xfrm>
            <a:off x="237119" y="1702573"/>
            <a:ext cx="788596" cy="709737"/>
          </a:xfrm>
          <a:prstGeom prst="rect">
            <a:avLst/>
          </a:prstGeom>
        </p:spPr>
      </p:pic>
      <p:pic>
        <p:nvPicPr>
          <p:cNvPr id="14" name="Picture 13">
            <a:extLst>
              <a:ext uri="{FF2B5EF4-FFF2-40B4-BE49-F238E27FC236}">
                <a16:creationId xmlns:a16="http://schemas.microsoft.com/office/drawing/2014/main" id="{0E2893BB-6B95-DC43-B7B6-8873E79F0DFC}"/>
              </a:ext>
            </a:extLst>
          </p:cNvPr>
          <p:cNvPicPr>
            <a:picLocks noChangeAspect="1"/>
          </p:cNvPicPr>
          <p:nvPr userDrawn="1"/>
        </p:nvPicPr>
        <p:blipFill>
          <a:blip r:embed="rId7"/>
          <a:stretch>
            <a:fillRect/>
          </a:stretch>
        </p:blipFill>
        <p:spPr>
          <a:xfrm>
            <a:off x="7823917" y="1317317"/>
            <a:ext cx="644020" cy="644020"/>
          </a:xfrm>
          <a:prstGeom prst="rect">
            <a:avLst/>
          </a:prstGeom>
        </p:spPr>
      </p:pic>
      <p:pic>
        <p:nvPicPr>
          <p:cNvPr id="15" name="Picture 14">
            <a:extLst>
              <a:ext uri="{FF2B5EF4-FFF2-40B4-BE49-F238E27FC236}">
                <a16:creationId xmlns:a16="http://schemas.microsoft.com/office/drawing/2014/main" id="{AD0C89F0-0495-2D4F-B136-154851354AB7}"/>
              </a:ext>
            </a:extLst>
          </p:cNvPr>
          <p:cNvPicPr>
            <a:picLocks noChangeAspect="1"/>
          </p:cNvPicPr>
          <p:nvPr userDrawn="1"/>
        </p:nvPicPr>
        <p:blipFill>
          <a:blip r:embed="rId8"/>
          <a:stretch>
            <a:fillRect/>
          </a:stretch>
        </p:blipFill>
        <p:spPr>
          <a:xfrm>
            <a:off x="11009531" y="3930780"/>
            <a:ext cx="972602" cy="972602"/>
          </a:xfrm>
          <a:prstGeom prst="rect">
            <a:avLst/>
          </a:prstGeom>
        </p:spPr>
      </p:pic>
      <p:pic>
        <p:nvPicPr>
          <p:cNvPr id="16" name="Picture 15">
            <a:extLst>
              <a:ext uri="{FF2B5EF4-FFF2-40B4-BE49-F238E27FC236}">
                <a16:creationId xmlns:a16="http://schemas.microsoft.com/office/drawing/2014/main" id="{48C6C563-43ED-F046-BFF9-FF463628D711}"/>
              </a:ext>
            </a:extLst>
          </p:cNvPr>
          <p:cNvPicPr>
            <a:picLocks noChangeAspect="1"/>
          </p:cNvPicPr>
          <p:nvPr userDrawn="1"/>
        </p:nvPicPr>
        <p:blipFill>
          <a:blip r:embed="rId9"/>
          <a:stretch>
            <a:fillRect/>
          </a:stretch>
        </p:blipFill>
        <p:spPr>
          <a:xfrm>
            <a:off x="4319231" y="1009975"/>
            <a:ext cx="289152" cy="289152"/>
          </a:xfrm>
          <a:prstGeom prst="rect">
            <a:avLst/>
          </a:prstGeom>
        </p:spPr>
      </p:pic>
      <p:pic>
        <p:nvPicPr>
          <p:cNvPr id="17" name="Picture 16">
            <a:extLst>
              <a:ext uri="{FF2B5EF4-FFF2-40B4-BE49-F238E27FC236}">
                <a16:creationId xmlns:a16="http://schemas.microsoft.com/office/drawing/2014/main" id="{7475679B-3DC9-674C-9169-2E0270C8D9FF}"/>
              </a:ext>
            </a:extLst>
          </p:cNvPr>
          <p:cNvPicPr>
            <a:picLocks noChangeAspect="1"/>
          </p:cNvPicPr>
          <p:nvPr userDrawn="1"/>
        </p:nvPicPr>
        <p:blipFill>
          <a:blip r:embed="rId10"/>
          <a:stretch>
            <a:fillRect/>
          </a:stretch>
        </p:blipFill>
        <p:spPr>
          <a:xfrm>
            <a:off x="9821243" y="808020"/>
            <a:ext cx="1393186" cy="1406329"/>
          </a:xfrm>
          <a:prstGeom prst="rect">
            <a:avLst/>
          </a:prstGeom>
        </p:spPr>
      </p:pic>
      <p:pic>
        <p:nvPicPr>
          <p:cNvPr id="18" name="Picture 17">
            <a:extLst>
              <a:ext uri="{FF2B5EF4-FFF2-40B4-BE49-F238E27FC236}">
                <a16:creationId xmlns:a16="http://schemas.microsoft.com/office/drawing/2014/main" id="{D86D1316-B376-744B-8E70-D63A4012E3A7}"/>
              </a:ext>
            </a:extLst>
          </p:cNvPr>
          <p:cNvPicPr>
            <a:picLocks noChangeAspect="1"/>
          </p:cNvPicPr>
          <p:nvPr userDrawn="1"/>
        </p:nvPicPr>
        <p:blipFill>
          <a:blip r:embed="rId11"/>
          <a:stretch>
            <a:fillRect/>
          </a:stretch>
        </p:blipFill>
        <p:spPr>
          <a:xfrm>
            <a:off x="11069853" y="1028165"/>
            <a:ext cx="289152" cy="289152"/>
          </a:xfrm>
          <a:prstGeom prst="rect">
            <a:avLst/>
          </a:prstGeom>
        </p:spPr>
      </p:pic>
      <p:pic>
        <p:nvPicPr>
          <p:cNvPr id="19" name="Picture 18">
            <a:extLst>
              <a:ext uri="{FF2B5EF4-FFF2-40B4-BE49-F238E27FC236}">
                <a16:creationId xmlns:a16="http://schemas.microsoft.com/office/drawing/2014/main" id="{6616E25D-8156-4E40-BF8B-0CABC1B43E6B}"/>
              </a:ext>
            </a:extLst>
          </p:cNvPr>
          <p:cNvPicPr>
            <a:picLocks noChangeAspect="1"/>
          </p:cNvPicPr>
          <p:nvPr userDrawn="1"/>
        </p:nvPicPr>
        <p:blipFill>
          <a:blip r:embed="rId12"/>
          <a:stretch>
            <a:fillRect/>
          </a:stretch>
        </p:blipFill>
        <p:spPr>
          <a:xfrm>
            <a:off x="3665551" y="5708764"/>
            <a:ext cx="438758" cy="464071"/>
          </a:xfrm>
          <a:prstGeom prst="rect">
            <a:avLst/>
          </a:prstGeom>
        </p:spPr>
      </p:pic>
      <p:pic>
        <p:nvPicPr>
          <p:cNvPr id="20" name="Picture 19">
            <a:extLst>
              <a:ext uri="{FF2B5EF4-FFF2-40B4-BE49-F238E27FC236}">
                <a16:creationId xmlns:a16="http://schemas.microsoft.com/office/drawing/2014/main" id="{872D19A8-974E-DE47-A50F-A6A35622B618}"/>
              </a:ext>
            </a:extLst>
          </p:cNvPr>
          <p:cNvPicPr>
            <a:picLocks noChangeAspect="1"/>
          </p:cNvPicPr>
          <p:nvPr userDrawn="1"/>
        </p:nvPicPr>
        <p:blipFill>
          <a:blip r:embed="rId13"/>
          <a:stretch>
            <a:fillRect/>
          </a:stretch>
        </p:blipFill>
        <p:spPr>
          <a:xfrm>
            <a:off x="9649359" y="5102246"/>
            <a:ext cx="1975491" cy="1070589"/>
          </a:xfrm>
          <a:prstGeom prst="rect">
            <a:avLst/>
          </a:prstGeom>
        </p:spPr>
      </p:pic>
      <p:sp>
        <p:nvSpPr>
          <p:cNvPr id="9" name="Date Placeholder 3">
            <a:extLst>
              <a:ext uri="{FF2B5EF4-FFF2-40B4-BE49-F238E27FC236}">
                <a16:creationId xmlns:a16="http://schemas.microsoft.com/office/drawing/2014/main" id="{63863794-DAB8-614B-BAA1-A22382F49F47}"/>
              </a:ext>
            </a:extLst>
          </p:cNvPr>
          <p:cNvSpPr>
            <a:spLocks noGrp="1"/>
          </p:cNvSpPr>
          <p:nvPr>
            <p:ph type="dt" sz="half" idx="10"/>
          </p:nvPr>
        </p:nvSpPr>
        <p:spPr>
          <a:xfrm>
            <a:off x="722752" y="5799524"/>
            <a:ext cx="2019631" cy="464071"/>
          </a:xfrm>
          <a:prstGeom prst="rect">
            <a:avLst/>
          </a:prstGeom>
        </p:spPr>
        <p:txBody>
          <a:bodyPr/>
          <a:lstStyle>
            <a:lvl1pPr>
              <a:defRPr sz="2000" baseline="0">
                <a:solidFill>
                  <a:schemeClr val="bg1"/>
                </a:solidFill>
                <a:latin typeface="Franklin Gothic Demi" panose="020B0603020102020204" pitchFamily="34" charset="0"/>
              </a:defRPr>
            </a:lvl1pPr>
          </a:lstStyle>
          <a:p>
            <a:endParaRPr lang="en-US"/>
          </a:p>
        </p:txBody>
      </p:sp>
      <p:sp>
        <p:nvSpPr>
          <p:cNvPr id="3" name="Subtitle 2">
            <a:extLst>
              <a:ext uri="{FF2B5EF4-FFF2-40B4-BE49-F238E27FC236}">
                <a16:creationId xmlns:a16="http://schemas.microsoft.com/office/drawing/2014/main" id="{308FCFC2-FEFD-9941-B6CC-54998F3C1C97}"/>
              </a:ext>
            </a:extLst>
          </p:cNvPr>
          <p:cNvSpPr>
            <a:spLocks noGrp="1"/>
          </p:cNvSpPr>
          <p:nvPr>
            <p:ph type="subTitle" idx="1" hasCustomPrompt="1"/>
          </p:nvPr>
        </p:nvSpPr>
        <p:spPr>
          <a:xfrm>
            <a:off x="722752" y="4182132"/>
            <a:ext cx="10200640" cy="594042"/>
          </a:xfrm>
        </p:spPr>
        <p:txBody>
          <a:bodyPr>
            <a:normAutofit/>
          </a:bodyPr>
          <a:lstStyle>
            <a:lvl1pPr marL="0" indent="0" algn="l">
              <a:buNone/>
              <a:defRPr sz="2500" cap="all" baseline="0">
                <a:solidFill>
                  <a:schemeClr val="bg1"/>
                </a:solidFill>
                <a:latin typeface="Franklin Gothic Book" panose="020B05030201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edit Master subtitle style</a:t>
            </a:r>
          </a:p>
        </p:txBody>
      </p:sp>
      <p:sp>
        <p:nvSpPr>
          <p:cNvPr id="2" name="Title 1">
            <a:extLst>
              <a:ext uri="{FF2B5EF4-FFF2-40B4-BE49-F238E27FC236}">
                <a16:creationId xmlns:a16="http://schemas.microsoft.com/office/drawing/2014/main" id="{089E1D89-2FE0-7045-A786-BADF35EDD7B3}"/>
              </a:ext>
            </a:extLst>
          </p:cNvPr>
          <p:cNvSpPr>
            <a:spLocks noGrp="1"/>
          </p:cNvSpPr>
          <p:nvPr>
            <p:ph type="ctrTitle" hasCustomPrompt="1"/>
          </p:nvPr>
        </p:nvSpPr>
        <p:spPr>
          <a:xfrm>
            <a:off x="722752" y="2139971"/>
            <a:ext cx="10200640" cy="1950085"/>
          </a:xfrm>
        </p:spPr>
        <p:txBody>
          <a:bodyPr anchor="b">
            <a:normAutofit/>
          </a:bodyPr>
          <a:lstStyle>
            <a:lvl1pPr algn="l">
              <a:defRPr sz="7000" baseline="0">
                <a:solidFill>
                  <a:schemeClr val="bg1"/>
                </a:solidFill>
                <a:latin typeface="Franklin Gothic Demi" panose="020B0603020102020204" pitchFamily="34" charset="0"/>
              </a:defRPr>
            </a:lvl1pPr>
          </a:lstStyle>
          <a:p>
            <a:r>
              <a:rPr lang="en-US"/>
              <a:t>Presentation Title</a:t>
            </a:r>
          </a:p>
        </p:txBody>
      </p:sp>
    </p:spTree>
    <p:extLst>
      <p:ext uri="{BB962C8B-B14F-4D97-AF65-F5344CB8AC3E}">
        <p14:creationId xmlns:p14="http://schemas.microsoft.com/office/powerpoint/2010/main" val="361476845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Extra Slide Request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547646-5465-F84E-A815-13FD7E6940A3}"/>
              </a:ext>
            </a:extLst>
          </p:cNvPr>
          <p:cNvSpPr>
            <a:spLocks noGrp="1"/>
          </p:cNvSpPr>
          <p:nvPr>
            <p:ph type="title"/>
          </p:nvPr>
        </p:nvSpPr>
        <p:spPr>
          <a:xfrm>
            <a:off x="806303" y="358054"/>
            <a:ext cx="6534150" cy="1325563"/>
          </a:xfrm>
        </p:spPr>
        <p:txBody>
          <a:bodyPr>
            <a:noAutofit/>
          </a:bodyPr>
          <a:lstStyle>
            <a:lvl1pPr>
              <a:lnSpc>
                <a:spcPts val="4500"/>
              </a:lnSpc>
              <a:defRPr sz="5000" baseline="0">
                <a:solidFill>
                  <a:srgbClr val="5E6165"/>
                </a:solidFill>
                <a:latin typeface="Franklin Gothic Demi" panose="020B0603020102020204" pitchFamily="34" charset="0"/>
              </a:defRPr>
            </a:lvl1pPr>
          </a:lstStyle>
          <a:p>
            <a:r>
              <a:rPr lang="en-US"/>
              <a:t>Click to edit Master title style</a:t>
            </a:r>
          </a:p>
        </p:txBody>
      </p:sp>
      <p:pic>
        <p:nvPicPr>
          <p:cNvPr id="9" name="Picture 8">
            <a:extLst>
              <a:ext uri="{FF2B5EF4-FFF2-40B4-BE49-F238E27FC236}">
                <a16:creationId xmlns:a16="http://schemas.microsoft.com/office/drawing/2014/main" id="{335229B0-C555-9849-99CA-4144A130B345}"/>
              </a:ext>
            </a:extLst>
          </p:cNvPr>
          <p:cNvPicPr>
            <a:picLocks noChangeAspect="1"/>
          </p:cNvPicPr>
          <p:nvPr userDrawn="1"/>
        </p:nvPicPr>
        <p:blipFill>
          <a:blip r:embed="rId2"/>
          <a:stretch>
            <a:fillRect/>
          </a:stretch>
        </p:blipFill>
        <p:spPr>
          <a:xfrm>
            <a:off x="485775" y="457200"/>
            <a:ext cx="231003" cy="1010093"/>
          </a:xfrm>
          <a:prstGeom prst="rect">
            <a:avLst/>
          </a:prstGeom>
        </p:spPr>
      </p:pic>
      <p:sp>
        <p:nvSpPr>
          <p:cNvPr id="12" name="Footer Placeholder 11">
            <a:extLst>
              <a:ext uri="{FF2B5EF4-FFF2-40B4-BE49-F238E27FC236}">
                <a16:creationId xmlns:a16="http://schemas.microsoft.com/office/drawing/2014/main" id="{277DCD8F-B9F0-844D-AF21-35914119D1D5}"/>
              </a:ext>
            </a:extLst>
          </p:cNvPr>
          <p:cNvSpPr>
            <a:spLocks noGrp="1"/>
          </p:cNvSpPr>
          <p:nvPr>
            <p:ph type="ftr" sz="quarter" idx="10"/>
          </p:nvPr>
        </p:nvSpPr>
        <p:spPr/>
        <p:txBody>
          <a:bodyPr/>
          <a:lstStyle/>
          <a:p>
            <a:pPr>
              <a:tabLst>
                <a:tab pos="4456113" algn="l"/>
              </a:tabLst>
            </a:pPr>
            <a:r>
              <a:rPr lang="en-US">
                <a:solidFill>
                  <a:srgbClr val="0680C6"/>
                </a:solidFill>
                <a:latin typeface="Franklin Gothic Demi" panose="020B0603020102020204" pitchFamily="34" charset="0"/>
              </a:rPr>
              <a:t>BOYS &amp; GIRLS CLUBS OF CARSON </a:t>
            </a:r>
            <a:r>
              <a:rPr lang="en-US">
                <a:solidFill>
                  <a:srgbClr val="0680C6"/>
                </a:solidFill>
              </a:rPr>
              <a:t>	</a:t>
            </a:r>
            <a:r>
              <a:rPr lang="en-US" cap="all" spc="150">
                <a:solidFill>
                  <a:srgbClr val="0680C6"/>
                </a:solidFill>
              </a:rPr>
              <a:t>PRESENTATION TITLE</a:t>
            </a:r>
          </a:p>
          <a:p>
            <a:endParaRPr lang="en-US"/>
          </a:p>
        </p:txBody>
      </p:sp>
      <p:sp>
        <p:nvSpPr>
          <p:cNvPr id="13" name="Slide Number Placeholder 12">
            <a:extLst>
              <a:ext uri="{FF2B5EF4-FFF2-40B4-BE49-F238E27FC236}">
                <a16:creationId xmlns:a16="http://schemas.microsoft.com/office/drawing/2014/main" id="{D9264DD9-DB14-A945-87B7-2122A3878C1D}"/>
              </a:ext>
            </a:extLst>
          </p:cNvPr>
          <p:cNvSpPr>
            <a:spLocks noGrp="1"/>
          </p:cNvSpPr>
          <p:nvPr>
            <p:ph type="sldNum" sz="quarter" idx="11"/>
          </p:nvPr>
        </p:nvSpPr>
        <p:spPr/>
        <p:txBody>
          <a:bodyPr/>
          <a:lstStyle/>
          <a:p>
            <a:fld id="{22AD59AE-8B1C-7044-811A-8CB17F13F2CF}" type="slidenum">
              <a:rPr lang="en-US" smtClean="0"/>
              <a:pPr/>
              <a:t>‹#›</a:t>
            </a:fld>
            <a:endParaRPr lang="en-US"/>
          </a:p>
        </p:txBody>
      </p:sp>
      <p:sp>
        <p:nvSpPr>
          <p:cNvPr id="16" name="Content Placeholder 2">
            <a:extLst>
              <a:ext uri="{FF2B5EF4-FFF2-40B4-BE49-F238E27FC236}">
                <a16:creationId xmlns:a16="http://schemas.microsoft.com/office/drawing/2014/main" id="{9AF1AD59-6FB8-0A48-A302-284BCFF7BF37}"/>
              </a:ext>
            </a:extLst>
          </p:cNvPr>
          <p:cNvSpPr>
            <a:spLocks noGrp="1"/>
          </p:cNvSpPr>
          <p:nvPr>
            <p:ph idx="1" hasCustomPrompt="1"/>
          </p:nvPr>
        </p:nvSpPr>
        <p:spPr>
          <a:xfrm>
            <a:off x="485776" y="1825625"/>
            <a:ext cx="6854678" cy="4351338"/>
          </a:xfrm>
        </p:spPr>
        <p:txBody>
          <a:bodyPr numCol="1" spcCol="228600">
            <a:normAutofit/>
          </a:bodyPr>
          <a:lstStyle>
            <a:lvl1pPr marL="0" marR="0" indent="0" algn="l" defTabSz="914400" rtl="0" eaLnBrk="1" fontAlgn="auto" latinLnBrk="0" hangingPunct="1">
              <a:lnSpc>
                <a:spcPts val="1800"/>
              </a:lnSpc>
              <a:spcBef>
                <a:spcPts val="1000"/>
              </a:spcBef>
              <a:spcAft>
                <a:spcPts val="0"/>
              </a:spcAft>
              <a:buClrTx/>
              <a:buSzTx/>
              <a:buFont typeface="Courier New" panose="02070309020205020404" pitchFamily="49" charset="0"/>
              <a:buNone/>
              <a:tabLst/>
              <a:defRPr sz="1800" baseline="0">
                <a:solidFill>
                  <a:srgbClr val="2581C6"/>
                </a:solidFill>
                <a:latin typeface="Franklin Gothic Demi" panose="020B0603020102020204" pitchFamily="34" charset="0"/>
              </a:defRPr>
            </a:lvl1pPr>
            <a:lvl2pPr marL="685800" marR="0" indent="-228600" algn="l" defTabSz="914400" rtl="0" eaLnBrk="1" fontAlgn="auto" latinLnBrk="0" hangingPunct="1">
              <a:lnSpc>
                <a:spcPts val="1800"/>
              </a:lnSpc>
              <a:spcBef>
                <a:spcPts val="500"/>
              </a:spcBef>
              <a:spcAft>
                <a:spcPts val="0"/>
              </a:spcAft>
              <a:buClrTx/>
              <a:buSzTx/>
              <a:buFont typeface="Courier New" panose="02070309020205020404" pitchFamily="49" charset="0"/>
              <a:buChar char="o"/>
              <a:tabLst/>
              <a:defRPr sz="1800" baseline="0">
                <a:solidFill>
                  <a:srgbClr val="5E6165"/>
                </a:solidFill>
                <a:latin typeface="Franklin Gothic Book" panose="020B0503020102020204" pitchFamily="34" charset="0"/>
              </a:defRPr>
            </a:lvl2pPr>
            <a:lvl3pPr marL="1143000" indent="-228600">
              <a:lnSpc>
                <a:spcPts val="1800"/>
              </a:lnSpc>
              <a:buFont typeface="Courier New" panose="02070309020205020404" pitchFamily="49" charset="0"/>
              <a:buChar char="o"/>
              <a:defRPr sz="1800" baseline="0">
                <a:solidFill>
                  <a:srgbClr val="5E6165"/>
                </a:solidFill>
                <a:latin typeface="Franklin Gothic Book" panose="020B0503020102020204" pitchFamily="34" charset="0"/>
              </a:defRPr>
            </a:lvl3pPr>
            <a:lvl4pPr marL="1600200" indent="-228600">
              <a:lnSpc>
                <a:spcPts val="1800"/>
              </a:lnSpc>
              <a:buFont typeface="Courier New" panose="02070309020205020404" pitchFamily="49" charset="0"/>
              <a:buChar char="o"/>
              <a:defRPr sz="1800" baseline="0">
                <a:solidFill>
                  <a:srgbClr val="5E6165"/>
                </a:solidFill>
                <a:latin typeface="Franklin Gothic Book" panose="020B0503020102020204" pitchFamily="34" charset="0"/>
              </a:defRPr>
            </a:lvl4pPr>
            <a:lvl5pPr marL="2057400" indent="-228600">
              <a:lnSpc>
                <a:spcPts val="1800"/>
              </a:lnSpc>
              <a:buFont typeface="Courier New" panose="02070309020205020404" pitchFamily="49" charset="0"/>
              <a:buChar char="o"/>
              <a:defRPr sz="1800" baseline="0">
                <a:solidFill>
                  <a:srgbClr val="5E6165"/>
                </a:solidFill>
                <a:latin typeface="Franklin Gothic Book" panose="020B0503020102020204" pitchFamily="34" charset="0"/>
              </a:defRPr>
            </a:lvl5pPr>
          </a:lstStyle>
          <a:p>
            <a:pPr lvl="0"/>
            <a:r>
              <a:rPr lang="en-US"/>
              <a:t>Click to edit master subheading styles</a:t>
            </a:r>
          </a:p>
          <a:p>
            <a:pPr lvl="1"/>
            <a:endParaRPr lang="en-US"/>
          </a:p>
          <a:p>
            <a:pPr lvl="1"/>
            <a:r>
              <a:rPr lang="en-US"/>
              <a:t>Click to edit master text styles</a:t>
            </a:r>
          </a:p>
          <a:p>
            <a:pPr marL="685800" marR="0" lvl="1" indent="-228600" algn="l" defTabSz="914400" rtl="0" eaLnBrk="1" fontAlgn="auto" latinLnBrk="0" hangingPunct="1">
              <a:lnSpc>
                <a:spcPts val="1800"/>
              </a:lnSpc>
              <a:spcBef>
                <a:spcPts val="500"/>
              </a:spcBef>
              <a:spcAft>
                <a:spcPts val="0"/>
              </a:spcAft>
              <a:buClrTx/>
              <a:buSzTx/>
              <a:buFont typeface="Courier New" panose="02070309020205020404" pitchFamily="49" charset="0"/>
              <a:buChar char="o"/>
              <a:tabLst/>
              <a:defRPr/>
            </a:pPr>
            <a:r>
              <a:rPr lang="en-US"/>
              <a:t>Second level</a:t>
            </a:r>
          </a:p>
          <a:p>
            <a:pPr lvl="1"/>
            <a:endParaRPr lang="en-US"/>
          </a:p>
          <a:p>
            <a:pPr lvl="0"/>
            <a:r>
              <a:rPr lang="en-US"/>
              <a:t>Click to edit master subheading styles</a:t>
            </a:r>
          </a:p>
          <a:p>
            <a:pPr lvl="1"/>
            <a:endParaRPr lang="en-US"/>
          </a:p>
          <a:p>
            <a:pPr lvl="1"/>
            <a:r>
              <a:rPr lang="en-US"/>
              <a:t>Click to edit master text styles</a:t>
            </a:r>
          </a:p>
          <a:p>
            <a:pPr marL="685800" marR="0" lvl="1" indent="-228600" algn="l" defTabSz="914400" rtl="0" eaLnBrk="1" fontAlgn="auto" latinLnBrk="0" hangingPunct="1">
              <a:lnSpc>
                <a:spcPts val="1800"/>
              </a:lnSpc>
              <a:spcBef>
                <a:spcPts val="500"/>
              </a:spcBef>
              <a:spcAft>
                <a:spcPts val="0"/>
              </a:spcAft>
              <a:buClrTx/>
              <a:buSzTx/>
              <a:buFont typeface="Courier New" panose="02070309020205020404" pitchFamily="49" charset="0"/>
              <a:buChar char="o"/>
              <a:tabLst/>
              <a:defRPr/>
            </a:pPr>
            <a:r>
              <a:rPr lang="en-US"/>
              <a:t>Second level</a:t>
            </a:r>
          </a:p>
          <a:p>
            <a:pPr lvl="1"/>
            <a:endParaRPr lang="en-US"/>
          </a:p>
          <a:p>
            <a:pPr lvl="1"/>
            <a:endParaRPr lang="en-US"/>
          </a:p>
        </p:txBody>
      </p:sp>
    </p:spTree>
    <p:extLst>
      <p:ext uri="{BB962C8B-B14F-4D97-AF65-F5344CB8AC3E}">
        <p14:creationId xmlns:p14="http://schemas.microsoft.com/office/powerpoint/2010/main" val="1965927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amp; photo">
    <p:spTree>
      <p:nvGrpSpPr>
        <p:cNvPr id="1" name=""/>
        <p:cNvGrpSpPr/>
        <p:nvPr/>
      </p:nvGrpSpPr>
      <p:grpSpPr>
        <a:xfrm>
          <a:off x="0" y="0"/>
          <a:ext cx="0" cy="0"/>
          <a:chOff x="0" y="0"/>
          <a:chExt cx="0" cy="0"/>
        </a:xfrm>
      </p:grpSpPr>
      <p:sp>
        <p:nvSpPr>
          <p:cNvPr id="23" name="Slide Number Placeholder 22">
            <a:extLst>
              <a:ext uri="{FF2B5EF4-FFF2-40B4-BE49-F238E27FC236}">
                <a16:creationId xmlns:a16="http://schemas.microsoft.com/office/drawing/2014/main" id="{0188F582-E9A8-9A49-A406-08C0DECD51B3}"/>
              </a:ext>
            </a:extLst>
          </p:cNvPr>
          <p:cNvSpPr>
            <a:spLocks noGrp="1"/>
          </p:cNvSpPr>
          <p:nvPr>
            <p:ph type="sldNum" sz="quarter" idx="11"/>
          </p:nvPr>
        </p:nvSpPr>
        <p:spPr>
          <a:xfrm>
            <a:off x="10608037" y="6492875"/>
            <a:ext cx="1161688" cy="228600"/>
          </a:xfrm>
        </p:spPr>
        <p:txBody>
          <a:bodyPr/>
          <a:lstStyle/>
          <a:p>
            <a:fld id="{22AD59AE-8B1C-7044-811A-8CB17F13F2CF}" type="slidenum">
              <a:rPr lang="en-US" smtClean="0"/>
              <a:pPr/>
              <a:t>‹#›</a:t>
            </a:fld>
            <a:endParaRPr lang="en-US"/>
          </a:p>
        </p:txBody>
      </p:sp>
      <p:sp>
        <p:nvSpPr>
          <p:cNvPr id="26" name="Footer Placeholder 25">
            <a:extLst>
              <a:ext uri="{FF2B5EF4-FFF2-40B4-BE49-F238E27FC236}">
                <a16:creationId xmlns:a16="http://schemas.microsoft.com/office/drawing/2014/main" id="{2A4D6472-5406-4746-9C0C-59E6DCBF5FD2}"/>
              </a:ext>
            </a:extLst>
          </p:cNvPr>
          <p:cNvSpPr>
            <a:spLocks noGrp="1"/>
          </p:cNvSpPr>
          <p:nvPr>
            <p:ph type="ftr" sz="quarter" idx="12"/>
          </p:nvPr>
        </p:nvSpPr>
        <p:spPr/>
        <p:txBody>
          <a:bodyPr/>
          <a:lstStyle/>
          <a:p>
            <a:pPr>
              <a:tabLst>
                <a:tab pos="4456113" algn="l"/>
              </a:tabLst>
            </a:pPr>
            <a:r>
              <a:rPr lang="en-US">
                <a:solidFill>
                  <a:srgbClr val="0680C6"/>
                </a:solidFill>
                <a:latin typeface="Franklin Gothic Demi" panose="020B0603020102020204" pitchFamily="34" charset="0"/>
              </a:rPr>
              <a:t>BOYS &amp; GIRLS CLUBS OF CARSON </a:t>
            </a:r>
            <a:r>
              <a:rPr lang="en-US">
                <a:solidFill>
                  <a:srgbClr val="0680C6"/>
                </a:solidFill>
              </a:rPr>
              <a:t>	</a:t>
            </a:r>
            <a:r>
              <a:rPr lang="en-US" cap="all" spc="150">
                <a:solidFill>
                  <a:srgbClr val="0680C6"/>
                </a:solidFill>
              </a:rPr>
              <a:t>PRESENTATION TITLE</a:t>
            </a:r>
          </a:p>
          <a:p>
            <a:endParaRPr lang="en-US"/>
          </a:p>
        </p:txBody>
      </p:sp>
      <p:sp>
        <p:nvSpPr>
          <p:cNvPr id="28" name="Content Placeholder 2">
            <a:extLst>
              <a:ext uri="{FF2B5EF4-FFF2-40B4-BE49-F238E27FC236}">
                <a16:creationId xmlns:a16="http://schemas.microsoft.com/office/drawing/2014/main" id="{0049B741-DA76-9F40-A3F1-47A382D1F601}"/>
              </a:ext>
            </a:extLst>
          </p:cNvPr>
          <p:cNvSpPr>
            <a:spLocks noGrp="1"/>
          </p:cNvSpPr>
          <p:nvPr>
            <p:ph idx="1"/>
          </p:nvPr>
        </p:nvSpPr>
        <p:spPr>
          <a:xfrm>
            <a:off x="485775" y="1825625"/>
            <a:ext cx="6534150" cy="4351338"/>
          </a:xfrm>
        </p:spPr>
        <p:txBody>
          <a:bodyPr>
            <a:normAutofit/>
          </a:bodyPr>
          <a:lstStyle>
            <a:lvl1pPr marL="0" indent="0">
              <a:lnSpc>
                <a:spcPts val="1800"/>
              </a:lnSpc>
              <a:buFont typeface="Courier New" panose="02070309020205020404" pitchFamily="49" charset="0"/>
              <a:buNone/>
              <a:defRPr sz="1800" baseline="0">
                <a:solidFill>
                  <a:srgbClr val="5E6165"/>
                </a:solidFill>
                <a:latin typeface="Franklin Gothic Book" panose="020B0503020102020204" pitchFamily="34" charset="0"/>
              </a:defRPr>
            </a:lvl1pPr>
            <a:lvl2pPr marL="685800" indent="-228600">
              <a:lnSpc>
                <a:spcPts val="1800"/>
              </a:lnSpc>
              <a:buFont typeface="Courier New" panose="02070309020205020404" pitchFamily="49" charset="0"/>
              <a:buChar char="o"/>
              <a:defRPr sz="1800" baseline="0">
                <a:solidFill>
                  <a:srgbClr val="5E6165"/>
                </a:solidFill>
                <a:latin typeface="Franklin Gothic Book" panose="020B0503020102020204" pitchFamily="34" charset="0"/>
              </a:defRPr>
            </a:lvl2pPr>
            <a:lvl3pPr marL="1143000" indent="-228600">
              <a:lnSpc>
                <a:spcPts val="1800"/>
              </a:lnSpc>
              <a:buFont typeface="Courier New" panose="02070309020205020404" pitchFamily="49" charset="0"/>
              <a:buChar char="o"/>
              <a:defRPr sz="1800" baseline="0">
                <a:solidFill>
                  <a:srgbClr val="5E6165"/>
                </a:solidFill>
                <a:latin typeface="Franklin Gothic Book" panose="020B0503020102020204" pitchFamily="34" charset="0"/>
              </a:defRPr>
            </a:lvl3pPr>
            <a:lvl4pPr marL="1600200" indent="-228600">
              <a:lnSpc>
                <a:spcPts val="1800"/>
              </a:lnSpc>
              <a:buFont typeface="Courier New" panose="02070309020205020404" pitchFamily="49" charset="0"/>
              <a:buChar char="o"/>
              <a:defRPr sz="1800" baseline="0">
                <a:solidFill>
                  <a:srgbClr val="5E6165"/>
                </a:solidFill>
                <a:latin typeface="Franklin Gothic Book" panose="020B0503020102020204" pitchFamily="34" charset="0"/>
              </a:defRPr>
            </a:lvl4pPr>
            <a:lvl5pPr marL="2057400" indent="-228600">
              <a:lnSpc>
                <a:spcPts val="1800"/>
              </a:lnSpc>
              <a:buFont typeface="Courier New" panose="02070309020205020404" pitchFamily="49" charset="0"/>
              <a:buChar char="o"/>
              <a:defRPr sz="1800" baseline="0">
                <a:solidFill>
                  <a:srgbClr val="5E6165"/>
                </a:solidFill>
                <a:latin typeface="Franklin Gothic Book" panose="020B05030201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itle 1">
            <a:extLst>
              <a:ext uri="{FF2B5EF4-FFF2-40B4-BE49-F238E27FC236}">
                <a16:creationId xmlns:a16="http://schemas.microsoft.com/office/drawing/2014/main" id="{56FC4E17-A6CE-1C47-87CD-0A6BC1CB76DF}"/>
              </a:ext>
            </a:extLst>
          </p:cNvPr>
          <p:cNvSpPr>
            <a:spLocks noGrp="1"/>
          </p:cNvSpPr>
          <p:nvPr>
            <p:ph type="title"/>
          </p:nvPr>
        </p:nvSpPr>
        <p:spPr>
          <a:xfrm>
            <a:off x="806303" y="358054"/>
            <a:ext cx="6534150" cy="1325563"/>
          </a:xfrm>
        </p:spPr>
        <p:txBody>
          <a:bodyPr>
            <a:noAutofit/>
          </a:bodyPr>
          <a:lstStyle>
            <a:lvl1pPr>
              <a:lnSpc>
                <a:spcPts val="4500"/>
              </a:lnSpc>
              <a:defRPr sz="5000" baseline="0">
                <a:solidFill>
                  <a:srgbClr val="5E6165"/>
                </a:solidFill>
                <a:latin typeface="Franklin Gothic Demi" panose="020B0603020102020204" pitchFamily="34" charset="0"/>
              </a:defRPr>
            </a:lvl1pPr>
          </a:lstStyle>
          <a:p>
            <a:r>
              <a:rPr lang="en-US"/>
              <a:t>Click to edit Master title style</a:t>
            </a:r>
          </a:p>
        </p:txBody>
      </p:sp>
      <p:pic>
        <p:nvPicPr>
          <p:cNvPr id="30" name="Picture 29">
            <a:extLst>
              <a:ext uri="{FF2B5EF4-FFF2-40B4-BE49-F238E27FC236}">
                <a16:creationId xmlns:a16="http://schemas.microsoft.com/office/drawing/2014/main" id="{6E3BD03D-129C-FA4D-88D1-43E12A81383C}"/>
              </a:ext>
            </a:extLst>
          </p:cNvPr>
          <p:cNvPicPr>
            <a:picLocks noChangeAspect="1"/>
          </p:cNvPicPr>
          <p:nvPr userDrawn="1"/>
        </p:nvPicPr>
        <p:blipFill>
          <a:blip r:embed="rId2"/>
          <a:stretch>
            <a:fillRect/>
          </a:stretch>
        </p:blipFill>
        <p:spPr>
          <a:xfrm>
            <a:off x="485775" y="457200"/>
            <a:ext cx="231003" cy="1010093"/>
          </a:xfrm>
          <a:prstGeom prst="rect">
            <a:avLst/>
          </a:prstGeom>
        </p:spPr>
      </p:pic>
    </p:spTree>
    <p:extLst>
      <p:ext uri="{BB962C8B-B14F-4D97-AF65-F5344CB8AC3E}">
        <p14:creationId xmlns:p14="http://schemas.microsoft.com/office/powerpoint/2010/main" val="1341237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nding Resources">
    <p:spTree>
      <p:nvGrpSpPr>
        <p:cNvPr id="1" name=""/>
        <p:cNvGrpSpPr/>
        <p:nvPr/>
      </p:nvGrpSpPr>
      <p:grpSpPr>
        <a:xfrm>
          <a:off x="0" y="0"/>
          <a:ext cx="0" cy="0"/>
          <a:chOff x="0" y="0"/>
          <a:chExt cx="0" cy="0"/>
        </a:xfrm>
      </p:grpSpPr>
      <p:sp>
        <p:nvSpPr>
          <p:cNvPr id="23" name="Slide Number Placeholder 22">
            <a:extLst>
              <a:ext uri="{FF2B5EF4-FFF2-40B4-BE49-F238E27FC236}">
                <a16:creationId xmlns:a16="http://schemas.microsoft.com/office/drawing/2014/main" id="{0188F582-E9A8-9A49-A406-08C0DECD51B3}"/>
              </a:ext>
            </a:extLst>
          </p:cNvPr>
          <p:cNvSpPr>
            <a:spLocks noGrp="1"/>
          </p:cNvSpPr>
          <p:nvPr>
            <p:ph type="sldNum" sz="quarter" idx="11"/>
          </p:nvPr>
        </p:nvSpPr>
        <p:spPr>
          <a:xfrm>
            <a:off x="10608037" y="6492875"/>
            <a:ext cx="1161688" cy="228600"/>
          </a:xfrm>
        </p:spPr>
        <p:txBody>
          <a:bodyPr/>
          <a:lstStyle/>
          <a:p>
            <a:fld id="{22AD59AE-8B1C-7044-811A-8CB17F13F2CF}" type="slidenum">
              <a:rPr lang="en-US" smtClean="0"/>
              <a:pPr/>
              <a:t>‹#›</a:t>
            </a:fld>
            <a:endParaRPr lang="en-US"/>
          </a:p>
        </p:txBody>
      </p:sp>
      <p:sp>
        <p:nvSpPr>
          <p:cNvPr id="26" name="Footer Placeholder 25">
            <a:extLst>
              <a:ext uri="{FF2B5EF4-FFF2-40B4-BE49-F238E27FC236}">
                <a16:creationId xmlns:a16="http://schemas.microsoft.com/office/drawing/2014/main" id="{2A4D6472-5406-4746-9C0C-59E6DCBF5FD2}"/>
              </a:ext>
            </a:extLst>
          </p:cNvPr>
          <p:cNvSpPr>
            <a:spLocks noGrp="1"/>
          </p:cNvSpPr>
          <p:nvPr>
            <p:ph type="ftr" sz="quarter" idx="12"/>
          </p:nvPr>
        </p:nvSpPr>
        <p:spPr/>
        <p:txBody>
          <a:bodyPr/>
          <a:lstStyle/>
          <a:p>
            <a:pPr>
              <a:tabLst>
                <a:tab pos="4456113" algn="l"/>
              </a:tabLst>
            </a:pPr>
            <a:r>
              <a:rPr lang="en-US">
                <a:solidFill>
                  <a:srgbClr val="0680C6"/>
                </a:solidFill>
                <a:latin typeface="Franklin Gothic Demi" panose="020B0603020102020204" pitchFamily="34" charset="0"/>
              </a:rPr>
              <a:t>BOYS &amp; GIRLS CLUBS OF CARSON </a:t>
            </a:r>
            <a:r>
              <a:rPr lang="en-US">
                <a:solidFill>
                  <a:srgbClr val="0680C6"/>
                </a:solidFill>
              </a:rPr>
              <a:t>	</a:t>
            </a:r>
            <a:r>
              <a:rPr lang="en-US" cap="all" spc="150">
                <a:solidFill>
                  <a:srgbClr val="0680C6"/>
                </a:solidFill>
              </a:rPr>
              <a:t>PRESENTATION TITLE</a:t>
            </a:r>
          </a:p>
          <a:p>
            <a:endParaRPr lang="en-US"/>
          </a:p>
        </p:txBody>
      </p:sp>
      <p:sp>
        <p:nvSpPr>
          <p:cNvPr id="28" name="Content Placeholder 2">
            <a:extLst>
              <a:ext uri="{FF2B5EF4-FFF2-40B4-BE49-F238E27FC236}">
                <a16:creationId xmlns:a16="http://schemas.microsoft.com/office/drawing/2014/main" id="{0049B741-DA76-9F40-A3F1-47A382D1F601}"/>
              </a:ext>
            </a:extLst>
          </p:cNvPr>
          <p:cNvSpPr>
            <a:spLocks noGrp="1"/>
          </p:cNvSpPr>
          <p:nvPr>
            <p:ph idx="1" hasCustomPrompt="1"/>
          </p:nvPr>
        </p:nvSpPr>
        <p:spPr>
          <a:xfrm>
            <a:off x="6333067" y="358054"/>
            <a:ext cx="5423656" cy="5818909"/>
          </a:xfrm>
        </p:spPr>
        <p:txBody>
          <a:bodyPr>
            <a:normAutofit/>
          </a:bodyPr>
          <a:lstStyle>
            <a:lvl1pPr marL="0" indent="0">
              <a:lnSpc>
                <a:spcPct val="100000"/>
              </a:lnSpc>
              <a:buFont typeface="Courier New" panose="02070309020205020404" pitchFamily="49" charset="0"/>
              <a:buNone/>
              <a:defRPr sz="6000" baseline="0">
                <a:solidFill>
                  <a:srgbClr val="9CC328"/>
                </a:solidFill>
                <a:latin typeface="Franklin Gothic Demi" panose="020B0603020102020204" pitchFamily="34" charset="0"/>
              </a:defRPr>
            </a:lvl1pPr>
            <a:lvl2pPr marL="457200" marR="0" indent="0" algn="l" defTabSz="914400" rtl="0" eaLnBrk="1" fontAlgn="auto" latinLnBrk="0" hangingPunct="1">
              <a:lnSpc>
                <a:spcPct val="100000"/>
              </a:lnSpc>
              <a:spcBef>
                <a:spcPts val="500"/>
              </a:spcBef>
              <a:spcAft>
                <a:spcPts val="0"/>
              </a:spcAft>
              <a:buClrTx/>
              <a:buSzTx/>
              <a:buFont typeface="Courier New" panose="02070309020205020404" pitchFamily="49" charset="0"/>
              <a:buNone/>
              <a:tabLst/>
              <a:defRPr sz="1800" baseline="0">
                <a:solidFill>
                  <a:srgbClr val="5E6165"/>
                </a:solidFill>
                <a:latin typeface="Franklin Gothic Book" panose="020B0503020102020204" pitchFamily="34" charset="0"/>
              </a:defRPr>
            </a:lvl2pPr>
            <a:lvl3pPr marL="1143000" indent="-228600">
              <a:lnSpc>
                <a:spcPct val="100000"/>
              </a:lnSpc>
              <a:buFont typeface="Courier New" panose="02070309020205020404" pitchFamily="49" charset="0"/>
              <a:buChar char="o"/>
              <a:defRPr sz="1800" baseline="0">
                <a:solidFill>
                  <a:srgbClr val="5E6165"/>
                </a:solidFill>
                <a:latin typeface="Franklin Gothic Book" panose="020B0503020102020204" pitchFamily="34" charset="0"/>
              </a:defRPr>
            </a:lvl3pPr>
            <a:lvl4pPr marL="1600200" indent="-228600">
              <a:lnSpc>
                <a:spcPct val="100000"/>
              </a:lnSpc>
              <a:buFont typeface="Courier New" panose="02070309020205020404" pitchFamily="49" charset="0"/>
              <a:buChar char="o"/>
              <a:defRPr sz="1800" baseline="0">
                <a:solidFill>
                  <a:srgbClr val="5E6165"/>
                </a:solidFill>
                <a:latin typeface="Franklin Gothic Book" panose="020B0503020102020204" pitchFamily="34" charset="0"/>
              </a:defRPr>
            </a:lvl4pPr>
            <a:lvl5pPr marL="2057400" indent="-228600">
              <a:lnSpc>
                <a:spcPct val="100000"/>
              </a:lnSpc>
              <a:buFont typeface="Courier New" panose="02070309020205020404" pitchFamily="49" charset="0"/>
              <a:buChar char="o"/>
              <a:defRPr sz="1800" baseline="0">
                <a:solidFill>
                  <a:srgbClr val="5E6165"/>
                </a:solidFill>
                <a:latin typeface="Franklin Gothic Book" panose="020B0503020102020204" pitchFamily="34" charset="0"/>
              </a:defRPr>
            </a:lvl5pPr>
          </a:lstStyle>
          <a:p>
            <a:pPr lvl="0"/>
            <a:r>
              <a:rPr lang="en-US"/>
              <a:t>$ XXXX</a:t>
            </a:r>
          </a:p>
          <a:p>
            <a:pPr lvl="1"/>
            <a:br>
              <a:rPr lang="en-US"/>
            </a:br>
            <a:r>
              <a:rPr lang="en-US"/>
              <a:t>Programs Implemented</a:t>
            </a:r>
          </a:p>
        </p:txBody>
      </p:sp>
      <p:sp>
        <p:nvSpPr>
          <p:cNvPr id="29" name="Title 1">
            <a:extLst>
              <a:ext uri="{FF2B5EF4-FFF2-40B4-BE49-F238E27FC236}">
                <a16:creationId xmlns:a16="http://schemas.microsoft.com/office/drawing/2014/main" id="{56FC4E17-A6CE-1C47-87CD-0A6BC1CB76DF}"/>
              </a:ext>
            </a:extLst>
          </p:cNvPr>
          <p:cNvSpPr>
            <a:spLocks noGrp="1"/>
          </p:cNvSpPr>
          <p:nvPr>
            <p:ph type="title"/>
          </p:nvPr>
        </p:nvSpPr>
        <p:spPr>
          <a:xfrm>
            <a:off x="806303" y="358054"/>
            <a:ext cx="5289697" cy="1325563"/>
          </a:xfrm>
        </p:spPr>
        <p:txBody>
          <a:bodyPr>
            <a:noAutofit/>
          </a:bodyPr>
          <a:lstStyle>
            <a:lvl1pPr>
              <a:lnSpc>
                <a:spcPts val="4500"/>
              </a:lnSpc>
              <a:defRPr sz="5000" baseline="0">
                <a:solidFill>
                  <a:srgbClr val="5E6165"/>
                </a:solidFill>
                <a:latin typeface="Franklin Gothic Demi" panose="020B0603020102020204" pitchFamily="34" charset="0"/>
              </a:defRPr>
            </a:lvl1pPr>
          </a:lstStyle>
          <a:p>
            <a:r>
              <a:rPr lang="en-US"/>
              <a:t>Click to edit Master title style</a:t>
            </a:r>
          </a:p>
        </p:txBody>
      </p:sp>
      <p:pic>
        <p:nvPicPr>
          <p:cNvPr id="30" name="Picture 29">
            <a:extLst>
              <a:ext uri="{FF2B5EF4-FFF2-40B4-BE49-F238E27FC236}">
                <a16:creationId xmlns:a16="http://schemas.microsoft.com/office/drawing/2014/main" id="{6E3BD03D-129C-FA4D-88D1-43E12A81383C}"/>
              </a:ext>
            </a:extLst>
          </p:cNvPr>
          <p:cNvPicPr>
            <a:picLocks noChangeAspect="1"/>
          </p:cNvPicPr>
          <p:nvPr userDrawn="1"/>
        </p:nvPicPr>
        <p:blipFill>
          <a:blip r:embed="rId2"/>
          <a:stretch>
            <a:fillRect/>
          </a:stretch>
        </p:blipFill>
        <p:spPr>
          <a:xfrm>
            <a:off x="485775" y="457200"/>
            <a:ext cx="231003" cy="1010093"/>
          </a:xfrm>
          <a:prstGeom prst="rect">
            <a:avLst/>
          </a:prstGeom>
        </p:spPr>
      </p:pic>
    </p:spTree>
    <p:extLst>
      <p:ext uri="{BB962C8B-B14F-4D97-AF65-F5344CB8AC3E}">
        <p14:creationId xmlns:p14="http://schemas.microsoft.com/office/powerpoint/2010/main" val="7931163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Map">
    <p:spTree>
      <p:nvGrpSpPr>
        <p:cNvPr id="1" name=""/>
        <p:cNvGrpSpPr/>
        <p:nvPr/>
      </p:nvGrpSpPr>
      <p:grpSpPr>
        <a:xfrm>
          <a:off x="0" y="0"/>
          <a:ext cx="0" cy="0"/>
          <a:chOff x="0" y="0"/>
          <a:chExt cx="0" cy="0"/>
        </a:xfrm>
      </p:grpSpPr>
      <p:pic>
        <p:nvPicPr>
          <p:cNvPr id="3" name="Picture 2" descr="Map&#10;&#10;Description automatically generated">
            <a:extLst>
              <a:ext uri="{FF2B5EF4-FFF2-40B4-BE49-F238E27FC236}">
                <a16:creationId xmlns:a16="http://schemas.microsoft.com/office/drawing/2014/main" id="{92F4F37D-1356-D646-8571-49554CAB7F1C}"/>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 name="Footer Placeholder 8">
            <a:extLst>
              <a:ext uri="{FF2B5EF4-FFF2-40B4-BE49-F238E27FC236}">
                <a16:creationId xmlns:a16="http://schemas.microsoft.com/office/drawing/2014/main" id="{712EA5DC-6231-0742-82F3-6606E9C2EB7F}"/>
              </a:ext>
            </a:extLst>
          </p:cNvPr>
          <p:cNvSpPr>
            <a:spLocks noGrp="1"/>
          </p:cNvSpPr>
          <p:nvPr>
            <p:ph type="ftr" sz="quarter" idx="10"/>
          </p:nvPr>
        </p:nvSpPr>
        <p:spPr>
          <a:xfrm>
            <a:off x="384175" y="6492875"/>
            <a:ext cx="9676797" cy="228600"/>
          </a:xfrm>
        </p:spPr>
        <p:txBody>
          <a:bodyPr/>
          <a:lstStyle>
            <a:lvl1pPr>
              <a:defRPr baseline="0">
                <a:solidFill>
                  <a:schemeClr val="bg1"/>
                </a:solidFill>
              </a:defRPr>
            </a:lvl1pPr>
          </a:lstStyle>
          <a:p>
            <a:pPr>
              <a:tabLst>
                <a:tab pos="4456113" algn="l"/>
              </a:tabLst>
            </a:pPr>
            <a:r>
              <a:rPr lang="en-US">
                <a:latin typeface="Franklin Gothic Demi" panose="020B0603020102020204" pitchFamily="34" charset="0"/>
              </a:rPr>
              <a:t>BOYS &amp; GIRLS CLUBS OF CARSON </a:t>
            </a:r>
            <a:r>
              <a:rPr lang="en-US"/>
              <a:t>	</a:t>
            </a:r>
            <a:r>
              <a:rPr lang="en-US" cap="all" spc="150"/>
              <a:t>PRESENTATION TITLE</a:t>
            </a:r>
          </a:p>
          <a:p>
            <a:endParaRPr lang="en-US"/>
          </a:p>
        </p:txBody>
      </p:sp>
      <p:sp>
        <p:nvSpPr>
          <p:cNvPr id="10" name="Slide Number Placeholder 9">
            <a:extLst>
              <a:ext uri="{FF2B5EF4-FFF2-40B4-BE49-F238E27FC236}">
                <a16:creationId xmlns:a16="http://schemas.microsoft.com/office/drawing/2014/main" id="{811AB8A6-9DA3-6340-A758-21014CC6A90B}"/>
              </a:ext>
            </a:extLst>
          </p:cNvPr>
          <p:cNvSpPr>
            <a:spLocks noGrp="1"/>
          </p:cNvSpPr>
          <p:nvPr>
            <p:ph type="sldNum" sz="quarter" idx="11"/>
          </p:nvPr>
        </p:nvSpPr>
        <p:spPr>
          <a:xfrm>
            <a:off x="10608037" y="6492875"/>
            <a:ext cx="1161688" cy="228600"/>
          </a:xfrm>
        </p:spPr>
        <p:txBody>
          <a:bodyPr/>
          <a:lstStyle>
            <a:lvl1pPr>
              <a:defRPr baseline="0">
                <a:solidFill>
                  <a:schemeClr val="bg1"/>
                </a:solidFill>
              </a:defRPr>
            </a:lvl1pPr>
          </a:lstStyle>
          <a:p>
            <a:fld id="{22AD59AE-8B1C-7044-811A-8CB17F13F2CF}" type="slidenum">
              <a:rPr lang="en-US" smtClean="0"/>
              <a:pPr/>
              <a:t>‹#›</a:t>
            </a:fld>
            <a:endParaRPr lang="en-US"/>
          </a:p>
        </p:txBody>
      </p:sp>
      <p:sp>
        <p:nvSpPr>
          <p:cNvPr id="12" name="Title 1">
            <a:extLst>
              <a:ext uri="{FF2B5EF4-FFF2-40B4-BE49-F238E27FC236}">
                <a16:creationId xmlns:a16="http://schemas.microsoft.com/office/drawing/2014/main" id="{3FB39B91-D1BB-B046-81F0-D80A6A284874}"/>
              </a:ext>
            </a:extLst>
          </p:cNvPr>
          <p:cNvSpPr>
            <a:spLocks noGrp="1"/>
          </p:cNvSpPr>
          <p:nvPr>
            <p:ph type="title"/>
          </p:nvPr>
        </p:nvSpPr>
        <p:spPr>
          <a:xfrm>
            <a:off x="485775" y="358054"/>
            <a:ext cx="6534150" cy="1325563"/>
          </a:xfrm>
        </p:spPr>
        <p:txBody>
          <a:bodyPr>
            <a:noAutofit/>
          </a:bodyPr>
          <a:lstStyle>
            <a:lvl1pPr>
              <a:lnSpc>
                <a:spcPts val="4500"/>
              </a:lnSpc>
              <a:defRPr sz="5000" baseline="0">
                <a:solidFill>
                  <a:schemeClr val="bg1"/>
                </a:solidFill>
                <a:latin typeface="Franklin Gothic Demi" panose="020B0603020102020204" pitchFamily="34" charset="0"/>
              </a:defRPr>
            </a:lvl1pPr>
          </a:lstStyle>
          <a:p>
            <a:r>
              <a:rPr lang="en-US"/>
              <a:t>Click to edit Master title style</a:t>
            </a:r>
          </a:p>
        </p:txBody>
      </p:sp>
      <p:sp>
        <p:nvSpPr>
          <p:cNvPr id="15" name="Content Placeholder 2">
            <a:extLst>
              <a:ext uri="{FF2B5EF4-FFF2-40B4-BE49-F238E27FC236}">
                <a16:creationId xmlns:a16="http://schemas.microsoft.com/office/drawing/2014/main" id="{6B38C927-980C-C845-B707-D7B7F17F1327}"/>
              </a:ext>
            </a:extLst>
          </p:cNvPr>
          <p:cNvSpPr>
            <a:spLocks noGrp="1"/>
          </p:cNvSpPr>
          <p:nvPr>
            <p:ph idx="1" hasCustomPrompt="1"/>
          </p:nvPr>
        </p:nvSpPr>
        <p:spPr>
          <a:xfrm>
            <a:off x="485774" y="2057399"/>
            <a:ext cx="11220451" cy="4119563"/>
          </a:xfrm>
        </p:spPr>
        <p:txBody>
          <a:bodyPr/>
          <a:lstStyle>
            <a:lvl1pPr marL="228600" indent="-228600">
              <a:buFont typeface="Courier New" panose="02070309020205020404" pitchFamily="49" charset="0"/>
              <a:buChar char="o"/>
              <a:defRPr baseline="0">
                <a:solidFill>
                  <a:schemeClr val="bg1"/>
                </a:solidFill>
                <a:latin typeface="Franklin Gothic Book" panose="020B0503020102020204" pitchFamily="34" charset="0"/>
              </a:defRPr>
            </a:lvl1pPr>
            <a:lvl2pPr marL="685800" indent="-228600">
              <a:buFont typeface="Courier New" panose="02070309020205020404" pitchFamily="49" charset="0"/>
              <a:buChar char="o"/>
              <a:defRPr baseline="0">
                <a:solidFill>
                  <a:schemeClr val="bg1"/>
                </a:solidFill>
                <a:latin typeface="Franklin Gothic Book" panose="020B0503020102020204" pitchFamily="34" charset="0"/>
              </a:defRPr>
            </a:lvl2pPr>
            <a:lvl3pPr marL="1143000" indent="-228600">
              <a:buFont typeface="Courier New" panose="02070309020205020404" pitchFamily="49" charset="0"/>
              <a:buChar char="o"/>
              <a:defRPr baseline="0">
                <a:solidFill>
                  <a:schemeClr val="bg1"/>
                </a:solidFill>
                <a:latin typeface="Franklin Gothic Book" panose="020B0503020102020204" pitchFamily="34" charset="0"/>
              </a:defRPr>
            </a:lvl3pPr>
            <a:lvl4pPr marL="1600200" indent="-228600">
              <a:buFont typeface="Courier New" panose="02070309020205020404" pitchFamily="49" charset="0"/>
              <a:buChar char="o"/>
              <a:defRPr baseline="0">
                <a:solidFill>
                  <a:schemeClr val="bg1"/>
                </a:solidFill>
                <a:latin typeface="Franklin Gothic Book" panose="020B0503020102020204" pitchFamily="34" charset="0"/>
              </a:defRPr>
            </a:lvl4pPr>
            <a:lvl5pPr marL="2057400" indent="-228600">
              <a:buFont typeface="Courier New" panose="02070309020205020404" pitchFamily="49" charset="0"/>
              <a:buChar char="o"/>
              <a:defRPr baseline="0">
                <a:solidFill>
                  <a:schemeClr val="bg1"/>
                </a:solidFill>
                <a:latin typeface="Franklin Gothic Book" panose="020B0503020102020204" pitchFamily="34" charset="0"/>
              </a:defRPr>
            </a:lvl5pPr>
          </a:lstStyle>
          <a:p>
            <a:pPr lvl="0"/>
            <a:r>
              <a:rPr lang="en-US"/>
              <a:t> 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25928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for Company">
    <p:spTree>
      <p:nvGrpSpPr>
        <p:cNvPr id="1" name=""/>
        <p:cNvGrpSpPr/>
        <p:nvPr/>
      </p:nvGrpSpPr>
      <p:grpSpPr>
        <a:xfrm>
          <a:off x="0" y="0"/>
          <a:ext cx="0" cy="0"/>
          <a:chOff x="0" y="0"/>
          <a:chExt cx="0" cy="0"/>
        </a:xfrm>
      </p:grpSpPr>
      <p:pic>
        <p:nvPicPr>
          <p:cNvPr id="8" name="Picture 7" descr="A picture containing text, person, posing&#10;&#10;Description automatically generated">
            <a:extLst>
              <a:ext uri="{FF2B5EF4-FFF2-40B4-BE49-F238E27FC236}">
                <a16:creationId xmlns:a16="http://schemas.microsoft.com/office/drawing/2014/main" id="{4AC5A4DD-195D-C64A-BDF7-3AE9BB60109F}"/>
              </a:ext>
            </a:extLst>
          </p:cNvPr>
          <p:cNvPicPr>
            <a:picLocks noChangeAspect="1"/>
          </p:cNvPicPr>
          <p:nvPr userDrawn="1"/>
        </p:nvPicPr>
        <p:blipFill>
          <a:blip r:embed="rId2"/>
          <a:stretch>
            <a:fillRect/>
          </a:stretch>
        </p:blipFill>
        <p:spPr>
          <a:xfrm>
            <a:off x="-1" y="0"/>
            <a:ext cx="12192000" cy="6858000"/>
          </a:xfrm>
          <a:prstGeom prst="rect">
            <a:avLst/>
          </a:prstGeom>
        </p:spPr>
      </p:pic>
      <p:sp>
        <p:nvSpPr>
          <p:cNvPr id="9" name="Footer Placeholder 8">
            <a:extLst>
              <a:ext uri="{FF2B5EF4-FFF2-40B4-BE49-F238E27FC236}">
                <a16:creationId xmlns:a16="http://schemas.microsoft.com/office/drawing/2014/main" id="{712EA5DC-6231-0742-82F3-6606E9C2EB7F}"/>
              </a:ext>
            </a:extLst>
          </p:cNvPr>
          <p:cNvSpPr>
            <a:spLocks noGrp="1"/>
          </p:cNvSpPr>
          <p:nvPr>
            <p:ph type="ftr" sz="quarter" idx="10"/>
          </p:nvPr>
        </p:nvSpPr>
        <p:spPr>
          <a:xfrm>
            <a:off x="384175" y="6492875"/>
            <a:ext cx="9676797" cy="228600"/>
          </a:xfrm>
        </p:spPr>
        <p:txBody>
          <a:bodyPr/>
          <a:lstStyle>
            <a:lvl1pPr>
              <a:defRPr baseline="0">
                <a:solidFill>
                  <a:schemeClr val="bg1"/>
                </a:solidFill>
              </a:defRPr>
            </a:lvl1pPr>
          </a:lstStyle>
          <a:p>
            <a:pPr>
              <a:tabLst>
                <a:tab pos="4456113" algn="l"/>
              </a:tabLst>
            </a:pPr>
            <a:r>
              <a:rPr lang="en-US">
                <a:latin typeface="Franklin Gothic Demi" panose="020B0603020102020204" pitchFamily="34" charset="0"/>
              </a:rPr>
              <a:t>BOYS &amp; GIRLS CLUBS OF CARSON </a:t>
            </a:r>
            <a:r>
              <a:rPr lang="en-US"/>
              <a:t>	</a:t>
            </a:r>
            <a:r>
              <a:rPr lang="en-US" cap="all" spc="150"/>
              <a:t>PRESENTATION TITLE</a:t>
            </a:r>
          </a:p>
          <a:p>
            <a:endParaRPr lang="en-US"/>
          </a:p>
        </p:txBody>
      </p:sp>
      <p:sp>
        <p:nvSpPr>
          <p:cNvPr id="10" name="Slide Number Placeholder 9">
            <a:extLst>
              <a:ext uri="{FF2B5EF4-FFF2-40B4-BE49-F238E27FC236}">
                <a16:creationId xmlns:a16="http://schemas.microsoft.com/office/drawing/2014/main" id="{811AB8A6-9DA3-6340-A758-21014CC6A90B}"/>
              </a:ext>
            </a:extLst>
          </p:cNvPr>
          <p:cNvSpPr>
            <a:spLocks noGrp="1"/>
          </p:cNvSpPr>
          <p:nvPr>
            <p:ph type="sldNum" sz="quarter" idx="11"/>
          </p:nvPr>
        </p:nvSpPr>
        <p:spPr>
          <a:xfrm>
            <a:off x="10608037" y="6492875"/>
            <a:ext cx="1161688" cy="228600"/>
          </a:xfrm>
        </p:spPr>
        <p:txBody>
          <a:bodyPr/>
          <a:lstStyle>
            <a:lvl1pPr>
              <a:defRPr baseline="0">
                <a:solidFill>
                  <a:schemeClr val="bg1"/>
                </a:solidFill>
              </a:defRPr>
            </a:lvl1pPr>
          </a:lstStyle>
          <a:p>
            <a:fld id="{22AD59AE-8B1C-7044-811A-8CB17F13F2CF}" type="slidenum">
              <a:rPr lang="en-US" smtClean="0"/>
              <a:pPr/>
              <a:t>‹#›</a:t>
            </a:fld>
            <a:endParaRPr lang="en-US"/>
          </a:p>
        </p:txBody>
      </p:sp>
      <p:sp>
        <p:nvSpPr>
          <p:cNvPr id="2" name="TextBox 1">
            <a:extLst>
              <a:ext uri="{FF2B5EF4-FFF2-40B4-BE49-F238E27FC236}">
                <a16:creationId xmlns:a16="http://schemas.microsoft.com/office/drawing/2014/main" id="{A25B2D60-2C5C-F84B-A200-277646AB8D59}"/>
              </a:ext>
            </a:extLst>
          </p:cNvPr>
          <p:cNvSpPr txBox="1"/>
          <p:nvPr userDrawn="1"/>
        </p:nvSpPr>
        <p:spPr>
          <a:xfrm>
            <a:off x="1257600" y="2036311"/>
            <a:ext cx="9676797" cy="2785378"/>
          </a:xfrm>
          <a:prstGeom prst="rect">
            <a:avLst/>
          </a:prstGeom>
          <a:noFill/>
        </p:spPr>
        <p:txBody>
          <a:bodyPr wrap="square" rtlCol="0">
            <a:spAutoFit/>
          </a:bodyPr>
          <a:lstStyle/>
          <a:p>
            <a:pPr algn="ctr">
              <a:lnSpc>
                <a:spcPct val="100000"/>
              </a:lnSpc>
            </a:pPr>
            <a:r>
              <a:rPr lang="en-US" sz="3500" baseline="0">
                <a:solidFill>
                  <a:schemeClr val="bg1"/>
                </a:solidFill>
                <a:latin typeface="Franklin Gothic Demi" panose="020B0603020102020204" pitchFamily="34" charset="0"/>
              </a:rPr>
              <a:t>“Lorem ipsum dolor sit </a:t>
            </a:r>
            <a:r>
              <a:rPr lang="en-US" sz="3500" baseline="0" err="1">
                <a:solidFill>
                  <a:schemeClr val="bg1"/>
                </a:solidFill>
                <a:latin typeface="Franklin Gothic Demi" panose="020B0603020102020204" pitchFamily="34" charset="0"/>
              </a:rPr>
              <a:t>amet</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consectetur</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adipiscing</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elit</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Curabitur</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pretium</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feugiat</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arcu</a:t>
            </a:r>
            <a:r>
              <a:rPr lang="en-US" sz="3500" baseline="0">
                <a:solidFill>
                  <a:schemeClr val="bg1"/>
                </a:solidFill>
                <a:latin typeface="Franklin Gothic Demi" panose="020B0603020102020204" pitchFamily="34" charset="0"/>
              </a:rPr>
              <a:t>, et </a:t>
            </a:r>
            <a:r>
              <a:rPr lang="en-US" sz="3500" baseline="0" err="1">
                <a:solidFill>
                  <a:schemeClr val="bg1"/>
                </a:solidFill>
                <a:latin typeface="Franklin Gothic Demi" panose="020B0603020102020204" pitchFamily="34" charset="0"/>
              </a:rPr>
              <a:t>consectetur</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nunc</a:t>
            </a:r>
            <a:r>
              <a:rPr lang="en-US" sz="3500" baseline="0">
                <a:solidFill>
                  <a:schemeClr val="bg1"/>
                </a:solidFill>
                <a:latin typeface="Franklin Gothic Demi" panose="020B0603020102020204" pitchFamily="34" charset="0"/>
              </a:rPr>
              <a:t> maximus at. Donec vel </a:t>
            </a:r>
            <a:r>
              <a:rPr lang="en-US" sz="3500" baseline="0" err="1">
                <a:solidFill>
                  <a:schemeClr val="bg1"/>
                </a:solidFill>
                <a:latin typeface="Franklin Gothic Demi" panose="020B0603020102020204" pitchFamily="34" charset="0"/>
              </a:rPr>
              <a:t>justo</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bibendum</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sodales</a:t>
            </a:r>
            <a:r>
              <a:rPr lang="en-US" sz="3500" baseline="0">
                <a:solidFill>
                  <a:schemeClr val="bg1"/>
                </a:solidFill>
                <a:latin typeface="Franklin Gothic Demi" panose="020B0603020102020204" pitchFamily="34" charset="0"/>
              </a:rPr>
              <a:t> ipsum ac, </a:t>
            </a:r>
            <a:r>
              <a:rPr lang="en-US" sz="3500" baseline="0" err="1">
                <a:solidFill>
                  <a:schemeClr val="bg1"/>
                </a:solidFill>
                <a:latin typeface="Franklin Gothic Demi" panose="020B0603020102020204" pitchFamily="34" charset="0"/>
              </a:rPr>
              <a:t>malesuada</a:t>
            </a:r>
            <a:r>
              <a:rPr lang="en-US" sz="3500" baseline="0">
                <a:solidFill>
                  <a:schemeClr val="bg1"/>
                </a:solidFill>
                <a:latin typeface="Franklin Gothic Demi" panose="020B0603020102020204" pitchFamily="34" charset="0"/>
              </a:rPr>
              <a:t> sem.” </a:t>
            </a:r>
            <a:r>
              <a:rPr lang="en-US" sz="3500" baseline="0">
                <a:solidFill>
                  <a:schemeClr val="bg1"/>
                </a:solidFill>
                <a:latin typeface="Franklin Gothic Book" panose="020B0503020102020204" pitchFamily="34" charset="0"/>
              </a:rPr>
              <a:t>— First Last Name, Company</a:t>
            </a:r>
          </a:p>
        </p:txBody>
      </p:sp>
    </p:spTree>
    <p:extLst>
      <p:ext uri="{BB962C8B-B14F-4D97-AF65-F5344CB8AC3E}">
        <p14:creationId xmlns:p14="http://schemas.microsoft.com/office/powerpoint/2010/main" val="31074353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ember Quot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BFA8B4F-B708-3E48-BE61-ED2AC8126AED}"/>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 name="Footer Placeholder 8">
            <a:extLst>
              <a:ext uri="{FF2B5EF4-FFF2-40B4-BE49-F238E27FC236}">
                <a16:creationId xmlns:a16="http://schemas.microsoft.com/office/drawing/2014/main" id="{712EA5DC-6231-0742-82F3-6606E9C2EB7F}"/>
              </a:ext>
            </a:extLst>
          </p:cNvPr>
          <p:cNvSpPr>
            <a:spLocks noGrp="1"/>
          </p:cNvSpPr>
          <p:nvPr>
            <p:ph type="ftr" sz="quarter" idx="10"/>
          </p:nvPr>
        </p:nvSpPr>
        <p:spPr>
          <a:xfrm>
            <a:off x="384175" y="6492875"/>
            <a:ext cx="9676797" cy="228600"/>
          </a:xfrm>
        </p:spPr>
        <p:txBody>
          <a:bodyPr/>
          <a:lstStyle>
            <a:lvl1pPr>
              <a:defRPr baseline="0">
                <a:solidFill>
                  <a:schemeClr val="bg1"/>
                </a:solidFill>
              </a:defRPr>
            </a:lvl1pPr>
          </a:lstStyle>
          <a:p>
            <a:pPr>
              <a:tabLst>
                <a:tab pos="4456113" algn="l"/>
              </a:tabLst>
            </a:pPr>
            <a:r>
              <a:rPr lang="en-US">
                <a:latin typeface="Franklin Gothic Demi" panose="020B0603020102020204" pitchFamily="34" charset="0"/>
              </a:rPr>
              <a:t>BOYS &amp; GIRLS CLUBS OF CARSON </a:t>
            </a:r>
            <a:r>
              <a:rPr lang="en-US"/>
              <a:t>	</a:t>
            </a:r>
            <a:r>
              <a:rPr lang="en-US" cap="all" spc="150"/>
              <a:t>PRESENTATION TITLE</a:t>
            </a:r>
          </a:p>
          <a:p>
            <a:endParaRPr lang="en-US"/>
          </a:p>
        </p:txBody>
      </p:sp>
      <p:sp>
        <p:nvSpPr>
          <p:cNvPr id="10" name="Slide Number Placeholder 9">
            <a:extLst>
              <a:ext uri="{FF2B5EF4-FFF2-40B4-BE49-F238E27FC236}">
                <a16:creationId xmlns:a16="http://schemas.microsoft.com/office/drawing/2014/main" id="{811AB8A6-9DA3-6340-A758-21014CC6A90B}"/>
              </a:ext>
            </a:extLst>
          </p:cNvPr>
          <p:cNvSpPr>
            <a:spLocks noGrp="1"/>
          </p:cNvSpPr>
          <p:nvPr>
            <p:ph type="sldNum" sz="quarter" idx="11"/>
          </p:nvPr>
        </p:nvSpPr>
        <p:spPr>
          <a:xfrm>
            <a:off x="10608037" y="6492875"/>
            <a:ext cx="1161688" cy="228600"/>
          </a:xfrm>
        </p:spPr>
        <p:txBody>
          <a:bodyPr/>
          <a:lstStyle>
            <a:lvl1pPr>
              <a:defRPr baseline="0">
                <a:solidFill>
                  <a:schemeClr val="bg1"/>
                </a:solidFill>
              </a:defRPr>
            </a:lvl1pPr>
          </a:lstStyle>
          <a:p>
            <a:fld id="{22AD59AE-8B1C-7044-811A-8CB17F13F2CF}" type="slidenum">
              <a:rPr lang="en-US" smtClean="0"/>
              <a:pPr/>
              <a:t>‹#›</a:t>
            </a:fld>
            <a:endParaRPr lang="en-US"/>
          </a:p>
        </p:txBody>
      </p:sp>
      <p:sp>
        <p:nvSpPr>
          <p:cNvPr id="2" name="TextBox 1">
            <a:extLst>
              <a:ext uri="{FF2B5EF4-FFF2-40B4-BE49-F238E27FC236}">
                <a16:creationId xmlns:a16="http://schemas.microsoft.com/office/drawing/2014/main" id="{A25B2D60-2C5C-F84B-A200-277646AB8D59}"/>
              </a:ext>
            </a:extLst>
          </p:cNvPr>
          <p:cNvSpPr txBox="1"/>
          <p:nvPr userDrawn="1"/>
        </p:nvSpPr>
        <p:spPr>
          <a:xfrm>
            <a:off x="1257600" y="2036311"/>
            <a:ext cx="9676797" cy="2785378"/>
          </a:xfrm>
          <a:prstGeom prst="rect">
            <a:avLst/>
          </a:prstGeom>
          <a:noFill/>
        </p:spPr>
        <p:txBody>
          <a:bodyPr wrap="square" rtlCol="0">
            <a:spAutoFit/>
          </a:bodyPr>
          <a:lstStyle/>
          <a:p>
            <a:pPr algn="ctr">
              <a:lnSpc>
                <a:spcPct val="100000"/>
              </a:lnSpc>
            </a:pPr>
            <a:r>
              <a:rPr lang="en-US" sz="3500" baseline="0">
                <a:solidFill>
                  <a:schemeClr val="bg1"/>
                </a:solidFill>
                <a:latin typeface="Franklin Gothic Demi" panose="020B0603020102020204" pitchFamily="34" charset="0"/>
              </a:rPr>
              <a:t>“Lorem ipsum dolor sit </a:t>
            </a:r>
            <a:r>
              <a:rPr lang="en-US" sz="3500" baseline="0" err="1">
                <a:solidFill>
                  <a:schemeClr val="bg1"/>
                </a:solidFill>
                <a:latin typeface="Franklin Gothic Demi" panose="020B0603020102020204" pitchFamily="34" charset="0"/>
              </a:rPr>
              <a:t>amet</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consectetur</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adipiscing</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elit</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Curabitur</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pretium</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feugiat</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arcu</a:t>
            </a:r>
            <a:r>
              <a:rPr lang="en-US" sz="3500" baseline="0">
                <a:solidFill>
                  <a:schemeClr val="bg1"/>
                </a:solidFill>
                <a:latin typeface="Franklin Gothic Demi" panose="020B0603020102020204" pitchFamily="34" charset="0"/>
              </a:rPr>
              <a:t>, et </a:t>
            </a:r>
            <a:r>
              <a:rPr lang="en-US" sz="3500" baseline="0" err="1">
                <a:solidFill>
                  <a:schemeClr val="bg1"/>
                </a:solidFill>
                <a:latin typeface="Franklin Gothic Demi" panose="020B0603020102020204" pitchFamily="34" charset="0"/>
              </a:rPr>
              <a:t>consectetur</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nunc</a:t>
            </a:r>
            <a:r>
              <a:rPr lang="en-US" sz="3500" baseline="0">
                <a:solidFill>
                  <a:schemeClr val="bg1"/>
                </a:solidFill>
                <a:latin typeface="Franklin Gothic Demi" panose="020B0603020102020204" pitchFamily="34" charset="0"/>
              </a:rPr>
              <a:t> maximus at. Donec vel </a:t>
            </a:r>
            <a:r>
              <a:rPr lang="en-US" sz="3500" baseline="0" err="1">
                <a:solidFill>
                  <a:schemeClr val="bg1"/>
                </a:solidFill>
                <a:latin typeface="Franklin Gothic Demi" panose="020B0603020102020204" pitchFamily="34" charset="0"/>
              </a:rPr>
              <a:t>justo</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bibendum</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sodales</a:t>
            </a:r>
            <a:r>
              <a:rPr lang="en-US" sz="3500" baseline="0">
                <a:solidFill>
                  <a:schemeClr val="bg1"/>
                </a:solidFill>
                <a:latin typeface="Franklin Gothic Demi" panose="020B0603020102020204" pitchFamily="34" charset="0"/>
              </a:rPr>
              <a:t> ipsum ac, </a:t>
            </a:r>
            <a:r>
              <a:rPr lang="en-US" sz="3500" baseline="0" err="1">
                <a:solidFill>
                  <a:schemeClr val="bg1"/>
                </a:solidFill>
                <a:latin typeface="Franklin Gothic Demi" panose="020B0603020102020204" pitchFamily="34" charset="0"/>
              </a:rPr>
              <a:t>malesuada</a:t>
            </a:r>
            <a:r>
              <a:rPr lang="en-US" sz="3500" baseline="0">
                <a:solidFill>
                  <a:schemeClr val="bg1"/>
                </a:solidFill>
                <a:latin typeface="Franklin Gothic Demi" panose="020B0603020102020204" pitchFamily="34" charset="0"/>
              </a:rPr>
              <a:t> sem.” </a:t>
            </a:r>
            <a:r>
              <a:rPr lang="en-US" sz="3500" baseline="0">
                <a:solidFill>
                  <a:schemeClr val="bg1"/>
                </a:solidFill>
                <a:latin typeface="Franklin Gothic Book" panose="020B0503020102020204" pitchFamily="34" charset="0"/>
              </a:rPr>
              <a:t>— First Last Name, Member</a:t>
            </a:r>
          </a:p>
        </p:txBody>
      </p:sp>
    </p:spTree>
    <p:extLst>
      <p:ext uri="{BB962C8B-B14F-4D97-AF65-F5344CB8AC3E}">
        <p14:creationId xmlns:p14="http://schemas.microsoft.com/office/powerpoint/2010/main" val="35375412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taff Quote">
    <p:spTree>
      <p:nvGrpSpPr>
        <p:cNvPr id="1" name=""/>
        <p:cNvGrpSpPr/>
        <p:nvPr/>
      </p:nvGrpSpPr>
      <p:grpSpPr>
        <a:xfrm>
          <a:off x="0" y="0"/>
          <a:ext cx="0" cy="0"/>
          <a:chOff x="0" y="0"/>
          <a:chExt cx="0" cy="0"/>
        </a:xfrm>
      </p:grpSpPr>
      <p:pic>
        <p:nvPicPr>
          <p:cNvPr id="7" name="Picture 6" descr="A picture containing text, person&#10;&#10;Description automatically generated">
            <a:extLst>
              <a:ext uri="{FF2B5EF4-FFF2-40B4-BE49-F238E27FC236}">
                <a16:creationId xmlns:a16="http://schemas.microsoft.com/office/drawing/2014/main" id="{09C53465-3C42-174F-8288-81A155F40E3E}"/>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 name="Footer Placeholder 8">
            <a:extLst>
              <a:ext uri="{FF2B5EF4-FFF2-40B4-BE49-F238E27FC236}">
                <a16:creationId xmlns:a16="http://schemas.microsoft.com/office/drawing/2014/main" id="{712EA5DC-6231-0742-82F3-6606E9C2EB7F}"/>
              </a:ext>
            </a:extLst>
          </p:cNvPr>
          <p:cNvSpPr>
            <a:spLocks noGrp="1"/>
          </p:cNvSpPr>
          <p:nvPr>
            <p:ph type="ftr" sz="quarter" idx="10"/>
          </p:nvPr>
        </p:nvSpPr>
        <p:spPr>
          <a:xfrm>
            <a:off x="384175" y="6492875"/>
            <a:ext cx="9676797" cy="228600"/>
          </a:xfrm>
        </p:spPr>
        <p:txBody>
          <a:bodyPr/>
          <a:lstStyle>
            <a:lvl1pPr>
              <a:defRPr baseline="0">
                <a:solidFill>
                  <a:schemeClr val="bg1"/>
                </a:solidFill>
              </a:defRPr>
            </a:lvl1pPr>
          </a:lstStyle>
          <a:p>
            <a:pPr>
              <a:tabLst>
                <a:tab pos="4456113" algn="l"/>
              </a:tabLst>
            </a:pPr>
            <a:r>
              <a:rPr lang="en-US">
                <a:latin typeface="Franklin Gothic Demi" panose="020B0603020102020204" pitchFamily="34" charset="0"/>
              </a:rPr>
              <a:t>BOYS &amp; GIRLS CLUBS OF CARSON </a:t>
            </a:r>
            <a:r>
              <a:rPr lang="en-US"/>
              <a:t>	</a:t>
            </a:r>
            <a:r>
              <a:rPr lang="en-US" cap="all" spc="150"/>
              <a:t>PRESENTATION TITLE</a:t>
            </a:r>
          </a:p>
          <a:p>
            <a:endParaRPr lang="en-US"/>
          </a:p>
        </p:txBody>
      </p:sp>
      <p:sp>
        <p:nvSpPr>
          <p:cNvPr id="10" name="Slide Number Placeholder 9">
            <a:extLst>
              <a:ext uri="{FF2B5EF4-FFF2-40B4-BE49-F238E27FC236}">
                <a16:creationId xmlns:a16="http://schemas.microsoft.com/office/drawing/2014/main" id="{811AB8A6-9DA3-6340-A758-21014CC6A90B}"/>
              </a:ext>
            </a:extLst>
          </p:cNvPr>
          <p:cNvSpPr>
            <a:spLocks noGrp="1"/>
          </p:cNvSpPr>
          <p:nvPr>
            <p:ph type="sldNum" sz="quarter" idx="11"/>
          </p:nvPr>
        </p:nvSpPr>
        <p:spPr>
          <a:xfrm>
            <a:off x="10608037" y="6492875"/>
            <a:ext cx="1161688" cy="228600"/>
          </a:xfrm>
        </p:spPr>
        <p:txBody>
          <a:bodyPr/>
          <a:lstStyle>
            <a:lvl1pPr>
              <a:defRPr baseline="0">
                <a:solidFill>
                  <a:schemeClr val="bg1"/>
                </a:solidFill>
              </a:defRPr>
            </a:lvl1pPr>
          </a:lstStyle>
          <a:p>
            <a:fld id="{22AD59AE-8B1C-7044-811A-8CB17F13F2CF}" type="slidenum">
              <a:rPr lang="en-US" smtClean="0"/>
              <a:pPr/>
              <a:t>‹#›</a:t>
            </a:fld>
            <a:endParaRPr lang="en-US"/>
          </a:p>
        </p:txBody>
      </p:sp>
      <p:sp>
        <p:nvSpPr>
          <p:cNvPr id="2" name="TextBox 1">
            <a:extLst>
              <a:ext uri="{FF2B5EF4-FFF2-40B4-BE49-F238E27FC236}">
                <a16:creationId xmlns:a16="http://schemas.microsoft.com/office/drawing/2014/main" id="{A25B2D60-2C5C-F84B-A200-277646AB8D59}"/>
              </a:ext>
            </a:extLst>
          </p:cNvPr>
          <p:cNvSpPr txBox="1"/>
          <p:nvPr userDrawn="1"/>
        </p:nvSpPr>
        <p:spPr>
          <a:xfrm>
            <a:off x="1257600" y="2036311"/>
            <a:ext cx="9676797" cy="2785378"/>
          </a:xfrm>
          <a:prstGeom prst="rect">
            <a:avLst/>
          </a:prstGeom>
          <a:noFill/>
        </p:spPr>
        <p:txBody>
          <a:bodyPr wrap="square" rtlCol="0">
            <a:spAutoFit/>
          </a:bodyPr>
          <a:lstStyle/>
          <a:p>
            <a:pPr algn="ctr">
              <a:lnSpc>
                <a:spcPct val="100000"/>
              </a:lnSpc>
            </a:pPr>
            <a:r>
              <a:rPr lang="en-US" sz="3500" baseline="0">
                <a:solidFill>
                  <a:schemeClr val="bg1"/>
                </a:solidFill>
                <a:latin typeface="Franklin Gothic Demi" panose="020B0603020102020204" pitchFamily="34" charset="0"/>
              </a:rPr>
              <a:t>“Lorem ipsum dolor sit </a:t>
            </a:r>
            <a:r>
              <a:rPr lang="en-US" sz="3500" baseline="0" err="1">
                <a:solidFill>
                  <a:schemeClr val="bg1"/>
                </a:solidFill>
                <a:latin typeface="Franklin Gothic Demi" panose="020B0603020102020204" pitchFamily="34" charset="0"/>
              </a:rPr>
              <a:t>amet</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consectetur</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adipiscing</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elit</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Curabitur</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pretium</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feugiat</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arcu</a:t>
            </a:r>
            <a:r>
              <a:rPr lang="en-US" sz="3500" baseline="0">
                <a:solidFill>
                  <a:schemeClr val="bg1"/>
                </a:solidFill>
                <a:latin typeface="Franklin Gothic Demi" panose="020B0603020102020204" pitchFamily="34" charset="0"/>
              </a:rPr>
              <a:t>, et </a:t>
            </a:r>
            <a:r>
              <a:rPr lang="en-US" sz="3500" baseline="0" err="1">
                <a:solidFill>
                  <a:schemeClr val="bg1"/>
                </a:solidFill>
                <a:latin typeface="Franklin Gothic Demi" panose="020B0603020102020204" pitchFamily="34" charset="0"/>
              </a:rPr>
              <a:t>consectetur</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nunc</a:t>
            </a:r>
            <a:r>
              <a:rPr lang="en-US" sz="3500" baseline="0">
                <a:solidFill>
                  <a:schemeClr val="bg1"/>
                </a:solidFill>
                <a:latin typeface="Franklin Gothic Demi" panose="020B0603020102020204" pitchFamily="34" charset="0"/>
              </a:rPr>
              <a:t> maximus at. Donec vel </a:t>
            </a:r>
            <a:r>
              <a:rPr lang="en-US" sz="3500" baseline="0" err="1">
                <a:solidFill>
                  <a:schemeClr val="bg1"/>
                </a:solidFill>
                <a:latin typeface="Franklin Gothic Demi" panose="020B0603020102020204" pitchFamily="34" charset="0"/>
              </a:rPr>
              <a:t>justo</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bibendum</a:t>
            </a:r>
            <a:r>
              <a:rPr lang="en-US" sz="3500" baseline="0">
                <a:solidFill>
                  <a:schemeClr val="bg1"/>
                </a:solidFill>
                <a:latin typeface="Franklin Gothic Demi" panose="020B0603020102020204" pitchFamily="34" charset="0"/>
              </a:rPr>
              <a:t>, </a:t>
            </a:r>
            <a:r>
              <a:rPr lang="en-US" sz="3500" baseline="0" err="1">
                <a:solidFill>
                  <a:schemeClr val="bg1"/>
                </a:solidFill>
                <a:latin typeface="Franklin Gothic Demi" panose="020B0603020102020204" pitchFamily="34" charset="0"/>
              </a:rPr>
              <a:t>sodales</a:t>
            </a:r>
            <a:r>
              <a:rPr lang="en-US" sz="3500" baseline="0">
                <a:solidFill>
                  <a:schemeClr val="bg1"/>
                </a:solidFill>
                <a:latin typeface="Franklin Gothic Demi" panose="020B0603020102020204" pitchFamily="34" charset="0"/>
              </a:rPr>
              <a:t> ipsum ac, </a:t>
            </a:r>
            <a:r>
              <a:rPr lang="en-US" sz="3500" baseline="0" err="1">
                <a:solidFill>
                  <a:schemeClr val="bg1"/>
                </a:solidFill>
                <a:latin typeface="Franklin Gothic Demi" panose="020B0603020102020204" pitchFamily="34" charset="0"/>
              </a:rPr>
              <a:t>malesuada</a:t>
            </a:r>
            <a:r>
              <a:rPr lang="en-US" sz="3500" baseline="0">
                <a:solidFill>
                  <a:schemeClr val="bg1"/>
                </a:solidFill>
                <a:latin typeface="Franklin Gothic Demi" panose="020B0603020102020204" pitchFamily="34" charset="0"/>
              </a:rPr>
              <a:t> sem.” </a:t>
            </a:r>
            <a:r>
              <a:rPr lang="en-US" sz="3500" baseline="0">
                <a:solidFill>
                  <a:schemeClr val="bg1"/>
                </a:solidFill>
                <a:latin typeface="Franklin Gothic Book" panose="020B0503020102020204" pitchFamily="34" charset="0"/>
              </a:rPr>
              <a:t>— First Last Name, Staff</a:t>
            </a:r>
          </a:p>
        </p:txBody>
      </p:sp>
    </p:spTree>
    <p:extLst>
      <p:ext uri="{BB962C8B-B14F-4D97-AF65-F5344CB8AC3E}">
        <p14:creationId xmlns:p14="http://schemas.microsoft.com/office/powerpoint/2010/main" val="31650902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CA3C58C-6761-EA4D-A158-8666758D33D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01907B9-8937-8149-A3E9-48C9DFC421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4">
            <a:extLst>
              <a:ext uri="{FF2B5EF4-FFF2-40B4-BE49-F238E27FC236}">
                <a16:creationId xmlns:a16="http://schemas.microsoft.com/office/drawing/2014/main" id="{8F46CD35-D668-CA4D-B4C4-9B24594545D2}"/>
              </a:ext>
            </a:extLst>
          </p:cNvPr>
          <p:cNvSpPr>
            <a:spLocks noGrp="1"/>
          </p:cNvSpPr>
          <p:nvPr>
            <p:ph type="ftr" sz="quarter" idx="3"/>
          </p:nvPr>
        </p:nvSpPr>
        <p:spPr>
          <a:xfrm>
            <a:off x="384175" y="6492875"/>
            <a:ext cx="9676797" cy="228600"/>
          </a:xfrm>
          <a:prstGeom prst="rect">
            <a:avLst/>
          </a:prstGeom>
        </p:spPr>
        <p:txBody>
          <a:bodyPr/>
          <a:lstStyle>
            <a:lvl1pPr algn="l">
              <a:defRPr sz="1200" baseline="0">
                <a:latin typeface="Franklin Gothic Book" panose="020B0503020102020204" pitchFamily="34" charset="0"/>
              </a:defRPr>
            </a:lvl1pPr>
          </a:lstStyle>
          <a:p>
            <a:pPr>
              <a:tabLst>
                <a:tab pos="4456113" algn="l"/>
              </a:tabLst>
            </a:pPr>
            <a:r>
              <a:rPr lang="en-US">
                <a:solidFill>
                  <a:srgbClr val="0680C6"/>
                </a:solidFill>
                <a:latin typeface="Franklin Gothic Demi" panose="020B0603020102020204" pitchFamily="34" charset="0"/>
              </a:rPr>
              <a:t>BOYS &amp; GIRLS CLUBS OF CARSON </a:t>
            </a:r>
            <a:r>
              <a:rPr lang="en-US">
                <a:solidFill>
                  <a:srgbClr val="0680C6"/>
                </a:solidFill>
              </a:rPr>
              <a:t>	</a:t>
            </a:r>
            <a:r>
              <a:rPr lang="en-US" cap="all" spc="150">
                <a:solidFill>
                  <a:srgbClr val="0680C6"/>
                </a:solidFill>
              </a:rPr>
              <a:t>PRESENTATION TITLE</a:t>
            </a:r>
          </a:p>
          <a:p>
            <a:endParaRPr lang="en-US"/>
          </a:p>
        </p:txBody>
      </p:sp>
      <p:sp>
        <p:nvSpPr>
          <p:cNvPr id="8" name="Slide Number Placeholder 5">
            <a:extLst>
              <a:ext uri="{FF2B5EF4-FFF2-40B4-BE49-F238E27FC236}">
                <a16:creationId xmlns:a16="http://schemas.microsoft.com/office/drawing/2014/main" id="{50FEB175-0570-F84E-BA6A-D2DC9A989584}"/>
              </a:ext>
            </a:extLst>
          </p:cNvPr>
          <p:cNvSpPr>
            <a:spLocks noGrp="1"/>
          </p:cNvSpPr>
          <p:nvPr>
            <p:ph type="sldNum" sz="quarter" idx="4"/>
          </p:nvPr>
        </p:nvSpPr>
        <p:spPr>
          <a:xfrm>
            <a:off x="10608037" y="6492875"/>
            <a:ext cx="1161688" cy="228600"/>
          </a:xfrm>
          <a:prstGeom prst="rect">
            <a:avLst/>
          </a:prstGeom>
        </p:spPr>
        <p:txBody>
          <a:bodyPr/>
          <a:lstStyle>
            <a:lvl1pPr algn="r">
              <a:defRPr sz="1200" baseline="0">
                <a:solidFill>
                  <a:srgbClr val="498BCB"/>
                </a:solidFill>
                <a:latin typeface="Franklin Gothic Book" panose="020B0503020102020204" pitchFamily="34" charset="0"/>
              </a:defRPr>
            </a:lvl1pPr>
          </a:lstStyle>
          <a:p>
            <a:fld id="{22AD59AE-8B1C-7044-811A-8CB17F13F2CF}" type="slidenum">
              <a:rPr lang="en-US" smtClean="0"/>
              <a:pPr/>
              <a:t>‹#›</a:t>
            </a:fld>
            <a:endParaRPr lang="en-US"/>
          </a:p>
        </p:txBody>
      </p:sp>
    </p:spTree>
    <p:extLst>
      <p:ext uri="{BB962C8B-B14F-4D97-AF65-F5344CB8AC3E}">
        <p14:creationId xmlns:p14="http://schemas.microsoft.com/office/powerpoint/2010/main" val="2622356787"/>
      </p:ext>
    </p:extLst>
  </p:cSld>
  <p:clrMap bg1="lt1" tx1="dk1" bg2="lt2" tx2="dk2" accent1="accent1" accent2="accent2" accent3="accent3" accent4="accent4" accent5="accent5" accent6="accent6" hlink="hlink" folHlink="folHlink"/>
  <p:sldLayoutIdLst>
    <p:sldLayoutId id="2147483649" r:id="rId1"/>
    <p:sldLayoutId id="2147483682" r:id="rId2"/>
    <p:sldLayoutId id="2147483660" r:id="rId3"/>
    <p:sldLayoutId id="2147483652" r:id="rId4"/>
    <p:sldLayoutId id="2147483686" r:id="rId5"/>
    <p:sldLayoutId id="2147483651" r:id="rId6"/>
    <p:sldLayoutId id="2147483683" r:id="rId7"/>
    <p:sldLayoutId id="2147483684" r:id="rId8"/>
    <p:sldLayoutId id="2147483685" r:id="rId9"/>
    <p:sldLayoutId id="2147483687" r:id="rId10"/>
    <p:sldLayoutId id="2147483680" r:id="rId11"/>
    <p:sldLayoutId id="2147483688" r:id="rId12"/>
    <p:sldLayoutId id="2147483650" r:id="rId13"/>
  </p:sldLayoutIdLst>
  <p:hf hdr="0" dt="0"/>
  <p:txStyles>
    <p:titleStyle>
      <a:lvl1pPr algn="l" defTabSz="914400" rtl="0" eaLnBrk="1" latinLnBrk="0" hangingPunct="1">
        <a:lnSpc>
          <a:spcPct val="90000"/>
        </a:lnSpc>
        <a:spcBef>
          <a:spcPct val="0"/>
        </a:spcBef>
        <a:buNone/>
        <a:defRPr sz="6000" kern="1200" baseline="0">
          <a:solidFill>
            <a:schemeClr val="tx1"/>
          </a:solidFill>
          <a:latin typeface="Franklin Gothic Demi" panose="020B0603020102020204" pitchFamily="34" charset="0"/>
          <a:ea typeface="+mj-ea"/>
          <a:cs typeface="+mj-cs"/>
        </a:defRPr>
      </a:lvl1pPr>
    </p:titleStyle>
    <p:bodyStyle>
      <a:lvl1pPr marL="228600" indent="-228600" algn="l" defTabSz="914400" rtl="0" eaLnBrk="1" latinLnBrk="0" hangingPunct="1">
        <a:lnSpc>
          <a:spcPct val="90000"/>
        </a:lnSpc>
        <a:spcBef>
          <a:spcPts val="1000"/>
        </a:spcBef>
        <a:buFont typeface="Courier New" panose="02070309020205020404" pitchFamily="49" charset="0"/>
        <a:buChar char="o"/>
        <a:defRPr sz="2800" kern="1200" baseline="0">
          <a:solidFill>
            <a:schemeClr val="tx1"/>
          </a:solidFill>
          <a:latin typeface="Franklin Gothic Book" panose="020B0503020102020204" pitchFamily="34" charset="0"/>
          <a:ea typeface="+mn-ea"/>
          <a:cs typeface="+mn-cs"/>
        </a:defRPr>
      </a:lvl1pPr>
      <a:lvl2pPr marL="685800" indent="-228600" algn="l" defTabSz="914400" rtl="0" eaLnBrk="1" latinLnBrk="0" hangingPunct="1">
        <a:lnSpc>
          <a:spcPct val="90000"/>
        </a:lnSpc>
        <a:spcBef>
          <a:spcPts val="500"/>
        </a:spcBef>
        <a:buFont typeface="Courier New" panose="02070309020205020404" pitchFamily="49" charset="0"/>
        <a:buChar char="o"/>
        <a:defRPr sz="2400" kern="1200" baseline="0">
          <a:solidFill>
            <a:schemeClr val="tx1"/>
          </a:solidFill>
          <a:latin typeface="Franklin Gothic Book" panose="020B0503020102020204" pitchFamily="34" charset="0"/>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defRPr sz="2000" kern="1200" baseline="0">
          <a:solidFill>
            <a:schemeClr val="tx1"/>
          </a:solidFill>
          <a:latin typeface="Franklin Gothic Book" panose="020B0503020102020204" pitchFamily="34" charset="0"/>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defRPr sz="1800" kern="1200" baseline="0">
          <a:solidFill>
            <a:schemeClr val="tx1"/>
          </a:solidFill>
          <a:latin typeface="Franklin Gothic Book" panose="020B0503020102020204" pitchFamily="34" charset="0"/>
          <a:ea typeface="+mn-ea"/>
          <a:cs typeface="+mn-cs"/>
        </a:defRPr>
      </a:lvl4pPr>
      <a:lvl5pPr marL="2057400" indent="-228600" algn="l" defTabSz="914400" rtl="0" eaLnBrk="1" latinLnBrk="0" hangingPunct="1">
        <a:lnSpc>
          <a:spcPct val="90000"/>
        </a:lnSpc>
        <a:spcBef>
          <a:spcPts val="500"/>
        </a:spcBef>
        <a:buFont typeface="Courier New" panose="02070309020205020404" pitchFamily="49" charset="0"/>
        <a:buChar char="o"/>
        <a:defRPr sz="1800" kern="1200" baseline="0">
          <a:solidFill>
            <a:schemeClr val="tx1"/>
          </a:solidFill>
          <a:latin typeface="Franklin Gothic Book" panose="020B05030201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109EC9-2076-4145-841F-1763EC46C44B}" type="datetimeFigureOut">
              <a:rPr lang="en-US" smtClean="0"/>
              <a:t>6/24/2024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1EB517-F975-4BEE-87B0-DDD30A8FD5B8}" type="slidenum">
              <a:rPr lang="en-US" smtClean="0"/>
              <a:t>‹#›</a:t>
            </a:fld>
            <a:endParaRPr lang="en-US"/>
          </a:p>
        </p:txBody>
      </p:sp>
    </p:spTree>
    <p:extLst>
      <p:ext uri="{BB962C8B-B14F-4D97-AF65-F5344CB8AC3E}">
        <p14:creationId xmlns:p14="http://schemas.microsoft.com/office/powerpoint/2010/main" val="1678072196"/>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486155" y="457201"/>
            <a:ext cx="230504" cy="1010919"/>
          </a:xfrm>
          <a:custGeom>
            <a:avLst/>
            <a:gdLst/>
            <a:ahLst/>
            <a:cxnLst/>
            <a:rect l="l" t="t" r="r" b="b"/>
            <a:pathLst>
              <a:path w="230504" h="1010919">
                <a:moveTo>
                  <a:pt x="230121" y="1010410"/>
                </a:moveTo>
                <a:lnTo>
                  <a:pt x="230121" y="0"/>
                </a:lnTo>
                <a:lnTo>
                  <a:pt x="0" y="0"/>
                </a:lnTo>
                <a:lnTo>
                  <a:pt x="0" y="1010410"/>
                </a:lnTo>
                <a:lnTo>
                  <a:pt x="230121" y="1010410"/>
                </a:lnTo>
                <a:close/>
              </a:path>
            </a:pathLst>
          </a:custGeom>
          <a:solidFill>
            <a:srgbClr val="0081C5"/>
          </a:solidFill>
        </p:spPr>
        <p:txBody>
          <a:bodyPr wrap="square" lIns="0" tIns="0" rIns="0" bIns="0" rtlCol="0"/>
          <a:lstStyle/>
          <a:p>
            <a:endParaRPr/>
          </a:p>
        </p:txBody>
      </p:sp>
      <p:sp>
        <p:nvSpPr>
          <p:cNvPr id="2" name="Holder 2"/>
          <p:cNvSpPr>
            <a:spLocks noGrp="1"/>
          </p:cNvSpPr>
          <p:nvPr>
            <p:ph type="title"/>
          </p:nvPr>
        </p:nvSpPr>
        <p:spPr>
          <a:xfrm>
            <a:off x="885240" y="318261"/>
            <a:ext cx="10421518" cy="1244600"/>
          </a:xfrm>
          <a:prstGeom prst="rect">
            <a:avLst/>
          </a:prstGeom>
        </p:spPr>
        <p:txBody>
          <a:bodyPr wrap="square" lIns="0" tIns="0" rIns="0" bIns="0">
            <a:spAutoFit/>
          </a:bodyPr>
          <a:lstStyle>
            <a:lvl1pPr>
              <a:defRPr sz="4000" b="1" i="0">
                <a:solidFill>
                  <a:srgbClr val="5E6064"/>
                </a:solidFill>
                <a:latin typeface="Franklin Gothic Demi"/>
                <a:cs typeface="Franklin Gothic Demi"/>
              </a:defRPr>
            </a:lvl1pPr>
          </a:lstStyle>
          <a:p>
            <a:endParaRPr/>
          </a:p>
        </p:txBody>
      </p:sp>
      <p:sp>
        <p:nvSpPr>
          <p:cNvPr id="3" name="Holder 3"/>
          <p:cNvSpPr>
            <a:spLocks noGrp="1"/>
          </p:cNvSpPr>
          <p:nvPr>
            <p:ph type="body" idx="1"/>
          </p:nvPr>
        </p:nvSpPr>
        <p:spPr>
          <a:xfrm>
            <a:off x="609600" y="1577340"/>
            <a:ext cx="1097280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6/24/2024</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8.emf"/><Relationship Id="rId1" Type="http://schemas.openxmlformats.org/officeDocument/2006/relationships/slideLayout" Target="../slideLayouts/slideLayout4.xml"/><Relationship Id="rId6" Type="http://schemas.openxmlformats.org/officeDocument/2006/relationships/image" Target="../media/image22.emf"/><Relationship Id="rId5" Type="http://schemas.openxmlformats.org/officeDocument/2006/relationships/image" Target="../media/image41.emf"/><Relationship Id="rId4" Type="http://schemas.openxmlformats.org/officeDocument/2006/relationships/image" Target="../media/image40.emf"/></Relationships>
</file>

<file path=ppt/slides/_rels/slide11.xml.rels><?xml version="1.0" encoding="UTF-8" standalone="yes"?>
<Relationships xmlns="http://schemas.openxmlformats.org/package/2006/relationships"><Relationship Id="rId3" Type="http://schemas.openxmlformats.org/officeDocument/2006/relationships/image" Target="../media/image47.jpeg"/><Relationship Id="rId7" Type="http://schemas.openxmlformats.org/officeDocument/2006/relationships/image" Target="../media/image48.jpeg"/><Relationship Id="rId2" Type="http://schemas.openxmlformats.org/officeDocument/2006/relationships/image" Target="../media/image46.png"/><Relationship Id="rId1" Type="http://schemas.openxmlformats.org/officeDocument/2006/relationships/slideLayout" Target="../slideLayouts/slideLayout32.xml"/><Relationship Id="rId6" Type="http://schemas.openxmlformats.org/officeDocument/2006/relationships/image" Target="../media/image40.emf"/><Relationship Id="rId5" Type="http://schemas.openxmlformats.org/officeDocument/2006/relationships/image" Target="../media/image7.emf"/><Relationship Id="rId4" Type="http://schemas.openxmlformats.org/officeDocument/2006/relationships/image" Target="../media/image22.emf"/></Relationships>
</file>

<file path=ppt/slides/_rels/slide1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png"/><Relationship Id="rId1" Type="http://schemas.openxmlformats.org/officeDocument/2006/relationships/slideLayout" Target="../slideLayouts/slideLayout32.xml"/><Relationship Id="rId6" Type="http://schemas.openxmlformats.org/officeDocument/2006/relationships/image" Target="../media/image40.emf"/><Relationship Id="rId5" Type="http://schemas.openxmlformats.org/officeDocument/2006/relationships/image" Target="../media/image7.emf"/><Relationship Id="rId4" Type="http://schemas.openxmlformats.org/officeDocument/2006/relationships/image" Target="../media/image22.emf"/></Relationships>
</file>

<file path=ppt/slides/_rels/slide13.xml.rels><?xml version="1.0" encoding="UTF-8" standalone="yes"?>
<Relationships xmlns="http://schemas.openxmlformats.org/package/2006/relationships"><Relationship Id="rId3" Type="http://schemas.openxmlformats.org/officeDocument/2006/relationships/image" Target="../media/image47.jpeg"/><Relationship Id="rId7" Type="http://schemas.openxmlformats.org/officeDocument/2006/relationships/image" Target="../media/image49.png"/><Relationship Id="rId2" Type="http://schemas.openxmlformats.org/officeDocument/2006/relationships/image" Target="../media/image46.png"/><Relationship Id="rId1" Type="http://schemas.openxmlformats.org/officeDocument/2006/relationships/slideLayout" Target="../slideLayouts/slideLayout32.xml"/><Relationship Id="rId6" Type="http://schemas.openxmlformats.org/officeDocument/2006/relationships/image" Target="../media/image40.emf"/><Relationship Id="rId5" Type="http://schemas.openxmlformats.org/officeDocument/2006/relationships/image" Target="../media/image7.emf"/><Relationship Id="rId4" Type="http://schemas.openxmlformats.org/officeDocument/2006/relationships/image" Target="../media/image22.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hyperlink" Target="https://youtu.be/9QjzZPNQlbE"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jpeg"/><Relationship Id="rId1" Type="http://schemas.openxmlformats.org/officeDocument/2006/relationships/slideLayout" Target="../slideLayouts/slideLayout4.xml"/><Relationship Id="rId4" Type="http://schemas.openxmlformats.org/officeDocument/2006/relationships/image" Target="../media/image22.emf"/></Relationships>
</file>

<file path=ppt/slides/_rels/slide4.xml.rels><?xml version="1.0" encoding="UTF-8" standalone="yes"?>
<Relationships xmlns="http://schemas.openxmlformats.org/package/2006/relationships"><Relationship Id="rId3" Type="http://schemas.openxmlformats.org/officeDocument/2006/relationships/image" Target="../media/image23.emf"/><Relationship Id="rId7" Type="http://schemas.openxmlformats.org/officeDocument/2006/relationships/image" Target="../media/image27.emf"/><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26.emf"/><Relationship Id="rId5" Type="http://schemas.openxmlformats.org/officeDocument/2006/relationships/image" Target="../media/image25.emf"/><Relationship Id="rId4" Type="http://schemas.openxmlformats.org/officeDocument/2006/relationships/image" Target="../media/image24.emf"/></Relationships>
</file>

<file path=ppt/slides/_rels/slide5.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svg"/><Relationship Id="rId2" Type="http://schemas.openxmlformats.org/officeDocument/2006/relationships/image" Target="../media/image28.jpeg"/><Relationship Id="rId1" Type="http://schemas.openxmlformats.org/officeDocument/2006/relationships/slideLayout" Target="../slideLayouts/slideLayout13.xml"/><Relationship Id="rId6" Type="http://schemas.openxmlformats.org/officeDocument/2006/relationships/image" Target="../media/image32.png"/><Relationship Id="rId11" Type="http://schemas.openxmlformats.org/officeDocument/2006/relationships/image" Target="../media/image36.svg"/><Relationship Id="rId5" Type="http://schemas.openxmlformats.org/officeDocument/2006/relationships/image" Target="../media/image31.jpeg"/><Relationship Id="rId10" Type="http://schemas.openxmlformats.org/officeDocument/2006/relationships/image" Target="../media/image35.png"/><Relationship Id="rId4" Type="http://schemas.openxmlformats.org/officeDocument/2006/relationships/image" Target="../media/image30.svg"/><Relationship Id="rId9"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png"/><Relationship Id="rId1" Type="http://schemas.openxmlformats.org/officeDocument/2006/relationships/slideLayout" Target="../slideLayouts/slideLayout15.xml"/><Relationship Id="rId4" Type="http://schemas.openxmlformats.org/officeDocument/2006/relationships/image" Target="../media/image39.e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39.emf"/><Relationship Id="rId7" Type="http://schemas.openxmlformats.org/officeDocument/2006/relationships/image" Target="../media/image42.jpeg"/><Relationship Id="rId2" Type="http://schemas.openxmlformats.org/officeDocument/2006/relationships/image" Target="../media/image38.emf"/><Relationship Id="rId1" Type="http://schemas.openxmlformats.org/officeDocument/2006/relationships/slideLayout" Target="../slideLayouts/slideLayout4.xml"/><Relationship Id="rId6" Type="http://schemas.openxmlformats.org/officeDocument/2006/relationships/image" Target="../media/image22.emf"/><Relationship Id="rId5" Type="http://schemas.openxmlformats.org/officeDocument/2006/relationships/image" Target="../media/image41.emf"/><Relationship Id="rId4" Type="http://schemas.openxmlformats.org/officeDocument/2006/relationships/image" Target="../media/image40.emf"/><Relationship Id="rId9" Type="http://schemas.openxmlformats.org/officeDocument/2006/relationships/image" Target="../media/image44.jpeg"/></Relationships>
</file>

<file path=ppt/slides/_rels/slide9.xml.rels><?xml version="1.0" encoding="UTF-8" standalone="yes"?>
<Relationships xmlns="http://schemas.openxmlformats.org/package/2006/relationships"><Relationship Id="rId3" Type="http://schemas.openxmlformats.org/officeDocument/2006/relationships/image" Target="../media/image39.emf"/><Relationship Id="rId7" Type="http://schemas.openxmlformats.org/officeDocument/2006/relationships/image" Target="../media/image45.jpeg"/><Relationship Id="rId2" Type="http://schemas.openxmlformats.org/officeDocument/2006/relationships/image" Target="../media/image38.emf"/><Relationship Id="rId1" Type="http://schemas.openxmlformats.org/officeDocument/2006/relationships/slideLayout" Target="../slideLayouts/slideLayout4.xml"/><Relationship Id="rId6" Type="http://schemas.openxmlformats.org/officeDocument/2006/relationships/image" Target="../media/image22.emf"/><Relationship Id="rId5" Type="http://schemas.openxmlformats.org/officeDocument/2006/relationships/image" Target="../media/image41.emf"/><Relationship Id="rId4" Type="http://schemas.openxmlformats.org/officeDocument/2006/relationships/image" Target="../media/image4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403F8BFC-550A-104D-8F9B-C75A041CF6EC}"/>
              </a:ext>
            </a:extLst>
          </p:cNvPr>
          <p:cNvSpPr>
            <a:spLocks noGrp="1"/>
          </p:cNvSpPr>
          <p:nvPr>
            <p:ph type="subTitle" idx="1"/>
          </p:nvPr>
        </p:nvSpPr>
        <p:spPr/>
        <p:txBody>
          <a:bodyPr/>
          <a:lstStyle/>
          <a:p>
            <a:r>
              <a:rPr lang="en-US"/>
              <a:t>www.bgccarson.org</a:t>
            </a:r>
          </a:p>
        </p:txBody>
      </p:sp>
      <p:sp>
        <p:nvSpPr>
          <p:cNvPr id="3" name="Title 2">
            <a:extLst>
              <a:ext uri="{FF2B5EF4-FFF2-40B4-BE49-F238E27FC236}">
                <a16:creationId xmlns:a16="http://schemas.microsoft.com/office/drawing/2014/main" id="{8C06D630-F8AF-D044-8D31-C37E9B9ABAD7}"/>
              </a:ext>
            </a:extLst>
          </p:cNvPr>
          <p:cNvSpPr>
            <a:spLocks noGrp="1"/>
          </p:cNvSpPr>
          <p:nvPr>
            <p:ph type="ctrTitle"/>
          </p:nvPr>
        </p:nvSpPr>
        <p:spPr/>
        <p:txBody>
          <a:bodyPr>
            <a:normAutofit/>
          </a:bodyPr>
          <a:lstStyle/>
          <a:p>
            <a:r>
              <a:rPr lang="en-US"/>
              <a:t>Welcome to the Club</a:t>
            </a:r>
          </a:p>
        </p:txBody>
      </p:sp>
      <p:sp>
        <p:nvSpPr>
          <p:cNvPr id="4" name="Date Placeholder 3">
            <a:extLst>
              <a:ext uri="{FF2B5EF4-FFF2-40B4-BE49-F238E27FC236}">
                <a16:creationId xmlns:a16="http://schemas.microsoft.com/office/drawing/2014/main" id="{0A5350F7-5D46-A64E-9001-A3C445A3A619}"/>
              </a:ext>
            </a:extLst>
          </p:cNvPr>
          <p:cNvSpPr>
            <a:spLocks noGrp="1"/>
          </p:cNvSpPr>
          <p:nvPr>
            <p:ph type="dt" sz="half" idx="10"/>
          </p:nvPr>
        </p:nvSpPr>
        <p:spPr>
          <a:xfrm>
            <a:off x="722752" y="5799524"/>
            <a:ext cx="2019631" cy="464071"/>
          </a:xfrm>
          <a:prstGeom prst="rect">
            <a:avLst/>
          </a:prstGeom>
        </p:spPr>
        <p:txBody>
          <a:bodyPr/>
          <a:lstStyle>
            <a:lvl1pPr>
              <a:defRPr sz="2000" baseline="0">
                <a:solidFill>
                  <a:schemeClr val="bg1"/>
                </a:solidFill>
                <a:latin typeface="Franklin Gothic Demi" panose="020B0603020102020204" pitchFamily="34" charset="0"/>
              </a:defRPr>
            </a:lvl1pPr>
          </a:lstStyle>
          <a:p>
            <a:r>
              <a:rPr lang="en-US"/>
              <a:t>7/28/2021</a:t>
            </a:r>
          </a:p>
        </p:txBody>
      </p:sp>
    </p:spTree>
    <p:extLst>
      <p:ext uri="{BB962C8B-B14F-4D97-AF65-F5344CB8AC3E}">
        <p14:creationId xmlns:p14="http://schemas.microsoft.com/office/powerpoint/2010/main" val="42080177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8DB4E33-90D5-1841-A43E-4454D1782ECD}"/>
              </a:ext>
            </a:extLst>
          </p:cNvPr>
          <p:cNvSpPr>
            <a:spLocks noGrp="1"/>
          </p:cNvSpPr>
          <p:nvPr>
            <p:ph type="sldNum" sz="quarter" idx="11"/>
          </p:nvPr>
        </p:nvSpPr>
        <p:spPr>
          <a:xfrm>
            <a:off x="10608037" y="6492875"/>
            <a:ext cx="1161688" cy="228600"/>
          </a:xfrm>
        </p:spPr>
        <p:txBody>
          <a:bodyPr/>
          <a:lstStyle/>
          <a:p>
            <a:fld id="{22AD59AE-8B1C-7044-811A-8CB17F13F2CF}" type="slidenum">
              <a:rPr lang="en-US" smtClean="0"/>
              <a:pPr/>
              <a:t>10</a:t>
            </a:fld>
            <a:endParaRPr lang="en-US"/>
          </a:p>
        </p:txBody>
      </p:sp>
      <p:sp>
        <p:nvSpPr>
          <p:cNvPr id="5" name="Title 4">
            <a:extLst>
              <a:ext uri="{FF2B5EF4-FFF2-40B4-BE49-F238E27FC236}">
                <a16:creationId xmlns:a16="http://schemas.microsoft.com/office/drawing/2014/main" id="{C01D299D-7E0B-F84D-B8EE-766C937BEBED}"/>
              </a:ext>
            </a:extLst>
          </p:cNvPr>
          <p:cNvSpPr>
            <a:spLocks noGrp="1"/>
          </p:cNvSpPr>
          <p:nvPr>
            <p:ph type="title"/>
          </p:nvPr>
        </p:nvSpPr>
        <p:spPr>
          <a:xfrm>
            <a:off x="806303" y="358054"/>
            <a:ext cx="6534150" cy="1325563"/>
          </a:xfrm>
        </p:spPr>
        <p:txBody>
          <a:bodyPr/>
          <a:lstStyle/>
          <a:p>
            <a:r>
              <a:rPr lang="en-US" dirty="0">
                <a:latin typeface="Franklin Gothic Demi"/>
              </a:rPr>
              <a:t>STEM Future</a:t>
            </a:r>
          </a:p>
        </p:txBody>
      </p:sp>
      <p:sp>
        <p:nvSpPr>
          <p:cNvPr id="7" name="Oval 6">
            <a:extLst>
              <a:ext uri="{FF2B5EF4-FFF2-40B4-BE49-F238E27FC236}">
                <a16:creationId xmlns:a16="http://schemas.microsoft.com/office/drawing/2014/main" id="{C85FD08D-9E16-274A-BA38-C9001BB2B64C}"/>
              </a:ext>
            </a:extLst>
          </p:cNvPr>
          <p:cNvSpPr/>
          <p:nvPr/>
        </p:nvSpPr>
        <p:spPr>
          <a:xfrm>
            <a:off x="66559" y="2299397"/>
            <a:ext cx="4036016" cy="4036015"/>
          </a:xfrm>
          <a:prstGeom prst="ellipse">
            <a:avLst/>
          </a:prstGeom>
          <a:solidFill>
            <a:srgbClr val="EC94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9770597C-A0E3-9A46-9CA6-1B20A46897BC}"/>
              </a:ext>
            </a:extLst>
          </p:cNvPr>
          <p:cNvSpPr txBox="1"/>
          <p:nvPr/>
        </p:nvSpPr>
        <p:spPr>
          <a:xfrm>
            <a:off x="119074" y="4183112"/>
            <a:ext cx="3902232" cy="491160"/>
          </a:xfrm>
          <a:prstGeom prst="rect">
            <a:avLst/>
          </a:prstGeom>
          <a:noFill/>
        </p:spPr>
        <p:txBody>
          <a:bodyPr wrap="square" lIns="91440" tIns="45720" rIns="91440" bIns="45720" rtlCol="0" anchor="t">
            <a:spAutoFit/>
          </a:bodyPr>
          <a:lstStyle/>
          <a:p>
            <a:pPr algn="ctr">
              <a:lnSpc>
                <a:spcPts val="2000"/>
              </a:lnSpc>
            </a:pPr>
            <a:r>
              <a:rPr lang="en-US" sz="7000" dirty="0">
                <a:solidFill>
                  <a:schemeClr val="bg1"/>
                </a:solidFill>
                <a:latin typeface="Franklin Gothic Demi"/>
              </a:rPr>
              <a:t>ACCESS</a:t>
            </a:r>
          </a:p>
        </p:txBody>
      </p:sp>
      <p:sp>
        <p:nvSpPr>
          <p:cNvPr id="23" name="Oval 22">
            <a:extLst>
              <a:ext uri="{FF2B5EF4-FFF2-40B4-BE49-F238E27FC236}">
                <a16:creationId xmlns:a16="http://schemas.microsoft.com/office/drawing/2014/main" id="{B3C4EC8B-8E52-EA4E-8167-FE022C5ACC93}"/>
              </a:ext>
            </a:extLst>
          </p:cNvPr>
          <p:cNvSpPr/>
          <p:nvPr/>
        </p:nvSpPr>
        <p:spPr>
          <a:xfrm>
            <a:off x="7897113" y="165726"/>
            <a:ext cx="3298099" cy="3125571"/>
          </a:xfrm>
          <a:prstGeom prst="ellipse">
            <a:avLst/>
          </a:prstGeom>
          <a:solidFill>
            <a:srgbClr val="9CC3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666B3061-9BD8-984C-9C11-0726CEBF9B5A}"/>
              </a:ext>
            </a:extLst>
          </p:cNvPr>
          <p:cNvSpPr/>
          <p:nvPr/>
        </p:nvSpPr>
        <p:spPr>
          <a:xfrm>
            <a:off x="5662089" y="2893420"/>
            <a:ext cx="3024930" cy="3024930"/>
          </a:xfrm>
          <a:prstGeom prst="ellipse">
            <a:avLst/>
          </a:prstGeom>
          <a:solidFill>
            <a:srgbClr val="973A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5953C053-F692-9E4B-AF82-D6DAA795B8D6}"/>
              </a:ext>
            </a:extLst>
          </p:cNvPr>
          <p:cNvPicPr>
            <a:picLocks noChangeAspect="1"/>
          </p:cNvPicPr>
          <p:nvPr/>
        </p:nvPicPr>
        <p:blipFill>
          <a:blip r:embed="rId2"/>
          <a:stretch>
            <a:fillRect/>
          </a:stretch>
        </p:blipFill>
        <p:spPr>
          <a:xfrm rot="17923801">
            <a:off x="5074428" y="925447"/>
            <a:ext cx="286934" cy="946884"/>
          </a:xfrm>
          <a:prstGeom prst="rect">
            <a:avLst/>
          </a:prstGeom>
        </p:spPr>
      </p:pic>
      <p:pic>
        <p:nvPicPr>
          <p:cNvPr id="15" name="Picture 14">
            <a:extLst>
              <a:ext uri="{FF2B5EF4-FFF2-40B4-BE49-F238E27FC236}">
                <a16:creationId xmlns:a16="http://schemas.microsoft.com/office/drawing/2014/main" id="{64360DC3-083C-674F-99A1-0E63AD37A27A}"/>
              </a:ext>
            </a:extLst>
          </p:cNvPr>
          <p:cNvPicPr>
            <a:picLocks noChangeAspect="1"/>
          </p:cNvPicPr>
          <p:nvPr/>
        </p:nvPicPr>
        <p:blipFill>
          <a:blip r:embed="rId3"/>
          <a:stretch>
            <a:fillRect/>
          </a:stretch>
        </p:blipFill>
        <p:spPr>
          <a:xfrm>
            <a:off x="2849255" y="1754139"/>
            <a:ext cx="387362" cy="387362"/>
          </a:xfrm>
          <a:prstGeom prst="rect">
            <a:avLst/>
          </a:prstGeom>
        </p:spPr>
      </p:pic>
      <p:pic>
        <p:nvPicPr>
          <p:cNvPr id="16" name="Picture 15">
            <a:extLst>
              <a:ext uri="{FF2B5EF4-FFF2-40B4-BE49-F238E27FC236}">
                <a16:creationId xmlns:a16="http://schemas.microsoft.com/office/drawing/2014/main" id="{82C9B66C-7C6F-D64F-BF51-40E1D7BD1040}"/>
              </a:ext>
            </a:extLst>
          </p:cNvPr>
          <p:cNvPicPr>
            <a:picLocks noChangeAspect="1"/>
          </p:cNvPicPr>
          <p:nvPr/>
        </p:nvPicPr>
        <p:blipFill>
          <a:blip r:embed="rId4"/>
          <a:stretch>
            <a:fillRect/>
          </a:stretch>
        </p:blipFill>
        <p:spPr>
          <a:xfrm rot="12867301">
            <a:off x="4095156" y="4801170"/>
            <a:ext cx="674296" cy="717336"/>
          </a:xfrm>
          <a:prstGeom prst="rect">
            <a:avLst/>
          </a:prstGeom>
        </p:spPr>
      </p:pic>
      <p:pic>
        <p:nvPicPr>
          <p:cNvPr id="17" name="Picture 16">
            <a:extLst>
              <a:ext uri="{FF2B5EF4-FFF2-40B4-BE49-F238E27FC236}">
                <a16:creationId xmlns:a16="http://schemas.microsoft.com/office/drawing/2014/main" id="{D62B4174-2F98-D444-91E3-8C8FC48A2044}"/>
              </a:ext>
            </a:extLst>
          </p:cNvPr>
          <p:cNvPicPr>
            <a:picLocks noChangeAspect="1"/>
          </p:cNvPicPr>
          <p:nvPr/>
        </p:nvPicPr>
        <p:blipFill rotWithShape="1">
          <a:blip r:embed="rId5"/>
          <a:srcRect l="50000" t="36692" b="15779"/>
          <a:stretch/>
        </p:blipFill>
        <p:spPr>
          <a:xfrm>
            <a:off x="6903961" y="272121"/>
            <a:ext cx="979530" cy="1071211"/>
          </a:xfrm>
          <a:prstGeom prst="rect">
            <a:avLst/>
          </a:prstGeom>
        </p:spPr>
      </p:pic>
      <p:pic>
        <p:nvPicPr>
          <p:cNvPr id="18" name="Picture 17">
            <a:extLst>
              <a:ext uri="{FF2B5EF4-FFF2-40B4-BE49-F238E27FC236}">
                <a16:creationId xmlns:a16="http://schemas.microsoft.com/office/drawing/2014/main" id="{F2B99BB8-AE18-8E4D-98DD-91CBDBAAB1B4}"/>
              </a:ext>
            </a:extLst>
          </p:cNvPr>
          <p:cNvPicPr>
            <a:picLocks noChangeAspect="1"/>
          </p:cNvPicPr>
          <p:nvPr/>
        </p:nvPicPr>
        <p:blipFill>
          <a:blip r:embed="rId6"/>
          <a:stretch>
            <a:fillRect/>
          </a:stretch>
        </p:blipFill>
        <p:spPr>
          <a:xfrm rot="19519066">
            <a:off x="11753687" y="3499001"/>
            <a:ext cx="270758" cy="941205"/>
          </a:xfrm>
          <a:prstGeom prst="rect">
            <a:avLst/>
          </a:prstGeom>
        </p:spPr>
      </p:pic>
      <p:sp>
        <p:nvSpPr>
          <p:cNvPr id="32" name="Footer Placeholder 31">
            <a:extLst>
              <a:ext uri="{FF2B5EF4-FFF2-40B4-BE49-F238E27FC236}">
                <a16:creationId xmlns:a16="http://schemas.microsoft.com/office/drawing/2014/main" id="{823FD60F-3976-5747-8FB0-F63268AF069D}"/>
              </a:ext>
            </a:extLst>
          </p:cNvPr>
          <p:cNvSpPr>
            <a:spLocks noGrp="1"/>
          </p:cNvSpPr>
          <p:nvPr>
            <p:ph type="ftr" sz="quarter" idx="12"/>
          </p:nvPr>
        </p:nvSpPr>
        <p:spPr/>
        <p:txBody>
          <a:bodyPr/>
          <a:lstStyle/>
          <a:p>
            <a:pPr>
              <a:tabLst>
                <a:tab pos="4456113" algn="l"/>
              </a:tabLst>
            </a:pPr>
            <a:r>
              <a:rPr lang="en-US" dirty="0">
                <a:solidFill>
                  <a:srgbClr val="0680C6"/>
                </a:solidFill>
                <a:latin typeface="Franklin Gothic Demi" panose="020B0603020102020204" pitchFamily="34" charset="0"/>
              </a:rPr>
              <a:t>BOYS &amp; GIRLS CLUBS OF CARSON </a:t>
            </a:r>
            <a:r>
              <a:rPr lang="en-US" dirty="0">
                <a:solidFill>
                  <a:srgbClr val="0680C6"/>
                </a:solidFill>
              </a:rPr>
              <a:t>	</a:t>
            </a:r>
            <a:r>
              <a:rPr lang="en-US" cap="all" spc="150" dirty="0">
                <a:solidFill>
                  <a:srgbClr val="0680C6"/>
                </a:solidFill>
              </a:rPr>
              <a:t>welcome to the club</a:t>
            </a:r>
          </a:p>
          <a:p>
            <a:endParaRPr lang="en-US"/>
          </a:p>
        </p:txBody>
      </p:sp>
      <p:sp>
        <p:nvSpPr>
          <p:cNvPr id="2" name="TextBox 1">
            <a:extLst>
              <a:ext uri="{FF2B5EF4-FFF2-40B4-BE49-F238E27FC236}">
                <a16:creationId xmlns:a16="http://schemas.microsoft.com/office/drawing/2014/main" id="{477E886C-82ED-C32D-1F76-13E9BBBC6A75}"/>
              </a:ext>
            </a:extLst>
          </p:cNvPr>
          <p:cNvSpPr txBox="1"/>
          <p:nvPr/>
        </p:nvSpPr>
        <p:spPr>
          <a:xfrm>
            <a:off x="5223036" y="4183112"/>
            <a:ext cx="3902232" cy="916148"/>
          </a:xfrm>
          <a:prstGeom prst="rect">
            <a:avLst/>
          </a:prstGeom>
          <a:noFill/>
        </p:spPr>
        <p:txBody>
          <a:bodyPr wrap="square" lIns="91440" tIns="45720" rIns="91440" bIns="45720" rtlCol="0" anchor="t">
            <a:spAutoFit/>
          </a:bodyPr>
          <a:lstStyle/>
          <a:p>
            <a:pPr algn="ctr">
              <a:lnSpc>
                <a:spcPts val="2000"/>
              </a:lnSpc>
            </a:pPr>
            <a:r>
              <a:rPr lang="en-US" sz="3600" dirty="0">
                <a:solidFill>
                  <a:schemeClr val="bg1"/>
                </a:solidFill>
                <a:latin typeface="Franklin Gothic Demi"/>
              </a:rPr>
              <a:t>DIVERSITY &amp;</a:t>
            </a:r>
            <a:endParaRPr lang="en-US">
              <a:solidFill>
                <a:schemeClr val="bg1"/>
              </a:solidFill>
              <a:cs typeface="Calibri" panose="020F0502020204030204"/>
            </a:endParaRPr>
          </a:p>
          <a:p>
            <a:pPr algn="ctr">
              <a:lnSpc>
                <a:spcPts val="2000"/>
              </a:lnSpc>
            </a:pPr>
            <a:endParaRPr lang="en-US" sz="3600" dirty="0">
              <a:solidFill>
                <a:schemeClr val="bg1"/>
              </a:solidFill>
              <a:latin typeface="Franklin Gothic Demi"/>
            </a:endParaRPr>
          </a:p>
          <a:p>
            <a:pPr algn="ctr">
              <a:lnSpc>
                <a:spcPts val="2000"/>
              </a:lnSpc>
            </a:pPr>
            <a:r>
              <a:rPr lang="en-US" sz="3600" dirty="0">
                <a:solidFill>
                  <a:schemeClr val="bg1"/>
                </a:solidFill>
                <a:latin typeface="Franklin Gothic Demi"/>
              </a:rPr>
              <a:t> INCLUSION</a:t>
            </a:r>
            <a:endParaRPr lang="en-US" dirty="0">
              <a:solidFill>
                <a:schemeClr val="bg1"/>
              </a:solidFill>
              <a:cs typeface="Calibri"/>
            </a:endParaRPr>
          </a:p>
        </p:txBody>
      </p:sp>
      <p:sp>
        <p:nvSpPr>
          <p:cNvPr id="3" name="TextBox 2">
            <a:extLst>
              <a:ext uri="{FF2B5EF4-FFF2-40B4-BE49-F238E27FC236}">
                <a16:creationId xmlns:a16="http://schemas.microsoft.com/office/drawing/2014/main" id="{70B9893D-057C-1C69-A1C2-ADDC3BA49E13}"/>
              </a:ext>
            </a:extLst>
          </p:cNvPr>
          <p:cNvSpPr txBox="1"/>
          <p:nvPr/>
        </p:nvSpPr>
        <p:spPr>
          <a:xfrm>
            <a:off x="7580922" y="1710206"/>
            <a:ext cx="3902232" cy="432170"/>
          </a:xfrm>
          <a:prstGeom prst="rect">
            <a:avLst/>
          </a:prstGeom>
          <a:noFill/>
        </p:spPr>
        <p:txBody>
          <a:bodyPr wrap="square" lIns="91440" tIns="45720" rIns="91440" bIns="45720" rtlCol="0" anchor="t">
            <a:spAutoFit/>
          </a:bodyPr>
          <a:lstStyle/>
          <a:p>
            <a:pPr algn="ctr">
              <a:lnSpc>
                <a:spcPts val="2000"/>
              </a:lnSpc>
            </a:pPr>
            <a:r>
              <a:rPr lang="en-US" sz="5000" dirty="0">
                <a:solidFill>
                  <a:schemeClr val="bg1"/>
                </a:solidFill>
                <a:latin typeface="Franklin Gothic Demi"/>
              </a:rPr>
              <a:t>PATHWAYS</a:t>
            </a:r>
          </a:p>
        </p:txBody>
      </p:sp>
      <p:sp>
        <p:nvSpPr>
          <p:cNvPr id="11" name="Oval 10">
            <a:extLst>
              <a:ext uri="{FF2B5EF4-FFF2-40B4-BE49-F238E27FC236}">
                <a16:creationId xmlns:a16="http://schemas.microsoft.com/office/drawing/2014/main" id="{3D685F7C-B8BC-C330-D63A-18AEF71858A2}"/>
              </a:ext>
            </a:extLst>
          </p:cNvPr>
          <p:cNvSpPr/>
          <p:nvPr/>
        </p:nvSpPr>
        <p:spPr>
          <a:xfrm>
            <a:off x="5698862" y="362028"/>
            <a:ext cx="565989" cy="450971"/>
          </a:xfrm>
          <a:prstGeom prst="ellipse">
            <a:avLst/>
          </a:prstGeom>
          <a:solidFill>
            <a:srgbClr val="0680C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b="1" dirty="0">
              <a:cs typeface="Calibri"/>
            </a:endParaRPr>
          </a:p>
        </p:txBody>
      </p:sp>
      <p:sp>
        <p:nvSpPr>
          <p:cNvPr id="13" name="Oval 12">
            <a:extLst>
              <a:ext uri="{FF2B5EF4-FFF2-40B4-BE49-F238E27FC236}">
                <a16:creationId xmlns:a16="http://schemas.microsoft.com/office/drawing/2014/main" id="{5C2D004E-23CE-4A41-2770-E01A8AB56407}"/>
              </a:ext>
            </a:extLst>
          </p:cNvPr>
          <p:cNvSpPr/>
          <p:nvPr/>
        </p:nvSpPr>
        <p:spPr>
          <a:xfrm>
            <a:off x="10932220" y="5379725"/>
            <a:ext cx="565989" cy="537235"/>
          </a:xfrm>
          <a:prstGeom prst="ellipse">
            <a:avLst/>
          </a:prstGeom>
          <a:solidFill>
            <a:srgbClr val="0680C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b="1" dirty="0">
              <a:cs typeface="Calibri"/>
            </a:endParaRPr>
          </a:p>
        </p:txBody>
      </p:sp>
    </p:spTree>
    <p:extLst>
      <p:ext uri="{BB962C8B-B14F-4D97-AF65-F5344CB8AC3E}">
        <p14:creationId xmlns:p14="http://schemas.microsoft.com/office/powerpoint/2010/main" val="10864055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95E9CA-D30C-B2F9-C7CA-D330196ACA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9856208-3EEE-B692-4109-9A8A1DEC9242}"/>
              </a:ext>
            </a:extLst>
          </p:cNvPr>
          <p:cNvSpPr>
            <a:spLocks noGrp="1"/>
          </p:cNvSpPr>
          <p:nvPr>
            <p:ph type="title"/>
          </p:nvPr>
        </p:nvSpPr>
        <p:spPr>
          <a:xfrm>
            <a:off x="815595" y="60688"/>
            <a:ext cx="9831520" cy="1121124"/>
          </a:xfrm>
        </p:spPr>
        <p:txBody>
          <a:bodyPr wrap="square" lIns="0" tIns="0" rIns="0" bIns="0" anchor="t">
            <a:noAutofit/>
          </a:bodyPr>
          <a:lstStyle/>
          <a:p>
            <a:br>
              <a:rPr lang="en-US" sz="4800" dirty="0">
                <a:latin typeface="Franklin Gothic Demi"/>
              </a:rPr>
            </a:br>
            <a:r>
              <a:rPr lang="en-US" sz="4800" dirty="0">
                <a:latin typeface="Franklin Gothic Demi"/>
              </a:rPr>
              <a:t>Community Impact </a:t>
            </a:r>
          </a:p>
        </p:txBody>
      </p:sp>
      <p:pic>
        <p:nvPicPr>
          <p:cNvPr id="10" name="Picture 9">
            <a:extLst>
              <a:ext uri="{FF2B5EF4-FFF2-40B4-BE49-F238E27FC236}">
                <a16:creationId xmlns:a16="http://schemas.microsoft.com/office/drawing/2014/main" id="{ADBF31FF-CB93-B05B-0ED4-1E5047795537}"/>
              </a:ext>
            </a:extLst>
          </p:cNvPr>
          <p:cNvPicPr>
            <a:picLocks noChangeAspect="1"/>
          </p:cNvPicPr>
          <p:nvPr/>
        </p:nvPicPr>
        <p:blipFill>
          <a:blip r:embed="rId2"/>
          <a:stretch>
            <a:fillRect/>
          </a:stretch>
        </p:blipFill>
        <p:spPr>
          <a:xfrm rot="10800000">
            <a:off x="8502742" y="94437"/>
            <a:ext cx="701101" cy="701101"/>
          </a:xfrm>
          <a:prstGeom prst="rect">
            <a:avLst/>
          </a:prstGeom>
        </p:spPr>
      </p:pic>
      <p:pic>
        <p:nvPicPr>
          <p:cNvPr id="6" name="Picture 5">
            <a:extLst>
              <a:ext uri="{FF2B5EF4-FFF2-40B4-BE49-F238E27FC236}">
                <a16:creationId xmlns:a16="http://schemas.microsoft.com/office/drawing/2014/main" id="{A3EE5CC8-74DD-B5E8-70E0-F6DA02ECDD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55961" y="222384"/>
            <a:ext cx="1886009" cy="1114234"/>
          </a:xfrm>
          <a:prstGeom prst="rect">
            <a:avLst/>
          </a:prstGeom>
        </p:spPr>
      </p:pic>
      <p:pic>
        <p:nvPicPr>
          <p:cNvPr id="14" name="Picture 13">
            <a:extLst>
              <a:ext uri="{FF2B5EF4-FFF2-40B4-BE49-F238E27FC236}">
                <a16:creationId xmlns:a16="http://schemas.microsoft.com/office/drawing/2014/main" id="{5FF2E740-8A7B-8F94-1EA4-5C0CC1BAC790}"/>
              </a:ext>
            </a:extLst>
          </p:cNvPr>
          <p:cNvPicPr>
            <a:picLocks noChangeAspect="1"/>
          </p:cNvPicPr>
          <p:nvPr/>
        </p:nvPicPr>
        <p:blipFill>
          <a:blip r:embed="rId4">
            <a:duotone>
              <a:prstClr val="black"/>
              <a:schemeClr val="accent5">
                <a:tint val="45000"/>
                <a:satMod val="400000"/>
              </a:schemeClr>
            </a:duotone>
          </a:blip>
          <a:stretch>
            <a:fillRect/>
          </a:stretch>
        </p:blipFill>
        <p:spPr>
          <a:xfrm rot="6749565">
            <a:off x="565543" y="6119232"/>
            <a:ext cx="249371" cy="866860"/>
          </a:xfrm>
          <a:prstGeom prst="rect">
            <a:avLst/>
          </a:prstGeom>
        </p:spPr>
      </p:pic>
      <p:pic>
        <p:nvPicPr>
          <p:cNvPr id="17" name="Picture 16">
            <a:extLst>
              <a:ext uri="{FF2B5EF4-FFF2-40B4-BE49-F238E27FC236}">
                <a16:creationId xmlns:a16="http://schemas.microsoft.com/office/drawing/2014/main" id="{F54067DC-A750-D15D-9B9A-5EF5FEFCF908}"/>
              </a:ext>
            </a:extLst>
          </p:cNvPr>
          <p:cNvPicPr>
            <a:picLocks noChangeAspect="1"/>
          </p:cNvPicPr>
          <p:nvPr/>
        </p:nvPicPr>
        <p:blipFill>
          <a:blip r:embed="rId5"/>
          <a:stretch>
            <a:fillRect/>
          </a:stretch>
        </p:blipFill>
        <p:spPr>
          <a:xfrm rot="742065">
            <a:off x="82038" y="3406113"/>
            <a:ext cx="809917" cy="809917"/>
          </a:xfrm>
          <a:prstGeom prst="rect">
            <a:avLst/>
          </a:prstGeom>
        </p:spPr>
      </p:pic>
      <p:pic>
        <p:nvPicPr>
          <p:cNvPr id="20" name="Picture 11">
            <a:extLst>
              <a:ext uri="{FF2B5EF4-FFF2-40B4-BE49-F238E27FC236}">
                <a16:creationId xmlns:a16="http://schemas.microsoft.com/office/drawing/2014/main" id="{FE4AEF0D-AB73-7CD3-239D-147E54359A11}"/>
              </a:ext>
            </a:extLst>
          </p:cNvPr>
          <p:cNvPicPr>
            <a:picLocks noChangeAspect="1"/>
          </p:cNvPicPr>
          <p:nvPr/>
        </p:nvPicPr>
        <p:blipFill>
          <a:blip r:embed="rId6"/>
          <a:stretch>
            <a:fillRect/>
          </a:stretch>
        </p:blipFill>
        <p:spPr>
          <a:xfrm rot="9921551">
            <a:off x="10966179" y="4795197"/>
            <a:ext cx="539378" cy="573806"/>
          </a:xfrm>
          <a:prstGeom prst="rect">
            <a:avLst/>
          </a:prstGeom>
        </p:spPr>
      </p:pic>
      <p:pic>
        <p:nvPicPr>
          <p:cNvPr id="3" name="Picture 2" descr="9th Annual South Bay Economic Forecast">
            <a:extLst>
              <a:ext uri="{FF2B5EF4-FFF2-40B4-BE49-F238E27FC236}">
                <a16:creationId xmlns:a16="http://schemas.microsoft.com/office/drawing/2014/main" id="{8E242107-16CA-C837-0206-E1307A1C2E72}"/>
              </a:ext>
            </a:extLst>
          </p:cNvPr>
          <p:cNvPicPr>
            <a:picLocks noChangeAspect="1"/>
          </p:cNvPicPr>
          <p:nvPr/>
        </p:nvPicPr>
        <p:blipFill>
          <a:blip r:embed="rId7"/>
          <a:stretch>
            <a:fillRect/>
          </a:stretch>
        </p:blipFill>
        <p:spPr>
          <a:xfrm>
            <a:off x="1058176" y="1521124"/>
            <a:ext cx="9859990" cy="4735900"/>
          </a:xfrm>
          <a:prstGeom prst="rect">
            <a:avLst/>
          </a:prstGeom>
        </p:spPr>
      </p:pic>
    </p:spTree>
    <p:extLst>
      <p:ext uri="{BB962C8B-B14F-4D97-AF65-F5344CB8AC3E}">
        <p14:creationId xmlns:p14="http://schemas.microsoft.com/office/powerpoint/2010/main" val="2274151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95E9CA-D30C-B2F9-C7CA-D330196ACA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9856208-3EEE-B692-4109-9A8A1DEC9242}"/>
              </a:ext>
            </a:extLst>
          </p:cNvPr>
          <p:cNvSpPr>
            <a:spLocks noGrp="1"/>
          </p:cNvSpPr>
          <p:nvPr>
            <p:ph type="title"/>
          </p:nvPr>
        </p:nvSpPr>
        <p:spPr>
          <a:xfrm>
            <a:off x="815595" y="60688"/>
            <a:ext cx="9831520" cy="1121124"/>
          </a:xfrm>
        </p:spPr>
        <p:txBody>
          <a:bodyPr wrap="square" lIns="0" tIns="0" rIns="0" bIns="0" anchor="t">
            <a:noAutofit/>
          </a:bodyPr>
          <a:lstStyle/>
          <a:p>
            <a:br>
              <a:rPr lang="en-US" sz="4800">
                <a:latin typeface="Franklin Gothic Demi"/>
              </a:rPr>
            </a:br>
            <a:r>
              <a:rPr lang="en-US" sz="4800">
                <a:latin typeface="Franklin Gothic Demi"/>
              </a:rPr>
              <a:t>Program Highlights</a:t>
            </a:r>
          </a:p>
        </p:txBody>
      </p:sp>
      <p:sp>
        <p:nvSpPr>
          <p:cNvPr id="15" name="TextBox 14">
            <a:extLst>
              <a:ext uri="{FF2B5EF4-FFF2-40B4-BE49-F238E27FC236}">
                <a16:creationId xmlns:a16="http://schemas.microsoft.com/office/drawing/2014/main" id="{C920C2F0-C526-2DC6-3B52-CEEA2BD0F244}"/>
              </a:ext>
            </a:extLst>
          </p:cNvPr>
          <p:cNvSpPr txBox="1"/>
          <p:nvPr/>
        </p:nvSpPr>
        <p:spPr>
          <a:xfrm>
            <a:off x="1164683" y="2268347"/>
            <a:ext cx="9292422" cy="4047262"/>
          </a:xfrm>
          <a:prstGeom prst="rect">
            <a:avLst/>
          </a:prstGeom>
          <a:noFill/>
          <a:ln w="12700">
            <a:solidFill>
              <a:schemeClr val="tx1"/>
            </a:solidFill>
          </a:ln>
        </p:spPr>
        <p:txBody>
          <a:bodyPr wrap="square" lIns="91440" tIns="45720" rIns="91440" bIns="45720" rtlCol="0" anchor="t">
            <a:spAutoFit/>
          </a:bodyPr>
          <a:lstStyle/>
          <a:p>
            <a:pPr algn="ctr">
              <a:spcAft>
                <a:spcPts val="600"/>
              </a:spcAft>
              <a:defRPr/>
            </a:pPr>
            <a:r>
              <a:rPr lang="en-US" sz="2400" b="1" u="sng" dirty="0">
                <a:solidFill>
                  <a:srgbClr val="000000"/>
                </a:solidFill>
                <a:latin typeface="Calibri" panose="020F0502020204030204"/>
                <a:cs typeface="Calibri"/>
              </a:rPr>
              <a:t>Description </a:t>
            </a:r>
          </a:p>
          <a:p>
            <a:pPr algn="ctr">
              <a:spcAft>
                <a:spcPts val="600"/>
              </a:spcAft>
              <a:defRPr/>
            </a:pPr>
            <a:r>
              <a:rPr lang="en-US" sz="2000" dirty="0">
                <a:ea typeface="+mn-lt"/>
                <a:cs typeface="+mn-lt"/>
              </a:rPr>
              <a:t>STEM programs expose students to topics in engineering, chemistry, physics and astronomy, technology, computer science, and robotics. We are committed to delivering meaningful, engaging, and hands-on STEM programs designed to increase STEM interest, awareness, and persistence. Staff are continually trained on best practices in teaching racially and culturally responsible STEM programming to uphold the goal of providing our students a safe and equitable space to explore their curiosity.</a:t>
            </a:r>
            <a:endParaRPr lang="en-US" sz="2000">
              <a:cs typeface="Calibri"/>
            </a:endParaRPr>
          </a:p>
          <a:p>
            <a:pPr algn="ctr">
              <a:spcAft>
                <a:spcPts val="600"/>
              </a:spcAft>
              <a:defRPr/>
            </a:pPr>
            <a:r>
              <a:rPr lang="en-US" sz="2400" b="1" u="sng" dirty="0">
                <a:solidFill>
                  <a:srgbClr val="000000"/>
                </a:solidFill>
                <a:latin typeface="Calibri" panose="020F0502020204030204"/>
                <a:cs typeface="Calibri"/>
              </a:rPr>
              <a:t>Age range </a:t>
            </a:r>
          </a:p>
          <a:p>
            <a:pPr algn="ctr">
              <a:spcAft>
                <a:spcPts val="600"/>
              </a:spcAft>
              <a:defRPr/>
            </a:pPr>
            <a:r>
              <a:rPr lang="en-US" sz="2000" dirty="0">
                <a:solidFill>
                  <a:srgbClr val="000000"/>
                </a:solidFill>
                <a:latin typeface="Calibri" panose="020F0502020204030204"/>
                <a:cs typeface="Calibri"/>
              </a:rPr>
              <a:t>4th and 5th grade </a:t>
            </a:r>
          </a:p>
          <a:p>
            <a:pPr algn="ctr">
              <a:spcAft>
                <a:spcPts val="600"/>
              </a:spcAft>
              <a:defRPr/>
            </a:pPr>
            <a:r>
              <a:rPr lang="en-US" sz="2400" b="1" u="sng" dirty="0">
                <a:solidFill>
                  <a:srgbClr val="000000"/>
                </a:solidFill>
                <a:latin typeface="Calibri" panose="020F0502020204030204"/>
                <a:cs typeface="Calibri"/>
              </a:rPr>
              <a:t>Impact </a:t>
            </a:r>
          </a:p>
          <a:p>
            <a:pPr algn="ctr">
              <a:spcAft>
                <a:spcPts val="600"/>
              </a:spcAft>
              <a:defRPr/>
            </a:pPr>
            <a:r>
              <a:rPr lang="en-US" sz="2000" dirty="0">
                <a:solidFill>
                  <a:srgbClr val="000000"/>
                </a:solidFill>
                <a:latin typeface="Calibri" panose="020F0502020204030204"/>
                <a:cs typeface="Calibri"/>
              </a:rPr>
              <a:t>1,689 Students participated in STEM in 2023 </a:t>
            </a:r>
          </a:p>
        </p:txBody>
      </p:sp>
      <p:pic>
        <p:nvPicPr>
          <p:cNvPr id="10" name="Picture 9">
            <a:extLst>
              <a:ext uri="{FF2B5EF4-FFF2-40B4-BE49-F238E27FC236}">
                <a16:creationId xmlns:a16="http://schemas.microsoft.com/office/drawing/2014/main" id="{ADBF31FF-CB93-B05B-0ED4-1E5047795537}"/>
              </a:ext>
            </a:extLst>
          </p:cNvPr>
          <p:cNvPicPr>
            <a:picLocks noChangeAspect="1"/>
          </p:cNvPicPr>
          <p:nvPr/>
        </p:nvPicPr>
        <p:blipFill>
          <a:blip r:embed="rId2"/>
          <a:stretch>
            <a:fillRect/>
          </a:stretch>
        </p:blipFill>
        <p:spPr>
          <a:xfrm rot="10800000">
            <a:off x="8502742" y="94437"/>
            <a:ext cx="701101" cy="701101"/>
          </a:xfrm>
          <a:prstGeom prst="rect">
            <a:avLst/>
          </a:prstGeom>
        </p:spPr>
      </p:pic>
      <p:sp>
        <p:nvSpPr>
          <p:cNvPr id="18" name="Rounded Rectangle 17">
            <a:extLst>
              <a:ext uri="{FF2B5EF4-FFF2-40B4-BE49-F238E27FC236}">
                <a16:creationId xmlns:a16="http://schemas.microsoft.com/office/drawing/2014/main" id="{6FF01AE8-287B-839E-5587-198225A3C599}"/>
              </a:ext>
            </a:extLst>
          </p:cNvPr>
          <p:cNvSpPr/>
          <p:nvPr/>
        </p:nvSpPr>
        <p:spPr>
          <a:xfrm>
            <a:off x="1146311" y="1350742"/>
            <a:ext cx="9306412" cy="922222"/>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lang="en-US" sz="2400" b="1" dirty="0">
                <a:latin typeface="Calibri" panose="020F0502020204030204"/>
                <a:cs typeface="Calibri"/>
              </a:rPr>
              <a:t>SCIENCE, TECHNOLOGY, ENGINEERING &amp; MATHEMATICS </a:t>
            </a:r>
          </a:p>
          <a:p>
            <a:pPr algn="ctr">
              <a:defRPr/>
            </a:pPr>
            <a:r>
              <a:rPr lang="en-US" sz="2400" b="1" dirty="0">
                <a:latin typeface="Calibri" panose="020F0502020204030204"/>
                <a:cs typeface="Calibri"/>
              </a:rPr>
              <a:t>(STEM)</a:t>
            </a:r>
          </a:p>
        </p:txBody>
      </p:sp>
      <p:pic>
        <p:nvPicPr>
          <p:cNvPr id="6" name="Picture 5">
            <a:extLst>
              <a:ext uri="{FF2B5EF4-FFF2-40B4-BE49-F238E27FC236}">
                <a16:creationId xmlns:a16="http://schemas.microsoft.com/office/drawing/2014/main" id="{A3EE5CC8-74DD-B5E8-70E0-F6DA02ECDD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55961" y="222384"/>
            <a:ext cx="1886009" cy="1114234"/>
          </a:xfrm>
          <a:prstGeom prst="rect">
            <a:avLst/>
          </a:prstGeom>
        </p:spPr>
      </p:pic>
      <p:pic>
        <p:nvPicPr>
          <p:cNvPr id="14" name="Picture 13">
            <a:extLst>
              <a:ext uri="{FF2B5EF4-FFF2-40B4-BE49-F238E27FC236}">
                <a16:creationId xmlns:a16="http://schemas.microsoft.com/office/drawing/2014/main" id="{5FF2E740-8A7B-8F94-1EA4-5C0CC1BAC790}"/>
              </a:ext>
            </a:extLst>
          </p:cNvPr>
          <p:cNvPicPr>
            <a:picLocks noChangeAspect="1"/>
          </p:cNvPicPr>
          <p:nvPr/>
        </p:nvPicPr>
        <p:blipFill>
          <a:blip r:embed="rId4">
            <a:duotone>
              <a:prstClr val="black"/>
              <a:schemeClr val="accent5">
                <a:tint val="45000"/>
                <a:satMod val="400000"/>
              </a:schemeClr>
            </a:duotone>
          </a:blip>
          <a:stretch>
            <a:fillRect/>
          </a:stretch>
        </p:blipFill>
        <p:spPr>
          <a:xfrm rot="6749565">
            <a:off x="565543" y="6119232"/>
            <a:ext cx="249371" cy="866860"/>
          </a:xfrm>
          <a:prstGeom prst="rect">
            <a:avLst/>
          </a:prstGeom>
        </p:spPr>
      </p:pic>
      <p:pic>
        <p:nvPicPr>
          <p:cNvPr id="17" name="Picture 16">
            <a:extLst>
              <a:ext uri="{FF2B5EF4-FFF2-40B4-BE49-F238E27FC236}">
                <a16:creationId xmlns:a16="http://schemas.microsoft.com/office/drawing/2014/main" id="{F54067DC-A750-D15D-9B9A-5EF5FEFCF908}"/>
              </a:ext>
            </a:extLst>
          </p:cNvPr>
          <p:cNvPicPr>
            <a:picLocks noChangeAspect="1"/>
          </p:cNvPicPr>
          <p:nvPr/>
        </p:nvPicPr>
        <p:blipFill>
          <a:blip r:embed="rId5"/>
          <a:stretch>
            <a:fillRect/>
          </a:stretch>
        </p:blipFill>
        <p:spPr>
          <a:xfrm rot="742065">
            <a:off x="82038" y="3406113"/>
            <a:ext cx="809917" cy="809917"/>
          </a:xfrm>
          <a:prstGeom prst="rect">
            <a:avLst/>
          </a:prstGeom>
        </p:spPr>
      </p:pic>
      <p:pic>
        <p:nvPicPr>
          <p:cNvPr id="20" name="Picture 11">
            <a:extLst>
              <a:ext uri="{FF2B5EF4-FFF2-40B4-BE49-F238E27FC236}">
                <a16:creationId xmlns:a16="http://schemas.microsoft.com/office/drawing/2014/main" id="{FE4AEF0D-AB73-7CD3-239D-147E54359A11}"/>
              </a:ext>
            </a:extLst>
          </p:cNvPr>
          <p:cNvPicPr>
            <a:picLocks noChangeAspect="1"/>
          </p:cNvPicPr>
          <p:nvPr/>
        </p:nvPicPr>
        <p:blipFill>
          <a:blip r:embed="rId6"/>
          <a:stretch>
            <a:fillRect/>
          </a:stretch>
        </p:blipFill>
        <p:spPr>
          <a:xfrm rot="9921551">
            <a:off x="10966179" y="4795197"/>
            <a:ext cx="539378" cy="573806"/>
          </a:xfrm>
          <a:prstGeom prst="rect">
            <a:avLst/>
          </a:prstGeom>
        </p:spPr>
      </p:pic>
    </p:spTree>
    <p:extLst>
      <p:ext uri="{BB962C8B-B14F-4D97-AF65-F5344CB8AC3E}">
        <p14:creationId xmlns:p14="http://schemas.microsoft.com/office/powerpoint/2010/main" val="15006229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95E9CA-D30C-B2F9-C7CA-D330196ACA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9856208-3EEE-B692-4109-9A8A1DEC9242}"/>
              </a:ext>
            </a:extLst>
          </p:cNvPr>
          <p:cNvSpPr>
            <a:spLocks noGrp="1"/>
          </p:cNvSpPr>
          <p:nvPr>
            <p:ph type="title"/>
          </p:nvPr>
        </p:nvSpPr>
        <p:spPr>
          <a:xfrm>
            <a:off x="815595" y="60688"/>
            <a:ext cx="9831520" cy="1121124"/>
          </a:xfrm>
        </p:spPr>
        <p:txBody>
          <a:bodyPr wrap="square" lIns="0" tIns="0" rIns="0" bIns="0" anchor="t">
            <a:noAutofit/>
          </a:bodyPr>
          <a:lstStyle/>
          <a:p>
            <a:br>
              <a:rPr lang="en-US" sz="4800">
                <a:latin typeface="Franklin Gothic Demi"/>
              </a:rPr>
            </a:br>
            <a:r>
              <a:rPr lang="en-US" sz="4800">
                <a:latin typeface="Franklin Gothic Demi"/>
              </a:rPr>
              <a:t>Program Highlights</a:t>
            </a:r>
          </a:p>
        </p:txBody>
      </p:sp>
      <p:pic>
        <p:nvPicPr>
          <p:cNvPr id="10" name="Picture 9">
            <a:extLst>
              <a:ext uri="{FF2B5EF4-FFF2-40B4-BE49-F238E27FC236}">
                <a16:creationId xmlns:a16="http://schemas.microsoft.com/office/drawing/2014/main" id="{ADBF31FF-CB93-B05B-0ED4-1E5047795537}"/>
              </a:ext>
            </a:extLst>
          </p:cNvPr>
          <p:cNvPicPr>
            <a:picLocks noChangeAspect="1"/>
          </p:cNvPicPr>
          <p:nvPr/>
        </p:nvPicPr>
        <p:blipFill>
          <a:blip r:embed="rId2"/>
          <a:stretch>
            <a:fillRect/>
          </a:stretch>
        </p:blipFill>
        <p:spPr>
          <a:xfrm rot="10800000">
            <a:off x="8502742" y="94437"/>
            <a:ext cx="701101" cy="701101"/>
          </a:xfrm>
          <a:prstGeom prst="rect">
            <a:avLst/>
          </a:prstGeom>
        </p:spPr>
      </p:pic>
      <p:pic>
        <p:nvPicPr>
          <p:cNvPr id="6" name="Picture 5">
            <a:extLst>
              <a:ext uri="{FF2B5EF4-FFF2-40B4-BE49-F238E27FC236}">
                <a16:creationId xmlns:a16="http://schemas.microsoft.com/office/drawing/2014/main" id="{A3EE5CC8-74DD-B5E8-70E0-F6DA02ECDD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55961" y="222384"/>
            <a:ext cx="1886009" cy="1114234"/>
          </a:xfrm>
          <a:prstGeom prst="rect">
            <a:avLst/>
          </a:prstGeom>
        </p:spPr>
      </p:pic>
      <p:pic>
        <p:nvPicPr>
          <p:cNvPr id="14" name="Picture 13">
            <a:extLst>
              <a:ext uri="{FF2B5EF4-FFF2-40B4-BE49-F238E27FC236}">
                <a16:creationId xmlns:a16="http://schemas.microsoft.com/office/drawing/2014/main" id="{5FF2E740-8A7B-8F94-1EA4-5C0CC1BAC790}"/>
              </a:ext>
            </a:extLst>
          </p:cNvPr>
          <p:cNvPicPr>
            <a:picLocks noChangeAspect="1"/>
          </p:cNvPicPr>
          <p:nvPr/>
        </p:nvPicPr>
        <p:blipFill>
          <a:blip r:embed="rId4">
            <a:duotone>
              <a:prstClr val="black"/>
              <a:schemeClr val="accent5">
                <a:tint val="45000"/>
                <a:satMod val="400000"/>
              </a:schemeClr>
            </a:duotone>
          </a:blip>
          <a:stretch>
            <a:fillRect/>
          </a:stretch>
        </p:blipFill>
        <p:spPr>
          <a:xfrm rot="6749565">
            <a:off x="565543" y="6119232"/>
            <a:ext cx="249371" cy="866860"/>
          </a:xfrm>
          <a:prstGeom prst="rect">
            <a:avLst/>
          </a:prstGeom>
        </p:spPr>
      </p:pic>
      <p:pic>
        <p:nvPicPr>
          <p:cNvPr id="17" name="Picture 16">
            <a:extLst>
              <a:ext uri="{FF2B5EF4-FFF2-40B4-BE49-F238E27FC236}">
                <a16:creationId xmlns:a16="http://schemas.microsoft.com/office/drawing/2014/main" id="{F54067DC-A750-D15D-9B9A-5EF5FEFCF908}"/>
              </a:ext>
            </a:extLst>
          </p:cNvPr>
          <p:cNvPicPr>
            <a:picLocks noChangeAspect="1"/>
          </p:cNvPicPr>
          <p:nvPr/>
        </p:nvPicPr>
        <p:blipFill>
          <a:blip r:embed="rId5"/>
          <a:stretch>
            <a:fillRect/>
          </a:stretch>
        </p:blipFill>
        <p:spPr>
          <a:xfrm rot="742065">
            <a:off x="82038" y="3406113"/>
            <a:ext cx="809917" cy="809917"/>
          </a:xfrm>
          <a:prstGeom prst="rect">
            <a:avLst/>
          </a:prstGeom>
        </p:spPr>
      </p:pic>
      <p:pic>
        <p:nvPicPr>
          <p:cNvPr id="20" name="Picture 11">
            <a:extLst>
              <a:ext uri="{FF2B5EF4-FFF2-40B4-BE49-F238E27FC236}">
                <a16:creationId xmlns:a16="http://schemas.microsoft.com/office/drawing/2014/main" id="{FE4AEF0D-AB73-7CD3-239D-147E54359A11}"/>
              </a:ext>
            </a:extLst>
          </p:cNvPr>
          <p:cNvPicPr>
            <a:picLocks noChangeAspect="1"/>
          </p:cNvPicPr>
          <p:nvPr/>
        </p:nvPicPr>
        <p:blipFill>
          <a:blip r:embed="rId6"/>
          <a:stretch>
            <a:fillRect/>
          </a:stretch>
        </p:blipFill>
        <p:spPr>
          <a:xfrm rot="9921551">
            <a:off x="10966179" y="4795197"/>
            <a:ext cx="539378" cy="573806"/>
          </a:xfrm>
          <a:prstGeom prst="rect">
            <a:avLst/>
          </a:prstGeom>
        </p:spPr>
      </p:pic>
      <p:pic>
        <p:nvPicPr>
          <p:cNvPr id="3" name="Picture 2" descr="A drawing of a multicolored building&#10;&#10;Description automatically generated">
            <a:extLst>
              <a:ext uri="{FF2B5EF4-FFF2-40B4-BE49-F238E27FC236}">
                <a16:creationId xmlns:a16="http://schemas.microsoft.com/office/drawing/2014/main" id="{14E75114-3861-11D4-C640-C58C9DF865AC}"/>
              </a:ext>
            </a:extLst>
          </p:cNvPr>
          <p:cNvPicPr>
            <a:picLocks noChangeAspect="1"/>
          </p:cNvPicPr>
          <p:nvPr/>
        </p:nvPicPr>
        <p:blipFill>
          <a:blip r:embed="rId7"/>
          <a:stretch>
            <a:fillRect/>
          </a:stretch>
        </p:blipFill>
        <p:spPr>
          <a:xfrm>
            <a:off x="1965466" y="1610208"/>
            <a:ext cx="8820511" cy="5026546"/>
          </a:xfrm>
          <a:prstGeom prst="rect">
            <a:avLst/>
          </a:prstGeom>
        </p:spPr>
      </p:pic>
    </p:spTree>
    <p:extLst>
      <p:ext uri="{BB962C8B-B14F-4D97-AF65-F5344CB8AC3E}">
        <p14:creationId xmlns:p14="http://schemas.microsoft.com/office/powerpoint/2010/main" val="33166286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B03B9A82-C867-DE4D-AFBD-C6F7B3858E5C}"/>
              </a:ext>
            </a:extLst>
          </p:cNvPr>
          <p:cNvSpPr>
            <a:spLocks noGrp="1"/>
          </p:cNvSpPr>
          <p:nvPr>
            <p:ph type="subTitle" idx="1"/>
          </p:nvPr>
        </p:nvSpPr>
        <p:spPr>
          <a:xfrm>
            <a:off x="722752" y="4182131"/>
            <a:ext cx="10200640" cy="1160833"/>
          </a:xfrm>
        </p:spPr>
        <p:txBody>
          <a:bodyPr>
            <a:normAutofit/>
          </a:bodyPr>
          <a:lstStyle/>
          <a:p>
            <a:pPr>
              <a:lnSpc>
                <a:spcPct val="120000"/>
              </a:lnSpc>
            </a:pPr>
            <a:r>
              <a:rPr lang="en-US"/>
              <a:t>1950 E. 220th Street, Suite 207 | Carson, CA 90810</a:t>
            </a:r>
            <a:br>
              <a:rPr lang="en-US"/>
            </a:br>
            <a:r>
              <a:rPr lang="en-US"/>
              <a:t>Phone: 310-522-0500 | </a:t>
            </a:r>
            <a:r>
              <a:rPr lang="en-US" err="1"/>
              <a:t>BGCCarson.org</a:t>
            </a:r>
            <a:endParaRPr lang="en-US"/>
          </a:p>
        </p:txBody>
      </p:sp>
      <p:sp>
        <p:nvSpPr>
          <p:cNvPr id="3" name="Title 2">
            <a:extLst>
              <a:ext uri="{FF2B5EF4-FFF2-40B4-BE49-F238E27FC236}">
                <a16:creationId xmlns:a16="http://schemas.microsoft.com/office/drawing/2014/main" id="{77B73CE2-5F37-294D-ABBF-63C2A26A2BCD}"/>
              </a:ext>
            </a:extLst>
          </p:cNvPr>
          <p:cNvSpPr>
            <a:spLocks noGrp="1"/>
          </p:cNvSpPr>
          <p:nvPr>
            <p:ph type="ctrTitle"/>
          </p:nvPr>
        </p:nvSpPr>
        <p:spPr/>
        <p:txBody>
          <a:bodyPr/>
          <a:lstStyle/>
          <a:p>
            <a:r>
              <a:rPr lang="en-US"/>
              <a:t>Thank you</a:t>
            </a:r>
          </a:p>
        </p:txBody>
      </p:sp>
    </p:spTree>
    <p:extLst>
      <p:ext uri="{BB962C8B-B14F-4D97-AF65-F5344CB8AC3E}">
        <p14:creationId xmlns:p14="http://schemas.microsoft.com/office/powerpoint/2010/main" val="6329665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1A0CC7D-C568-314F-86EC-C5D413FEDBFE}"/>
              </a:ext>
            </a:extLst>
          </p:cNvPr>
          <p:cNvSpPr>
            <a:spLocks noGrp="1"/>
          </p:cNvSpPr>
          <p:nvPr>
            <p:ph idx="1"/>
          </p:nvPr>
        </p:nvSpPr>
        <p:spPr>
          <a:xfrm>
            <a:off x="384176" y="2057399"/>
            <a:ext cx="11482004" cy="4119563"/>
          </a:xfrm>
        </p:spPr>
        <p:txBody>
          <a:bodyPr anchor="ctr"/>
          <a:lstStyle/>
          <a:p>
            <a:pPr marL="0" indent="0" algn="ctr">
              <a:buNone/>
            </a:pPr>
            <a:r>
              <a:rPr lang="en-US"/>
              <a:t>Boys &amp; Girls Clubs of Carson’s (BGCC) mission is to offer young people </a:t>
            </a:r>
            <a:br>
              <a:rPr lang="en-US"/>
            </a:br>
            <a:r>
              <a:rPr lang="en-US"/>
              <a:t>a safe environment where they can have fun and be themselves, </a:t>
            </a:r>
            <a:br>
              <a:rPr lang="en-US"/>
            </a:br>
            <a:r>
              <a:rPr lang="en-US"/>
              <a:t>dedicated Adults who respect &amp; listen to them, &amp; outcome-based programs </a:t>
            </a:r>
            <a:br>
              <a:rPr lang="en-US"/>
            </a:br>
            <a:r>
              <a:rPr lang="en-US"/>
              <a:t>that empower youth to become lifelong learners.</a:t>
            </a:r>
          </a:p>
          <a:p>
            <a:pPr algn="ctr"/>
            <a:endParaRPr lang="en-US"/>
          </a:p>
          <a:p>
            <a:pPr marL="0" indent="0" algn="ctr">
              <a:buNone/>
            </a:pPr>
            <a:r>
              <a:rPr lang="en-US"/>
              <a:t>Great futures start </a:t>
            </a:r>
            <a:r>
              <a:rPr lang="en-US">
                <a:hlinkClick r:id="rId2">
                  <a:extLst>
                    <a:ext uri="{A12FA001-AC4F-418D-AE19-62706E023703}">
                      <ahyp:hlinkClr xmlns:ahyp="http://schemas.microsoft.com/office/drawing/2018/hyperlinkcolor" val="tx"/>
                    </a:ext>
                  </a:extLst>
                </a:hlinkClick>
              </a:rPr>
              <a:t>HERE.</a:t>
            </a:r>
            <a:endParaRPr lang="en-US"/>
          </a:p>
        </p:txBody>
      </p:sp>
      <p:sp>
        <p:nvSpPr>
          <p:cNvPr id="5" name="Slide Number Placeholder 4">
            <a:extLst>
              <a:ext uri="{FF2B5EF4-FFF2-40B4-BE49-F238E27FC236}">
                <a16:creationId xmlns:a16="http://schemas.microsoft.com/office/drawing/2014/main" id="{79FF5622-4645-EB40-8AF7-20EFA9815F64}"/>
              </a:ext>
            </a:extLst>
          </p:cNvPr>
          <p:cNvSpPr>
            <a:spLocks noGrp="1"/>
          </p:cNvSpPr>
          <p:nvPr>
            <p:ph type="sldNum" sz="quarter" idx="11"/>
          </p:nvPr>
        </p:nvSpPr>
        <p:spPr>
          <a:xfrm>
            <a:off x="10608037" y="6492875"/>
            <a:ext cx="1161688" cy="228600"/>
          </a:xfrm>
        </p:spPr>
        <p:txBody>
          <a:bodyPr/>
          <a:lstStyle/>
          <a:p>
            <a:fld id="{22AD59AE-8B1C-7044-811A-8CB17F13F2CF}" type="slidenum">
              <a:rPr lang="en-US" smtClean="0"/>
              <a:pPr/>
              <a:t>2</a:t>
            </a:fld>
            <a:endParaRPr lang="en-US"/>
          </a:p>
        </p:txBody>
      </p:sp>
      <p:sp>
        <p:nvSpPr>
          <p:cNvPr id="2" name="Title 1">
            <a:extLst>
              <a:ext uri="{FF2B5EF4-FFF2-40B4-BE49-F238E27FC236}">
                <a16:creationId xmlns:a16="http://schemas.microsoft.com/office/drawing/2014/main" id="{DC9281C4-9EE0-744D-B793-FE7CA173F6D1}"/>
              </a:ext>
            </a:extLst>
          </p:cNvPr>
          <p:cNvSpPr>
            <a:spLocks noGrp="1"/>
          </p:cNvSpPr>
          <p:nvPr>
            <p:ph type="title"/>
          </p:nvPr>
        </p:nvSpPr>
        <p:spPr>
          <a:xfrm>
            <a:off x="806303" y="358054"/>
            <a:ext cx="6534150" cy="1325563"/>
          </a:xfrm>
        </p:spPr>
        <p:txBody>
          <a:bodyPr/>
          <a:lstStyle/>
          <a:p>
            <a:r>
              <a:rPr lang="en-US"/>
              <a:t>Our</a:t>
            </a:r>
            <a:br>
              <a:rPr lang="en-US"/>
            </a:br>
            <a:r>
              <a:rPr lang="en-US"/>
              <a:t>Mission</a:t>
            </a:r>
          </a:p>
        </p:txBody>
      </p:sp>
      <p:sp>
        <p:nvSpPr>
          <p:cNvPr id="10" name="Footer Placeholder 9">
            <a:extLst>
              <a:ext uri="{FF2B5EF4-FFF2-40B4-BE49-F238E27FC236}">
                <a16:creationId xmlns:a16="http://schemas.microsoft.com/office/drawing/2014/main" id="{ACE9E2D5-0C15-CD47-BC57-50BC0B9D3CBC}"/>
              </a:ext>
            </a:extLst>
          </p:cNvPr>
          <p:cNvSpPr>
            <a:spLocks noGrp="1"/>
          </p:cNvSpPr>
          <p:nvPr>
            <p:ph type="ftr" sz="quarter" idx="10"/>
          </p:nvPr>
        </p:nvSpPr>
        <p:spPr/>
        <p:txBody>
          <a:bodyPr/>
          <a:lstStyle/>
          <a:p>
            <a:pPr>
              <a:tabLst>
                <a:tab pos="4456113" algn="l"/>
              </a:tabLst>
            </a:pPr>
            <a:r>
              <a:rPr lang="en-US">
                <a:latin typeface="Franklin Gothic Demi" panose="020B0603020102020204" pitchFamily="34" charset="0"/>
              </a:rPr>
              <a:t>BOYS &amp; GIRLS CLUBS OF CARSON </a:t>
            </a:r>
            <a:r>
              <a:rPr lang="en-US"/>
              <a:t>	</a:t>
            </a:r>
            <a:r>
              <a:rPr lang="en-US" cap="all" spc="150"/>
              <a:t>Welcome to the club</a:t>
            </a:r>
          </a:p>
        </p:txBody>
      </p:sp>
      <p:pic>
        <p:nvPicPr>
          <p:cNvPr id="6" name="Picture 5">
            <a:extLst>
              <a:ext uri="{FF2B5EF4-FFF2-40B4-BE49-F238E27FC236}">
                <a16:creationId xmlns:a16="http://schemas.microsoft.com/office/drawing/2014/main" id="{6895FE55-A9E9-3548-A8F6-E1C70A4A0C95}"/>
              </a:ext>
            </a:extLst>
          </p:cNvPr>
          <p:cNvPicPr>
            <a:picLocks noChangeAspect="1"/>
          </p:cNvPicPr>
          <p:nvPr/>
        </p:nvPicPr>
        <p:blipFill>
          <a:blip r:embed="rId3"/>
          <a:stretch>
            <a:fillRect/>
          </a:stretch>
        </p:blipFill>
        <p:spPr>
          <a:xfrm>
            <a:off x="9501111" y="457201"/>
            <a:ext cx="2205114" cy="1195030"/>
          </a:xfrm>
          <a:prstGeom prst="rect">
            <a:avLst/>
          </a:prstGeom>
        </p:spPr>
      </p:pic>
    </p:spTree>
    <p:extLst>
      <p:ext uri="{BB962C8B-B14F-4D97-AF65-F5344CB8AC3E}">
        <p14:creationId xmlns:p14="http://schemas.microsoft.com/office/powerpoint/2010/main" val="5185286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540666F-D249-704D-8DAC-C4036C481DCA}"/>
              </a:ext>
            </a:extLst>
          </p:cNvPr>
          <p:cNvSpPr>
            <a:spLocks noGrp="1"/>
          </p:cNvSpPr>
          <p:nvPr>
            <p:ph type="sldNum" sz="quarter" idx="11"/>
          </p:nvPr>
        </p:nvSpPr>
        <p:spPr>
          <a:xfrm>
            <a:off x="10608037" y="6492875"/>
            <a:ext cx="1161688" cy="228600"/>
          </a:xfrm>
        </p:spPr>
        <p:txBody>
          <a:bodyPr/>
          <a:lstStyle/>
          <a:p>
            <a:fld id="{22AD59AE-8B1C-7044-811A-8CB17F13F2CF}" type="slidenum">
              <a:rPr lang="en-US" smtClean="0"/>
              <a:pPr/>
              <a:t>3</a:t>
            </a:fld>
            <a:endParaRPr lang="en-US"/>
          </a:p>
        </p:txBody>
      </p:sp>
      <p:sp>
        <p:nvSpPr>
          <p:cNvPr id="5" name="Content Placeholder 4">
            <a:extLst>
              <a:ext uri="{FF2B5EF4-FFF2-40B4-BE49-F238E27FC236}">
                <a16:creationId xmlns:a16="http://schemas.microsoft.com/office/drawing/2014/main" id="{ECDA8D3F-D924-7E4E-9377-1AEBB9D397B2}"/>
              </a:ext>
            </a:extLst>
          </p:cNvPr>
          <p:cNvSpPr>
            <a:spLocks noGrp="1"/>
          </p:cNvSpPr>
          <p:nvPr>
            <p:ph idx="1"/>
          </p:nvPr>
        </p:nvSpPr>
        <p:spPr>
          <a:xfrm>
            <a:off x="485775" y="1825625"/>
            <a:ext cx="5792362" cy="4351338"/>
          </a:xfrm>
        </p:spPr>
        <p:txBody>
          <a:bodyPr anchor="ctr">
            <a:normAutofit/>
          </a:bodyPr>
          <a:lstStyle/>
          <a:p>
            <a:pPr>
              <a:lnSpc>
                <a:spcPct val="100000"/>
              </a:lnSpc>
            </a:pPr>
            <a:r>
              <a:rPr lang="en-US" sz="2500"/>
              <a:t>Through successful partnerships and collaborations, we will ensure that 100% of the youth served are on track to graduate on time, are healthy and active, and give back to their community.</a:t>
            </a:r>
          </a:p>
        </p:txBody>
      </p:sp>
      <p:sp>
        <p:nvSpPr>
          <p:cNvPr id="3" name="Title 2">
            <a:extLst>
              <a:ext uri="{FF2B5EF4-FFF2-40B4-BE49-F238E27FC236}">
                <a16:creationId xmlns:a16="http://schemas.microsoft.com/office/drawing/2014/main" id="{20F83574-E00D-D445-8D0B-25EEC33B71E1}"/>
              </a:ext>
            </a:extLst>
          </p:cNvPr>
          <p:cNvSpPr>
            <a:spLocks noGrp="1"/>
          </p:cNvSpPr>
          <p:nvPr>
            <p:ph type="title"/>
          </p:nvPr>
        </p:nvSpPr>
        <p:spPr>
          <a:xfrm>
            <a:off x="806303" y="358054"/>
            <a:ext cx="6534150" cy="1325563"/>
          </a:xfrm>
        </p:spPr>
        <p:txBody>
          <a:bodyPr/>
          <a:lstStyle/>
          <a:p>
            <a:r>
              <a:rPr lang="en-US"/>
              <a:t>Vision for</a:t>
            </a:r>
            <a:br>
              <a:rPr lang="en-US"/>
            </a:br>
            <a:r>
              <a:rPr lang="en-US"/>
              <a:t>the Future</a:t>
            </a:r>
          </a:p>
        </p:txBody>
      </p:sp>
      <p:sp>
        <p:nvSpPr>
          <p:cNvPr id="11" name="Rectangle 10">
            <a:extLst>
              <a:ext uri="{FF2B5EF4-FFF2-40B4-BE49-F238E27FC236}">
                <a16:creationId xmlns:a16="http://schemas.microsoft.com/office/drawing/2014/main" id="{7C5F1CD8-FAC7-FA46-8C7B-83181AE32366}"/>
              </a:ext>
            </a:extLst>
          </p:cNvPr>
          <p:cNvSpPr/>
          <p:nvPr/>
        </p:nvSpPr>
        <p:spPr>
          <a:xfrm>
            <a:off x="7829876" y="2087008"/>
            <a:ext cx="4099480" cy="4099480"/>
          </a:xfrm>
          <a:prstGeom prst="rect">
            <a:avLst/>
          </a:prstGeom>
          <a:solidFill>
            <a:srgbClr val="EC94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oogle Shape;127;p4">
            <a:extLst>
              <a:ext uri="{FF2B5EF4-FFF2-40B4-BE49-F238E27FC236}">
                <a16:creationId xmlns:a16="http://schemas.microsoft.com/office/drawing/2014/main" id="{0D6021E9-FBE2-1C4C-A164-3B158C91BF19}"/>
              </a:ext>
            </a:extLst>
          </p:cNvPr>
          <p:cNvPicPr preferRelativeResize="0"/>
          <p:nvPr/>
        </p:nvPicPr>
        <p:blipFill rotWithShape="1">
          <a:blip r:embed="rId2">
            <a:alphaModFix/>
          </a:blip>
          <a:srcRect t="11612"/>
          <a:stretch/>
        </p:blipFill>
        <p:spPr>
          <a:xfrm>
            <a:off x="8089467" y="1764709"/>
            <a:ext cx="4099480" cy="4164827"/>
          </a:xfrm>
          <a:prstGeom prst="rect">
            <a:avLst/>
          </a:prstGeom>
          <a:noFill/>
          <a:ln>
            <a:noFill/>
          </a:ln>
        </p:spPr>
      </p:pic>
      <p:pic>
        <p:nvPicPr>
          <p:cNvPr id="21" name="Picture 20">
            <a:extLst>
              <a:ext uri="{FF2B5EF4-FFF2-40B4-BE49-F238E27FC236}">
                <a16:creationId xmlns:a16="http://schemas.microsoft.com/office/drawing/2014/main" id="{7B8F282E-A3C8-7C47-AAC0-CD96B8A477AC}"/>
              </a:ext>
            </a:extLst>
          </p:cNvPr>
          <p:cNvPicPr>
            <a:picLocks noChangeAspect="1"/>
          </p:cNvPicPr>
          <p:nvPr/>
        </p:nvPicPr>
        <p:blipFill>
          <a:blip r:embed="rId3"/>
          <a:stretch>
            <a:fillRect/>
          </a:stretch>
        </p:blipFill>
        <p:spPr>
          <a:xfrm rot="7770421">
            <a:off x="7460433" y="2532208"/>
            <a:ext cx="641240" cy="546241"/>
          </a:xfrm>
          <a:prstGeom prst="rect">
            <a:avLst/>
          </a:prstGeom>
        </p:spPr>
      </p:pic>
      <p:pic>
        <p:nvPicPr>
          <p:cNvPr id="22" name="Picture 21">
            <a:extLst>
              <a:ext uri="{FF2B5EF4-FFF2-40B4-BE49-F238E27FC236}">
                <a16:creationId xmlns:a16="http://schemas.microsoft.com/office/drawing/2014/main" id="{0B693C18-F7EF-E64F-B212-AD505CE43431}"/>
              </a:ext>
            </a:extLst>
          </p:cNvPr>
          <p:cNvPicPr>
            <a:picLocks noChangeAspect="1"/>
          </p:cNvPicPr>
          <p:nvPr/>
        </p:nvPicPr>
        <p:blipFill>
          <a:blip r:embed="rId4"/>
          <a:stretch>
            <a:fillRect/>
          </a:stretch>
        </p:blipFill>
        <p:spPr>
          <a:xfrm rot="6891433">
            <a:off x="7891289" y="2972507"/>
            <a:ext cx="249371" cy="866860"/>
          </a:xfrm>
          <a:prstGeom prst="rect">
            <a:avLst/>
          </a:prstGeom>
        </p:spPr>
      </p:pic>
      <p:sp>
        <p:nvSpPr>
          <p:cNvPr id="27" name="Footer Placeholder 26">
            <a:extLst>
              <a:ext uri="{FF2B5EF4-FFF2-40B4-BE49-F238E27FC236}">
                <a16:creationId xmlns:a16="http://schemas.microsoft.com/office/drawing/2014/main" id="{7F446E19-C273-3E4B-8DC2-C168833BB848}"/>
              </a:ext>
            </a:extLst>
          </p:cNvPr>
          <p:cNvSpPr>
            <a:spLocks noGrp="1"/>
          </p:cNvSpPr>
          <p:nvPr>
            <p:ph type="ftr" sz="quarter" idx="12"/>
          </p:nvPr>
        </p:nvSpPr>
        <p:spPr/>
        <p:txBody>
          <a:bodyPr/>
          <a:lstStyle/>
          <a:p>
            <a:pPr>
              <a:tabLst>
                <a:tab pos="4456113" algn="l"/>
              </a:tabLst>
            </a:pPr>
            <a:r>
              <a:rPr lang="en-US">
                <a:solidFill>
                  <a:srgbClr val="0680C6"/>
                </a:solidFill>
                <a:latin typeface="Franklin Gothic Demi" panose="020B0603020102020204" pitchFamily="34" charset="0"/>
              </a:rPr>
              <a:t>BOYS &amp; GIRLS CLUBS OF CARSON </a:t>
            </a:r>
            <a:r>
              <a:rPr lang="en-US">
                <a:solidFill>
                  <a:srgbClr val="0680C6"/>
                </a:solidFill>
              </a:rPr>
              <a:t>	</a:t>
            </a:r>
            <a:r>
              <a:rPr lang="en-US" cap="all" spc="150">
                <a:solidFill>
                  <a:srgbClr val="0680C6"/>
                </a:solidFill>
              </a:rPr>
              <a:t>welcome to the club</a:t>
            </a:r>
          </a:p>
          <a:p>
            <a:endParaRPr lang="en-US"/>
          </a:p>
        </p:txBody>
      </p:sp>
    </p:spTree>
    <p:extLst>
      <p:ext uri="{BB962C8B-B14F-4D97-AF65-F5344CB8AC3E}">
        <p14:creationId xmlns:p14="http://schemas.microsoft.com/office/powerpoint/2010/main" val="33482698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BD2DB9D-F03A-AD40-99E3-5916B4AD1E3A}"/>
              </a:ext>
            </a:extLst>
          </p:cNvPr>
          <p:cNvSpPr>
            <a:spLocks noGrp="1"/>
          </p:cNvSpPr>
          <p:nvPr>
            <p:ph type="sldNum" sz="quarter" idx="11"/>
          </p:nvPr>
        </p:nvSpPr>
        <p:spPr>
          <a:xfrm>
            <a:off x="10608037" y="6492875"/>
            <a:ext cx="1161688" cy="228600"/>
          </a:xfrm>
        </p:spPr>
        <p:txBody>
          <a:bodyPr/>
          <a:lstStyle/>
          <a:p>
            <a:fld id="{22AD59AE-8B1C-7044-811A-8CB17F13F2CF}" type="slidenum">
              <a:rPr lang="en-US" smtClean="0"/>
              <a:pPr/>
              <a:t>4</a:t>
            </a:fld>
            <a:endParaRPr lang="en-US"/>
          </a:p>
        </p:txBody>
      </p:sp>
      <p:sp>
        <p:nvSpPr>
          <p:cNvPr id="5" name="Content Placeholder 4">
            <a:extLst>
              <a:ext uri="{FF2B5EF4-FFF2-40B4-BE49-F238E27FC236}">
                <a16:creationId xmlns:a16="http://schemas.microsoft.com/office/drawing/2014/main" id="{28D033CE-2DB9-9541-B972-62CE6D0B62BF}"/>
              </a:ext>
            </a:extLst>
          </p:cNvPr>
          <p:cNvSpPr>
            <a:spLocks noGrp="1"/>
          </p:cNvSpPr>
          <p:nvPr>
            <p:ph idx="1"/>
          </p:nvPr>
        </p:nvSpPr>
        <p:spPr>
          <a:xfrm>
            <a:off x="485775" y="1825625"/>
            <a:ext cx="6534150" cy="4553196"/>
          </a:xfrm>
        </p:spPr>
        <p:txBody>
          <a:bodyPr>
            <a:noAutofit/>
          </a:bodyPr>
          <a:lstStyle/>
          <a:p>
            <a:pPr>
              <a:lnSpc>
                <a:spcPct val="100000"/>
              </a:lnSpc>
            </a:pPr>
            <a:r>
              <a:rPr lang="en-US">
                <a:solidFill>
                  <a:srgbClr val="2581C6"/>
                </a:solidFill>
                <a:latin typeface="Franklin Gothic Demi" panose="020B0603020102020204" pitchFamily="34" charset="0"/>
              </a:rPr>
              <a:t>Boys &amp; Girls Clubs of Carson is part of the Boys &amp; Girls Clubs</a:t>
            </a:r>
            <a:br>
              <a:rPr lang="en-US">
                <a:solidFill>
                  <a:srgbClr val="2581C6"/>
                </a:solidFill>
                <a:latin typeface="Franklin Gothic Demi" panose="020B0603020102020204" pitchFamily="34" charset="0"/>
              </a:rPr>
            </a:br>
            <a:r>
              <a:rPr lang="en-US">
                <a:solidFill>
                  <a:srgbClr val="2581C6"/>
                </a:solidFill>
                <a:latin typeface="Franklin Gothic Demi" panose="020B0603020102020204" pitchFamily="34" charset="0"/>
              </a:rPr>
              <a:t>of America movement. </a:t>
            </a:r>
          </a:p>
          <a:p>
            <a:pPr>
              <a:lnSpc>
                <a:spcPct val="100000"/>
              </a:lnSpc>
            </a:pPr>
            <a:r>
              <a:rPr lang="en-US"/>
              <a:t>BGCA’s Annual National Youth Outcomes Survey measures youth outcomes in: </a:t>
            </a:r>
          </a:p>
          <a:p>
            <a:pPr marL="285750" indent="-285750">
              <a:lnSpc>
                <a:spcPct val="100000"/>
              </a:lnSpc>
              <a:buFont typeface="Courier New" panose="02070309020205020404" pitchFamily="49" charset="0"/>
              <a:buChar char="o"/>
            </a:pPr>
            <a:r>
              <a:rPr lang="en-US"/>
              <a:t>Academic Success </a:t>
            </a:r>
          </a:p>
          <a:p>
            <a:pPr marL="285750" indent="-285750">
              <a:lnSpc>
                <a:spcPct val="100000"/>
              </a:lnSpc>
              <a:buFont typeface="Courier New" panose="02070309020205020404" pitchFamily="49" charset="0"/>
              <a:buChar char="o"/>
            </a:pPr>
            <a:r>
              <a:rPr lang="en-US"/>
              <a:t>Character &amp; Leadership </a:t>
            </a:r>
          </a:p>
          <a:p>
            <a:pPr marL="285750" indent="-285750">
              <a:lnSpc>
                <a:spcPct val="100000"/>
              </a:lnSpc>
              <a:buFont typeface="Courier New" panose="02070309020205020404" pitchFamily="49" charset="0"/>
              <a:buChar char="o"/>
            </a:pPr>
            <a:r>
              <a:rPr lang="en-US"/>
              <a:t>Healthy Lifestyles </a:t>
            </a:r>
            <a:br>
              <a:rPr lang="en-US"/>
            </a:br>
            <a:endParaRPr lang="en-US"/>
          </a:p>
          <a:p>
            <a:pPr>
              <a:lnSpc>
                <a:spcPct val="100000"/>
              </a:lnSpc>
            </a:pPr>
            <a:r>
              <a:rPr lang="en-US"/>
              <a:t>Our commitment to continuous quality improvement: </a:t>
            </a:r>
          </a:p>
          <a:p>
            <a:pPr marL="285750" indent="-285750">
              <a:lnSpc>
                <a:spcPct val="100000"/>
              </a:lnSpc>
              <a:buFont typeface="Courier New" panose="02070309020205020404" pitchFamily="49" charset="0"/>
              <a:buChar char="o"/>
            </a:pPr>
            <a:r>
              <a:rPr lang="en-US"/>
              <a:t>Increases effectiveness </a:t>
            </a:r>
          </a:p>
          <a:p>
            <a:pPr marL="285750" indent="-285750">
              <a:lnSpc>
                <a:spcPct val="100000"/>
              </a:lnSpc>
              <a:buFont typeface="Courier New" panose="02070309020205020404" pitchFamily="49" charset="0"/>
              <a:buChar char="o"/>
            </a:pPr>
            <a:r>
              <a:rPr lang="en-US"/>
              <a:t>Reduces inefficiencies </a:t>
            </a:r>
          </a:p>
          <a:p>
            <a:pPr marL="285750" indent="-285750">
              <a:lnSpc>
                <a:spcPct val="100000"/>
              </a:lnSpc>
              <a:buFont typeface="Courier New" panose="02070309020205020404" pitchFamily="49" charset="0"/>
              <a:buChar char="o"/>
            </a:pPr>
            <a:r>
              <a:rPr lang="en-US"/>
              <a:t>Increases the satisfaction of staff and the youth we serve</a:t>
            </a:r>
          </a:p>
        </p:txBody>
      </p:sp>
      <p:sp>
        <p:nvSpPr>
          <p:cNvPr id="3" name="Title 2">
            <a:extLst>
              <a:ext uri="{FF2B5EF4-FFF2-40B4-BE49-F238E27FC236}">
                <a16:creationId xmlns:a16="http://schemas.microsoft.com/office/drawing/2014/main" id="{9DCE781B-579B-874A-A46F-104809463A43}"/>
              </a:ext>
            </a:extLst>
          </p:cNvPr>
          <p:cNvSpPr>
            <a:spLocks noGrp="1"/>
          </p:cNvSpPr>
          <p:nvPr>
            <p:ph type="title"/>
          </p:nvPr>
        </p:nvSpPr>
        <p:spPr>
          <a:xfrm>
            <a:off x="806303" y="358054"/>
            <a:ext cx="6534150" cy="1325563"/>
          </a:xfrm>
        </p:spPr>
        <p:txBody>
          <a:bodyPr/>
          <a:lstStyle/>
          <a:p>
            <a:r>
              <a:rPr lang="en-US" dirty="0">
                <a:latin typeface="Franklin Gothic Demi"/>
              </a:rPr>
              <a:t>National &amp; Local Roots</a:t>
            </a:r>
          </a:p>
        </p:txBody>
      </p:sp>
      <p:pic>
        <p:nvPicPr>
          <p:cNvPr id="8" name="Picture 7">
            <a:extLst>
              <a:ext uri="{FF2B5EF4-FFF2-40B4-BE49-F238E27FC236}">
                <a16:creationId xmlns:a16="http://schemas.microsoft.com/office/drawing/2014/main" id="{B4B95956-E705-CF4B-ABFA-5A7EC3DD7895}"/>
              </a:ext>
            </a:extLst>
          </p:cNvPr>
          <p:cNvPicPr>
            <a:picLocks noChangeAspect="1"/>
          </p:cNvPicPr>
          <p:nvPr/>
        </p:nvPicPr>
        <p:blipFill>
          <a:blip r:embed="rId3"/>
          <a:stretch>
            <a:fillRect/>
          </a:stretch>
        </p:blipFill>
        <p:spPr>
          <a:xfrm>
            <a:off x="7434591" y="774946"/>
            <a:ext cx="4271634" cy="5603875"/>
          </a:xfrm>
          <a:prstGeom prst="rect">
            <a:avLst/>
          </a:prstGeom>
        </p:spPr>
      </p:pic>
      <p:sp>
        <p:nvSpPr>
          <p:cNvPr id="10" name="TextBox 9">
            <a:extLst>
              <a:ext uri="{FF2B5EF4-FFF2-40B4-BE49-F238E27FC236}">
                <a16:creationId xmlns:a16="http://schemas.microsoft.com/office/drawing/2014/main" id="{7349B471-1D50-264D-89E0-FD2685A319B7}"/>
              </a:ext>
            </a:extLst>
          </p:cNvPr>
          <p:cNvSpPr txBox="1"/>
          <p:nvPr/>
        </p:nvSpPr>
        <p:spPr>
          <a:xfrm>
            <a:off x="7483473" y="1524174"/>
            <a:ext cx="2828926" cy="1284967"/>
          </a:xfrm>
          <a:prstGeom prst="rect">
            <a:avLst/>
          </a:prstGeom>
          <a:noFill/>
        </p:spPr>
        <p:txBody>
          <a:bodyPr wrap="square" rtlCol="0" anchor="t">
            <a:spAutoFit/>
          </a:bodyPr>
          <a:lstStyle/>
          <a:p>
            <a:pPr algn="ctr"/>
            <a:r>
              <a:rPr lang="en-US" sz="5000">
                <a:solidFill>
                  <a:schemeClr val="bg1"/>
                </a:solidFill>
                <a:latin typeface="Franklin Gothic Demi" panose="020B0603020102020204" pitchFamily="34" charset="0"/>
              </a:rPr>
              <a:t>17</a:t>
            </a:r>
          </a:p>
          <a:p>
            <a:pPr algn="ctr">
              <a:lnSpc>
                <a:spcPts val="1520"/>
              </a:lnSpc>
            </a:pPr>
            <a:r>
              <a:rPr lang="en-US" sz="1400">
                <a:solidFill>
                  <a:schemeClr val="bg1"/>
                </a:solidFill>
                <a:latin typeface="Franklin Gothic Book" panose="020B0503020102020204" pitchFamily="34" charset="0"/>
              </a:rPr>
              <a:t>years serving</a:t>
            </a:r>
          </a:p>
          <a:p>
            <a:pPr algn="ctr"/>
            <a:r>
              <a:rPr lang="en-US" sz="1400">
                <a:solidFill>
                  <a:schemeClr val="bg1"/>
                </a:solidFill>
                <a:latin typeface="Franklin Gothic Book" panose="020B0503020102020204" pitchFamily="34" charset="0"/>
              </a:rPr>
              <a:t>LAUSD</a:t>
            </a:r>
          </a:p>
        </p:txBody>
      </p:sp>
      <p:sp>
        <p:nvSpPr>
          <p:cNvPr id="11" name="TextBox 10">
            <a:extLst>
              <a:ext uri="{FF2B5EF4-FFF2-40B4-BE49-F238E27FC236}">
                <a16:creationId xmlns:a16="http://schemas.microsoft.com/office/drawing/2014/main" id="{CCF07986-528A-0A40-800E-AC3B40080C48}"/>
              </a:ext>
            </a:extLst>
          </p:cNvPr>
          <p:cNvSpPr txBox="1"/>
          <p:nvPr/>
        </p:nvSpPr>
        <p:spPr>
          <a:xfrm>
            <a:off x="10374640" y="748307"/>
            <a:ext cx="1368426" cy="1284967"/>
          </a:xfrm>
          <a:prstGeom prst="rect">
            <a:avLst/>
          </a:prstGeom>
          <a:noFill/>
        </p:spPr>
        <p:txBody>
          <a:bodyPr wrap="square" rtlCol="0" anchor="t">
            <a:spAutoFit/>
          </a:bodyPr>
          <a:lstStyle/>
          <a:p>
            <a:pPr algn="ctr"/>
            <a:r>
              <a:rPr lang="en-US" sz="5000">
                <a:solidFill>
                  <a:schemeClr val="bg1"/>
                </a:solidFill>
                <a:latin typeface="Franklin Gothic Demi" panose="020B0603020102020204" pitchFamily="34" charset="0"/>
              </a:rPr>
              <a:t>30</a:t>
            </a:r>
          </a:p>
          <a:p>
            <a:pPr algn="ctr">
              <a:lnSpc>
                <a:spcPts val="1520"/>
              </a:lnSpc>
            </a:pPr>
            <a:r>
              <a:rPr lang="en-US" sz="1400">
                <a:solidFill>
                  <a:schemeClr val="bg1"/>
                </a:solidFill>
                <a:latin typeface="Franklin Gothic Book" panose="020B0503020102020204" pitchFamily="34" charset="0"/>
              </a:rPr>
              <a:t>year-old</a:t>
            </a:r>
          </a:p>
          <a:p>
            <a:pPr algn="ctr"/>
            <a:r>
              <a:rPr lang="en-US" sz="1400">
                <a:solidFill>
                  <a:schemeClr val="bg1"/>
                </a:solidFill>
                <a:latin typeface="Franklin Gothic Book" panose="020B0503020102020204" pitchFamily="34" charset="0"/>
              </a:rPr>
              <a:t>organization</a:t>
            </a:r>
          </a:p>
        </p:txBody>
      </p:sp>
      <p:sp>
        <p:nvSpPr>
          <p:cNvPr id="12" name="TextBox 11">
            <a:extLst>
              <a:ext uri="{FF2B5EF4-FFF2-40B4-BE49-F238E27FC236}">
                <a16:creationId xmlns:a16="http://schemas.microsoft.com/office/drawing/2014/main" id="{9CC0A3F3-32C5-614A-A28D-137273287D40}"/>
              </a:ext>
            </a:extLst>
          </p:cNvPr>
          <p:cNvSpPr txBox="1"/>
          <p:nvPr/>
        </p:nvSpPr>
        <p:spPr>
          <a:xfrm>
            <a:off x="7316406" y="3830527"/>
            <a:ext cx="1581530" cy="954107"/>
          </a:xfrm>
          <a:prstGeom prst="rect">
            <a:avLst/>
          </a:prstGeom>
          <a:noFill/>
        </p:spPr>
        <p:txBody>
          <a:bodyPr wrap="square" rtlCol="0" anchor="t">
            <a:spAutoFit/>
          </a:bodyPr>
          <a:lstStyle/>
          <a:p>
            <a:pPr algn="ctr"/>
            <a:r>
              <a:rPr lang="en-US" sz="1400" b="1">
                <a:solidFill>
                  <a:schemeClr val="bg1"/>
                </a:solidFill>
                <a:latin typeface="FranklinGothicURWDem" pitchFamily="2" charset="77"/>
              </a:rPr>
              <a:t>17 Years </a:t>
            </a:r>
          </a:p>
          <a:p>
            <a:pPr algn="ctr"/>
            <a:r>
              <a:rPr lang="en-US" sz="1400">
                <a:solidFill>
                  <a:schemeClr val="bg1"/>
                </a:solidFill>
                <a:latin typeface="Franklin Gothic Book" panose="020B0503020102020204" pitchFamily="34" charset="0"/>
              </a:rPr>
              <a:t>of experience</a:t>
            </a:r>
          </a:p>
          <a:p>
            <a:pPr algn="ctr"/>
            <a:r>
              <a:rPr lang="en-US" sz="1400">
                <a:solidFill>
                  <a:schemeClr val="bg1"/>
                </a:solidFill>
                <a:latin typeface="Franklin Gothic Book" panose="020B0503020102020204" pitchFamily="34" charset="0"/>
              </a:rPr>
              <a:t>with 21</a:t>
            </a:r>
            <a:r>
              <a:rPr lang="en-US" sz="1400" baseline="30000">
                <a:solidFill>
                  <a:schemeClr val="bg1"/>
                </a:solidFill>
                <a:latin typeface="Franklin Gothic Book" panose="020B0503020102020204" pitchFamily="34" charset="0"/>
              </a:rPr>
              <a:t>st</a:t>
            </a:r>
            <a:endParaRPr lang="en-US" sz="1400">
              <a:solidFill>
                <a:schemeClr val="bg1"/>
              </a:solidFill>
              <a:latin typeface="Franklin Gothic Book" panose="020B0503020102020204" pitchFamily="34" charset="0"/>
            </a:endParaRPr>
          </a:p>
          <a:p>
            <a:pPr algn="ctr"/>
            <a:r>
              <a:rPr lang="en-US" sz="1400">
                <a:solidFill>
                  <a:schemeClr val="bg1"/>
                </a:solidFill>
                <a:latin typeface="Franklin Gothic Book" panose="020B0503020102020204" pitchFamily="34" charset="0"/>
              </a:rPr>
              <a:t>century funding</a:t>
            </a:r>
          </a:p>
        </p:txBody>
      </p:sp>
      <p:sp>
        <p:nvSpPr>
          <p:cNvPr id="13" name="TextBox 12">
            <a:extLst>
              <a:ext uri="{FF2B5EF4-FFF2-40B4-BE49-F238E27FC236}">
                <a16:creationId xmlns:a16="http://schemas.microsoft.com/office/drawing/2014/main" id="{BAFFD59E-97E7-5643-AA49-FC3F5F641941}"/>
              </a:ext>
            </a:extLst>
          </p:cNvPr>
          <p:cNvSpPr txBox="1"/>
          <p:nvPr/>
        </p:nvSpPr>
        <p:spPr>
          <a:xfrm>
            <a:off x="7433332" y="5104822"/>
            <a:ext cx="4271634" cy="1077218"/>
          </a:xfrm>
          <a:prstGeom prst="rect">
            <a:avLst/>
          </a:prstGeom>
          <a:noFill/>
        </p:spPr>
        <p:txBody>
          <a:bodyPr wrap="square" rtlCol="0" anchor="t">
            <a:spAutoFit/>
          </a:bodyPr>
          <a:lstStyle/>
          <a:p>
            <a:pPr algn="ctr"/>
            <a:r>
              <a:rPr lang="en-US" sz="5000">
                <a:solidFill>
                  <a:schemeClr val="bg1"/>
                </a:solidFill>
                <a:latin typeface="Franklin Gothic Demi" panose="020B0603020102020204" pitchFamily="34" charset="0"/>
              </a:rPr>
              <a:t>13</a:t>
            </a:r>
          </a:p>
          <a:p>
            <a:pPr algn="ctr"/>
            <a:r>
              <a:rPr lang="en-US" sz="1400">
                <a:solidFill>
                  <a:schemeClr val="bg1"/>
                </a:solidFill>
                <a:latin typeface="Franklin Gothic Book" panose="020B0503020102020204" pitchFamily="34" charset="0"/>
              </a:rPr>
              <a:t>Years of experience with City of Carson CDBG funding</a:t>
            </a:r>
          </a:p>
        </p:txBody>
      </p:sp>
      <p:sp>
        <p:nvSpPr>
          <p:cNvPr id="14" name="TextBox 13">
            <a:extLst>
              <a:ext uri="{FF2B5EF4-FFF2-40B4-BE49-F238E27FC236}">
                <a16:creationId xmlns:a16="http://schemas.microsoft.com/office/drawing/2014/main" id="{5EC3709F-DA53-F547-936B-0848109AB077}"/>
              </a:ext>
            </a:extLst>
          </p:cNvPr>
          <p:cNvSpPr txBox="1"/>
          <p:nvPr/>
        </p:nvSpPr>
        <p:spPr>
          <a:xfrm>
            <a:off x="8877300" y="3577415"/>
            <a:ext cx="2828925" cy="1323439"/>
          </a:xfrm>
          <a:prstGeom prst="rect">
            <a:avLst/>
          </a:prstGeom>
          <a:noFill/>
        </p:spPr>
        <p:txBody>
          <a:bodyPr wrap="square" rtlCol="0" anchor="t">
            <a:spAutoFit/>
          </a:bodyPr>
          <a:lstStyle/>
          <a:p>
            <a:pPr algn="ctr"/>
            <a:r>
              <a:rPr lang="en-US" sz="5000">
                <a:solidFill>
                  <a:schemeClr val="bg1"/>
                </a:solidFill>
                <a:latin typeface="Franklin Gothic Demi" panose="020B0603020102020204" pitchFamily="34" charset="0"/>
              </a:rPr>
              <a:t>15</a:t>
            </a:r>
          </a:p>
          <a:p>
            <a:pPr algn="ctr"/>
            <a:r>
              <a:rPr lang="en-US" sz="1400">
                <a:solidFill>
                  <a:schemeClr val="bg1"/>
                </a:solidFill>
                <a:latin typeface="Franklin Gothic Book" panose="020B0503020102020204" pitchFamily="34" charset="0"/>
              </a:rPr>
              <a:t>years of experience </a:t>
            </a:r>
          </a:p>
          <a:p>
            <a:pPr algn="ctr"/>
            <a:r>
              <a:rPr lang="en-US" sz="1400">
                <a:solidFill>
                  <a:schemeClr val="bg1"/>
                </a:solidFill>
                <a:latin typeface="Franklin Gothic Book" panose="020B0503020102020204" pitchFamily="34" charset="0"/>
              </a:rPr>
              <a:t>with ASES funding</a:t>
            </a:r>
          </a:p>
        </p:txBody>
      </p:sp>
      <p:pic>
        <p:nvPicPr>
          <p:cNvPr id="15" name="Picture 14">
            <a:extLst>
              <a:ext uri="{FF2B5EF4-FFF2-40B4-BE49-F238E27FC236}">
                <a16:creationId xmlns:a16="http://schemas.microsoft.com/office/drawing/2014/main" id="{1E4BACF4-335D-EA49-B742-7E3A2F1B19BD}"/>
              </a:ext>
            </a:extLst>
          </p:cNvPr>
          <p:cNvPicPr>
            <a:picLocks noChangeAspect="1"/>
          </p:cNvPicPr>
          <p:nvPr/>
        </p:nvPicPr>
        <p:blipFill>
          <a:blip r:embed="rId4"/>
          <a:stretch>
            <a:fillRect/>
          </a:stretch>
        </p:blipFill>
        <p:spPr>
          <a:xfrm rot="14574820">
            <a:off x="9934260" y="2358272"/>
            <a:ext cx="759383" cy="612835"/>
          </a:xfrm>
          <a:prstGeom prst="rect">
            <a:avLst/>
          </a:prstGeom>
        </p:spPr>
      </p:pic>
      <p:pic>
        <p:nvPicPr>
          <p:cNvPr id="16" name="Picture 15">
            <a:extLst>
              <a:ext uri="{FF2B5EF4-FFF2-40B4-BE49-F238E27FC236}">
                <a16:creationId xmlns:a16="http://schemas.microsoft.com/office/drawing/2014/main" id="{46FFB83B-B3E9-3C41-BE03-C382C0744F1B}"/>
              </a:ext>
            </a:extLst>
          </p:cNvPr>
          <p:cNvPicPr>
            <a:picLocks noChangeAspect="1"/>
          </p:cNvPicPr>
          <p:nvPr/>
        </p:nvPicPr>
        <p:blipFill>
          <a:blip r:embed="rId5"/>
          <a:stretch>
            <a:fillRect/>
          </a:stretch>
        </p:blipFill>
        <p:spPr>
          <a:xfrm rot="6558266">
            <a:off x="11003555" y="3269683"/>
            <a:ext cx="532900" cy="532900"/>
          </a:xfrm>
          <a:prstGeom prst="rect">
            <a:avLst/>
          </a:prstGeom>
        </p:spPr>
      </p:pic>
      <p:pic>
        <p:nvPicPr>
          <p:cNvPr id="17" name="Picture 16">
            <a:extLst>
              <a:ext uri="{FF2B5EF4-FFF2-40B4-BE49-F238E27FC236}">
                <a16:creationId xmlns:a16="http://schemas.microsoft.com/office/drawing/2014/main" id="{20FF224E-23C9-D346-BDA7-2E40DBCDD2C0}"/>
              </a:ext>
            </a:extLst>
          </p:cNvPr>
          <p:cNvPicPr>
            <a:picLocks noChangeAspect="1"/>
          </p:cNvPicPr>
          <p:nvPr/>
        </p:nvPicPr>
        <p:blipFill>
          <a:blip r:embed="rId6"/>
          <a:stretch>
            <a:fillRect/>
          </a:stretch>
        </p:blipFill>
        <p:spPr>
          <a:xfrm>
            <a:off x="9295783" y="3280020"/>
            <a:ext cx="470976" cy="470976"/>
          </a:xfrm>
          <a:prstGeom prst="rect">
            <a:avLst/>
          </a:prstGeom>
        </p:spPr>
      </p:pic>
      <p:pic>
        <p:nvPicPr>
          <p:cNvPr id="18" name="Picture 17">
            <a:extLst>
              <a:ext uri="{FF2B5EF4-FFF2-40B4-BE49-F238E27FC236}">
                <a16:creationId xmlns:a16="http://schemas.microsoft.com/office/drawing/2014/main" id="{994FA6E0-FE59-1444-A16C-48C8D49BA097}"/>
              </a:ext>
            </a:extLst>
          </p:cNvPr>
          <p:cNvPicPr>
            <a:picLocks noChangeAspect="1"/>
          </p:cNvPicPr>
          <p:nvPr/>
        </p:nvPicPr>
        <p:blipFill>
          <a:blip r:embed="rId7"/>
          <a:stretch>
            <a:fillRect/>
          </a:stretch>
        </p:blipFill>
        <p:spPr>
          <a:xfrm>
            <a:off x="7199103" y="1053198"/>
            <a:ext cx="470976" cy="470976"/>
          </a:xfrm>
          <a:prstGeom prst="rect">
            <a:avLst/>
          </a:prstGeom>
        </p:spPr>
      </p:pic>
      <p:sp>
        <p:nvSpPr>
          <p:cNvPr id="31" name="Footer Placeholder 30">
            <a:extLst>
              <a:ext uri="{FF2B5EF4-FFF2-40B4-BE49-F238E27FC236}">
                <a16:creationId xmlns:a16="http://schemas.microsoft.com/office/drawing/2014/main" id="{3257A3BA-7C85-9F4F-A2BC-ECA39F0D2FD2}"/>
              </a:ext>
            </a:extLst>
          </p:cNvPr>
          <p:cNvSpPr>
            <a:spLocks noGrp="1"/>
          </p:cNvSpPr>
          <p:nvPr>
            <p:ph type="ftr" sz="quarter" idx="12"/>
          </p:nvPr>
        </p:nvSpPr>
        <p:spPr/>
        <p:txBody>
          <a:bodyPr/>
          <a:lstStyle/>
          <a:p>
            <a:pPr>
              <a:tabLst>
                <a:tab pos="4456113" algn="l"/>
              </a:tabLst>
            </a:pPr>
            <a:r>
              <a:rPr lang="en-US">
                <a:solidFill>
                  <a:srgbClr val="0680C6"/>
                </a:solidFill>
                <a:latin typeface="Franklin Gothic Demi" panose="020B0603020102020204" pitchFamily="34" charset="0"/>
              </a:rPr>
              <a:t>BOYS &amp; GIRLS CLUBS OF CARSON </a:t>
            </a:r>
            <a:r>
              <a:rPr lang="en-US">
                <a:solidFill>
                  <a:srgbClr val="0680C6"/>
                </a:solidFill>
              </a:rPr>
              <a:t>	</a:t>
            </a:r>
            <a:r>
              <a:rPr lang="en-US" cap="all" spc="150">
                <a:solidFill>
                  <a:srgbClr val="0680C6"/>
                </a:solidFill>
              </a:rPr>
              <a:t>welcome to the club</a:t>
            </a:r>
          </a:p>
          <a:p>
            <a:endParaRPr lang="en-US"/>
          </a:p>
        </p:txBody>
      </p:sp>
    </p:spTree>
    <p:extLst>
      <p:ext uri="{BB962C8B-B14F-4D97-AF65-F5344CB8AC3E}">
        <p14:creationId xmlns:p14="http://schemas.microsoft.com/office/powerpoint/2010/main" val="22342620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EDCCF5-9090-F842-9B59-9A9686C0BBB7}"/>
              </a:ext>
            </a:extLst>
          </p:cNvPr>
          <p:cNvSpPr>
            <a:spLocks noGrp="1"/>
          </p:cNvSpPr>
          <p:nvPr>
            <p:ph type="title"/>
          </p:nvPr>
        </p:nvSpPr>
        <p:spPr/>
        <p:txBody>
          <a:bodyPr/>
          <a:lstStyle/>
          <a:p>
            <a:r>
              <a:rPr lang="en-US"/>
              <a:t>Our</a:t>
            </a:r>
            <a:br>
              <a:rPr lang="en-US"/>
            </a:br>
            <a:r>
              <a:rPr lang="en-US"/>
              <a:t>Programs</a:t>
            </a:r>
          </a:p>
        </p:txBody>
      </p:sp>
      <p:sp>
        <p:nvSpPr>
          <p:cNvPr id="3" name="Footer Placeholder 2">
            <a:extLst>
              <a:ext uri="{FF2B5EF4-FFF2-40B4-BE49-F238E27FC236}">
                <a16:creationId xmlns:a16="http://schemas.microsoft.com/office/drawing/2014/main" id="{317E8414-EDB8-DC42-92FE-FD4C1A3006DD}"/>
              </a:ext>
            </a:extLst>
          </p:cNvPr>
          <p:cNvSpPr>
            <a:spLocks noGrp="1"/>
          </p:cNvSpPr>
          <p:nvPr>
            <p:ph type="ftr" sz="quarter" idx="10"/>
          </p:nvPr>
        </p:nvSpPr>
        <p:spPr/>
        <p:txBody>
          <a:bodyPr/>
          <a:lstStyle/>
          <a:p>
            <a:pPr>
              <a:tabLst>
                <a:tab pos="4456113" algn="l"/>
              </a:tabLst>
            </a:pPr>
            <a:r>
              <a:rPr lang="en-US">
                <a:solidFill>
                  <a:srgbClr val="0680C6"/>
                </a:solidFill>
                <a:latin typeface="Franklin Gothic Demi" panose="020B0603020102020204" pitchFamily="34" charset="0"/>
              </a:rPr>
              <a:t>BOYS &amp; GIRLS CLUBS OF CARSON </a:t>
            </a:r>
            <a:r>
              <a:rPr lang="en-US">
                <a:solidFill>
                  <a:srgbClr val="0680C6"/>
                </a:solidFill>
              </a:rPr>
              <a:t>	</a:t>
            </a:r>
            <a:r>
              <a:rPr lang="en-US" cap="all" spc="150">
                <a:solidFill>
                  <a:srgbClr val="0680C6"/>
                </a:solidFill>
              </a:rPr>
              <a:t>welcome to the club</a:t>
            </a:r>
          </a:p>
          <a:p>
            <a:pPr>
              <a:tabLst>
                <a:tab pos="4456113" algn="l"/>
              </a:tabLst>
            </a:pPr>
            <a:endParaRPr lang="en-US" cap="all" spc="150">
              <a:solidFill>
                <a:srgbClr val="0680C6"/>
              </a:solidFill>
            </a:endParaRPr>
          </a:p>
          <a:p>
            <a:endParaRPr lang="en-US"/>
          </a:p>
        </p:txBody>
      </p:sp>
      <p:sp>
        <p:nvSpPr>
          <p:cNvPr id="4" name="Slide Number Placeholder 3">
            <a:extLst>
              <a:ext uri="{FF2B5EF4-FFF2-40B4-BE49-F238E27FC236}">
                <a16:creationId xmlns:a16="http://schemas.microsoft.com/office/drawing/2014/main" id="{7CE4E51F-4802-124D-ABE3-0DEC8660EDF7}"/>
              </a:ext>
            </a:extLst>
          </p:cNvPr>
          <p:cNvSpPr>
            <a:spLocks noGrp="1"/>
          </p:cNvSpPr>
          <p:nvPr>
            <p:ph type="sldNum" sz="quarter" idx="11"/>
          </p:nvPr>
        </p:nvSpPr>
        <p:spPr/>
        <p:txBody>
          <a:bodyPr/>
          <a:lstStyle/>
          <a:p>
            <a:fld id="{22AD59AE-8B1C-7044-811A-8CB17F13F2CF}" type="slidenum">
              <a:rPr lang="en-US" smtClean="0"/>
              <a:pPr/>
              <a:t>5</a:t>
            </a:fld>
            <a:endParaRPr lang="en-US"/>
          </a:p>
        </p:txBody>
      </p:sp>
      <p:grpSp>
        <p:nvGrpSpPr>
          <p:cNvPr id="6" name="Group 5">
            <a:extLst>
              <a:ext uri="{FF2B5EF4-FFF2-40B4-BE49-F238E27FC236}">
                <a16:creationId xmlns:a16="http://schemas.microsoft.com/office/drawing/2014/main" id="{4D216685-1D1B-024F-A837-25ED3FC89105}"/>
              </a:ext>
            </a:extLst>
          </p:cNvPr>
          <p:cNvGrpSpPr/>
          <p:nvPr/>
        </p:nvGrpSpPr>
        <p:grpSpPr>
          <a:xfrm>
            <a:off x="4394807" y="1689116"/>
            <a:ext cx="3533660" cy="4462249"/>
            <a:chOff x="12484561" y="2550807"/>
            <a:chExt cx="5471114" cy="6908836"/>
          </a:xfrm>
        </p:grpSpPr>
        <p:pic>
          <p:nvPicPr>
            <p:cNvPr id="7" name="Google Shape;193;p11">
              <a:extLst>
                <a:ext uri="{FF2B5EF4-FFF2-40B4-BE49-F238E27FC236}">
                  <a16:creationId xmlns:a16="http://schemas.microsoft.com/office/drawing/2014/main" id="{909DDC02-9C41-B944-92BD-863A594B59EA}"/>
                </a:ext>
              </a:extLst>
            </p:cNvPr>
            <p:cNvPicPr preferRelativeResize="0"/>
            <p:nvPr/>
          </p:nvPicPr>
          <p:blipFill rotWithShape="1">
            <a:blip r:embed="rId2">
              <a:alphaModFix/>
            </a:blip>
            <a:srcRect l="16667" r="16666"/>
            <a:stretch/>
          </p:blipFill>
          <p:spPr>
            <a:xfrm>
              <a:off x="12652787" y="2550807"/>
              <a:ext cx="4886355" cy="4886355"/>
            </a:xfrm>
            <a:custGeom>
              <a:avLst/>
              <a:gdLst/>
              <a:ahLst/>
              <a:cxnLst/>
              <a:rect l="l" t="t" r="r" b="b"/>
              <a:pathLst>
                <a:path w="2849586" h="2849586" extrusionOk="0">
                  <a:moveTo>
                    <a:pt x="1424793" y="0"/>
                  </a:moveTo>
                  <a:cubicBezTo>
                    <a:pt x="2211684" y="0"/>
                    <a:pt x="2849586" y="637902"/>
                    <a:pt x="2849586" y="1424793"/>
                  </a:cubicBezTo>
                  <a:cubicBezTo>
                    <a:pt x="2849586" y="2211684"/>
                    <a:pt x="2211684" y="2849586"/>
                    <a:pt x="1424793" y="2849586"/>
                  </a:cubicBezTo>
                  <a:cubicBezTo>
                    <a:pt x="637902" y="2849586"/>
                    <a:pt x="0" y="2211684"/>
                    <a:pt x="0" y="1424793"/>
                  </a:cubicBezTo>
                  <a:cubicBezTo>
                    <a:pt x="0" y="637902"/>
                    <a:pt x="637902" y="0"/>
                    <a:pt x="1424793" y="0"/>
                  </a:cubicBezTo>
                  <a:close/>
                </a:path>
              </a:pathLst>
            </a:custGeom>
            <a:noFill/>
            <a:ln>
              <a:noFill/>
            </a:ln>
          </p:spPr>
        </p:pic>
        <p:sp>
          <p:nvSpPr>
            <p:cNvPr id="8" name="Google Shape;196;p11">
              <a:extLst>
                <a:ext uri="{FF2B5EF4-FFF2-40B4-BE49-F238E27FC236}">
                  <a16:creationId xmlns:a16="http://schemas.microsoft.com/office/drawing/2014/main" id="{A04987F7-B09F-3142-A940-443FBC74EEDE}"/>
                </a:ext>
              </a:extLst>
            </p:cNvPr>
            <p:cNvSpPr txBox="1"/>
            <p:nvPr/>
          </p:nvSpPr>
          <p:spPr>
            <a:xfrm>
              <a:off x="12704930" y="7676497"/>
              <a:ext cx="5250745" cy="1783146"/>
            </a:xfrm>
            <a:prstGeom prst="rect">
              <a:avLst/>
            </a:prstGeom>
            <a:noFill/>
            <a:ln>
              <a:noFill/>
            </a:ln>
          </p:spPr>
          <p:txBody>
            <a:bodyPr spcFirstLastPara="1" wrap="square" lIns="91425" tIns="45700" rIns="91425" bIns="45700" anchor="t" anchorCtr="0">
              <a:spAutoFit/>
            </a:bodyPr>
            <a:lstStyle/>
            <a:p>
              <a:pPr algn="ctr"/>
              <a:r>
                <a:rPr lang="en-US" b="1">
                  <a:solidFill>
                    <a:srgbClr val="0680C6"/>
                  </a:solidFill>
                  <a:latin typeface="FranklinGothicURWDem" pitchFamily="2" charset="77"/>
                  <a:ea typeface="Calibri"/>
                  <a:cs typeface="Calibri"/>
                  <a:sym typeface="Calibri"/>
                </a:rPr>
                <a:t>Character &amp; Leadership</a:t>
              </a:r>
              <a:endParaRPr lang="en-US" b="1" cap="all">
                <a:solidFill>
                  <a:srgbClr val="4C4D51"/>
                </a:solidFill>
                <a:latin typeface="Franklin Gothic Book" panose="020B0503020102020204" pitchFamily="34" charset="0"/>
                <a:ea typeface="Calibri"/>
                <a:sym typeface="Calibri"/>
              </a:endParaRPr>
            </a:p>
            <a:p>
              <a:pPr algn="ctr"/>
              <a:r>
                <a:rPr lang="en-US">
                  <a:solidFill>
                    <a:srgbClr val="4C4D51"/>
                  </a:solidFill>
                  <a:latin typeface="Franklin Gothic Book" panose="020B0503020102020204" pitchFamily="34" charset="0"/>
                  <a:ea typeface="Calibri"/>
                  <a:cs typeface="Calibri"/>
                  <a:sym typeface="Calibri"/>
                </a:rPr>
                <a:t>Diversity, Equity, &amp; Inclusion</a:t>
              </a:r>
              <a:endParaRPr lang="en-US">
                <a:solidFill>
                  <a:srgbClr val="4C4D51"/>
                </a:solidFill>
                <a:latin typeface="Franklin Gothic Book" panose="020B0503020102020204" pitchFamily="34" charset="0"/>
                <a:sym typeface="Calibri"/>
              </a:endParaRPr>
            </a:p>
            <a:p>
              <a:pPr algn="ctr"/>
              <a:r>
                <a:rPr lang="en-US">
                  <a:solidFill>
                    <a:srgbClr val="4C4D51"/>
                  </a:solidFill>
                  <a:latin typeface="Franklin Gothic Book" panose="020B0503020102020204" pitchFamily="34" charset="0"/>
                  <a:ea typeface="Calibri"/>
                  <a:cs typeface="Calibri"/>
                  <a:sym typeface="Calibri"/>
                </a:rPr>
                <a:t>Youth Leadership Clubs</a:t>
              </a:r>
              <a:endParaRPr lang="en-US">
                <a:solidFill>
                  <a:srgbClr val="4C4D51"/>
                </a:solidFill>
                <a:latin typeface="Franklin Gothic Book" panose="020B0503020102020204" pitchFamily="34" charset="0"/>
                <a:sym typeface="Calibri"/>
              </a:endParaRPr>
            </a:p>
            <a:p>
              <a:pPr algn="ctr"/>
              <a:r>
                <a:rPr lang="en-US">
                  <a:solidFill>
                    <a:srgbClr val="4C4D51"/>
                  </a:solidFill>
                  <a:latin typeface="Franklin Gothic Book" panose="020B0503020102020204" pitchFamily="34" charset="0"/>
                  <a:ea typeface="Calibri"/>
                  <a:cs typeface="Calibri"/>
                  <a:sym typeface="Calibri"/>
                </a:rPr>
                <a:t>Life Skills</a:t>
              </a:r>
              <a:endParaRPr>
                <a:solidFill>
                  <a:srgbClr val="4C4D51"/>
                </a:solidFill>
                <a:latin typeface="Franklin Gothic Book" panose="020B0503020102020204" pitchFamily="34" charset="0"/>
              </a:endParaRPr>
            </a:p>
          </p:txBody>
        </p:sp>
        <p:pic>
          <p:nvPicPr>
            <p:cNvPr id="9" name="Graphic 8" descr="Sparkling Heart outline">
              <a:extLst>
                <a:ext uri="{FF2B5EF4-FFF2-40B4-BE49-F238E27FC236}">
                  <a16:creationId xmlns:a16="http://schemas.microsoft.com/office/drawing/2014/main" id="{645CC9B9-0784-9645-A81F-66F24F6772E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484561" y="5998921"/>
              <a:ext cx="1551626" cy="1551626"/>
            </a:xfrm>
            <a:prstGeom prst="rect">
              <a:avLst/>
            </a:prstGeom>
          </p:spPr>
        </p:pic>
      </p:grpSp>
      <p:grpSp>
        <p:nvGrpSpPr>
          <p:cNvPr id="10" name="Group 9">
            <a:extLst>
              <a:ext uri="{FF2B5EF4-FFF2-40B4-BE49-F238E27FC236}">
                <a16:creationId xmlns:a16="http://schemas.microsoft.com/office/drawing/2014/main" id="{751C50DF-CC03-F142-AD98-2A179461ACD1}"/>
              </a:ext>
            </a:extLst>
          </p:cNvPr>
          <p:cNvGrpSpPr/>
          <p:nvPr/>
        </p:nvGrpSpPr>
        <p:grpSpPr>
          <a:xfrm>
            <a:off x="163264" y="1683617"/>
            <a:ext cx="3400372" cy="4099122"/>
            <a:chOff x="704055" y="2538562"/>
            <a:chExt cx="5264747" cy="6346612"/>
          </a:xfrm>
        </p:grpSpPr>
        <p:pic>
          <p:nvPicPr>
            <p:cNvPr id="11" name="Google Shape;192;p11" descr="Text&#10;&#10;Description automatically generated with medium confidence">
              <a:extLst>
                <a:ext uri="{FF2B5EF4-FFF2-40B4-BE49-F238E27FC236}">
                  <a16:creationId xmlns:a16="http://schemas.microsoft.com/office/drawing/2014/main" id="{94997384-0451-794A-A5DA-465DF72909A1}"/>
                </a:ext>
              </a:extLst>
            </p:cNvPr>
            <p:cNvPicPr preferRelativeResize="0"/>
            <p:nvPr/>
          </p:nvPicPr>
          <p:blipFill rotWithShape="1">
            <a:blip r:embed="rId5">
              <a:alphaModFix/>
            </a:blip>
            <a:srcRect l="25000"/>
            <a:stretch/>
          </p:blipFill>
          <p:spPr>
            <a:xfrm>
              <a:off x="893250" y="2538562"/>
              <a:ext cx="4886355" cy="4886355"/>
            </a:xfrm>
            <a:custGeom>
              <a:avLst/>
              <a:gdLst/>
              <a:ahLst/>
              <a:cxnLst/>
              <a:rect l="l" t="t" r="r" b="b"/>
              <a:pathLst>
                <a:path w="2849586" h="2849586" extrusionOk="0">
                  <a:moveTo>
                    <a:pt x="1424793" y="0"/>
                  </a:moveTo>
                  <a:cubicBezTo>
                    <a:pt x="2211684" y="0"/>
                    <a:pt x="2849586" y="637902"/>
                    <a:pt x="2849586" y="1424793"/>
                  </a:cubicBezTo>
                  <a:cubicBezTo>
                    <a:pt x="2849586" y="2211684"/>
                    <a:pt x="2211684" y="2849586"/>
                    <a:pt x="1424793" y="2849586"/>
                  </a:cubicBezTo>
                  <a:cubicBezTo>
                    <a:pt x="637902" y="2849586"/>
                    <a:pt x="0" y="2211684"/>
                    <a:pt x="0" y="1424793"/>
                  </a:cubicBezTo>
                  <a:cubicBezTo>
                    <a:pt x="0" y="637902"/>
                    <a:pt x="637902" y="0"/>
                    <a:pt x="1424793" y="0"/>
                  </a:cubicBezTo>
                  <a:close/>
                </a:path>
              </a:pathLst>
            </a:custGeom>
            <a:noFill/>
            <a:ln>
              <a:noFill/>
            </a:ln>
          </p:spPr>
        </p:pic>
        <p:sp>
          <p:nvSpPr>
            <p:cNvPr id="12" name="Google Shape;195;p11">
              <a:extLst>
                <a:ext uri="{FF2B5EF4-FFF2-40B4-BE49-F238E27FC236}">
                  <a16:creationId xmlns:a16="http://schemas.microsoft.com/office/drawing/2014/main" id="{DCA15759-A9FB-564F-9265-F7E3E9998C4F}"/>
                </a:ext>
              </a:extLst>
            </p:cNvPr>
            <p:cNvSpPr txBox="1"/>
            <p:nvPr/>
          </p:nvSpPr>
          <p:spPr>
            <a:xfrm>
              <a:off x="704055" y="7684886"/>
              <a:ext cx="5264747" cy="1200288"/>
            </a:xfrm>
            <a:prstGeom prst="rect">
              <a:avLst/>
            </a:prstGeom>
            <a:noFill/>
            <a:ln>
              <a:noFill/>
            </a:ln>
          </p:spPr>
          <p:txBody>
            <a:bodyPr spcFirstLastPara="1" wrap="square" lIns="91425" tIns="45700" rIns="91425" bIns="45700" anchor="t" anchorCtr="0">
              <a:spAutoFit/>
            </a:bodyPr>
            <a:lstStyle/>
            <a:p>
              <a:pPr algn="ctr">
                <a:buClr>
                  <a:schemeClr val="lt1"/>
                </a:buClr>
                <a:buSzPts val="2400"/>
              </a:pPr>
              <a:r>
                <a:rPr lang="en-US" b="1">
                  <a:solidFill>
                    <a:srgbClr val="0680C6"/>
                  </a:solidFill>
                  <a:latin typeface="FranklinGothicURWDem" pitchFamily="2" charset="77"/>
                  <a:ea typeface="Calibri"/>
                  <a:cs typeface="Calibri"/>
                  <a:sym typeface="Calibri"/>
                </a:rPr>
                <a:t>Academic &amp; Career Success</a:t>
              </a:r>
            </a:p>
            <a:p>
              <a:pPr algn="ctr">
                <a:buClr>
                  <a:schemeClr val="lt1"/>
                </a:buClr>
                <a:buSzPts val="2400"/>
              </a:pPr>
              <a:r>
                <a:rPr lang="en-US">
                  <a:solidFill>
                    <a:srgbClr val="4C4D51"/>
                  </a:solidFill>
                  <a:latin typeface="Franklin Gothic Book" panose="020B0503020102020204" pitchFamily="34" charset="0"/>
                  <a:ea typeface="Calibri"/>
                  <a:cs typeface="Calibri"/>
                  <a:sym typeface="Calibri"/>
                </a:rPr>
                <a:t>College &amp; Career Exposure</a:t>
              </a:r>
            </a:p>
            <a:p>
              <a:pPr marR="0" lvl="0" algn="ctr" rtl="0">
                <a:spcBef>
                  <a:spcPts val="0"/>
                </a:spcBef>
                <a:spcAft>
                  <a:spcPts val="0"/>
                </a:spcAft>
                <a:buClr>
                  <a:schemeClr val="lt1"/>
                </a:buClr>
                <a:buSzPts val="2400"/>
              </a:pPr>
              <a:r>
                <a:rPr lang="en-US">
                  <a:solidFill>
                    <a:srgbClr val="4C4D51"/>
                  </a:solidFill>
                  <a:latin typeface="Franklin Gothic Book" panose="020B0503020102020204" pitchFamily="34" charset="0"/>
                  <a:ea typeface="Calibri"/>
                  <a:cs typeface="Calibri"/>
                  <a:sym typeface="Calibri"/>
                </a:rPr>
                <a:t>Access</a:t>
              </a:r>
              <a:r>
                <a:rPr lang="en-US">
                  <a:solidFill>
                    <a:srgbClr val="4C4D51"/>
                  </a:solidFill>
                  <a:latin typeface="Franklin Gothic Book" panose="020B0503020102020204" pitchFamily="34" charset="0"/>
                  <a:ea typeface="Calibri"/>
                </a:rPr>
                <a:t> </a:t>
              </a:r>
              <a:r>
                <a:rPr lang="en-US">
                  <a:solidFill>
                    <a:srgbClr val="4C4D51"/>
                  </a:solidFill>
                  <a:latin typeface="Franklin Gothic Book" panose="020B0503020102020204" pitchFamily="34" charset="0"/>
                  <a:ea typeface="Calibri"/>
                  <a:cs typeface="Calibri"/>
                  <a:sym typeface="Calibri"/>
                </a:rPr>
                <a:t>Case Management</a:t>
              </a:r>
              <a:endParaRPr lang="en-US">
                <a:solidFill>
                  <a:srgbClr val="4C4D51"/>
                </a:solidFill>
                <a:latin typeface="Franklin Gothic Book" panose="020B0503020102020204" pitchFamily="34" charset="0"/>
                <a:ea typeface="Calibri"/>
              </a:endParaRPr>
            </a:p>
            <a:p>
              <a:pPr marR="0" lvl="0" algn="ctr" rtl="0">
                <a:spcBef>
                  <a:spcPts val="0"/>
                </a:spcBef>
                <a:spcAft>
                  <a:spcPts val="0"/>
                </a:spcAft>
                <a:buClr>
                  <a:schemeClr val="lt1"/>
                </a:buClr>
                <a:buSzPts val="2400"/>
              </a:pPr>
              <a:r>
                <a:rPr lang="en-US">
                  <a:solidFill>
                    <a:srgbClr val="4C4D51"/>
                  </a:solidFill>
                  <a:latin typeface="Franklin Gothic Book" panose="020B0503020102020204" pitchFamily="34" charset="0"/>
                  <a:ea typeface="Calibri"/>
                  <a:cs typeface="Calibri"/>
                  <a:sym typeface="Calibri"/>
                </a:rPr>
                <a:t>STEM</a:t>
              </a:r>
              <a:endParaRPr>
                <a:solidFill>
                  <a:srgbClr val="4C4D51"/>
                </a:solidFill>
                <a:latin typeface="Franklin Gothic Book" panose="020B0503020102020204" pitchFamily="34" charset="0"/>
              </a:endParaRPr>
            </a:p>
          </p:txBody>
        </p:sp>
        <p:pic>
          <p:nvPicPr>
            <p:cNvPr id="13" name="Graphic 12" descr="Open book outline">
              <a:extLst>
                <a:ext uri="{FF2B5EF4-FFF2-40B4-BE49-F238E27FC236}">
                  <a16:creationId xmlns:a16="http://schemas.microsoft.com/office/drawing/2014/main" id="{A25FC391-A6CC-D142-AA7E-C01B6B0167D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452138" y="3459299"/>
              <a:ext cx="1516664" cy="1516664"/>
            </a:xfrm>
            <a:prstGeom prst="rect">
              <a:avLst/>
            </a:prstGeom>
          </p:spPr>
        </p:pic>
      </p:grpSp>
      <p:grpSp>
        <p:nvGrpSpPr>
          <p:cNvPr id="14" name="Group 13">
            <a:extLst>
              <a:ext uri="{FF2B5EF4-FFF2-40B4-BE49-F238E27FC236}">
                <a16:creationId xmlns:a16="http://schemas.microsoft.com/office/drawing/2014/main" id="{7DEA28B5-3887-FE4E-AE23-C157FE171F10}"/>
              </a:ext>
            </a:extLst>
          </p:cNvPr>
          <p:cNvGrpSpPr/>
          <p:nvPr/>
        </p:nvGrpSpPr>
        <p:grpSpPr>
          <a:xfrm>
            <a:off x="8176479" y="1680770"/>
            <a:ext cx="3515664" cy="4093497"/>
            <a:chOff x="6226608" y="2538562"/>
            <a:chExt cx="5443251" cy="6337903"/>
          </a:xfrm>
        </p:grpSpPr>
        <p:pic>
          <p:nvPicPr>
            <p:cNvPr id="15" name="Google Shape;194;p11" descr="A group of people posing for a photo&#10;&#10;Description automatically generated">
              <a:extLst>
                <a:ext uri="{FF2B5EF4-FFF2-40B4-BE49-F238E27FC236}">
                  <a16:creationId xmlns:a16="http://schemas.microsoft.com/office/drawing/2014/main" id="{46BBCA7C-DDCA-EA48-830B-9F3270AFB730}"/>
                </a:ext>
              </a:extLst>
            </p:cNvPr>
            <p:cNvPicPr preferRelativeResize="0"/>
            <p:nvPr/>
          </p:nvPicPr>
          <p:blipFill rotWithShape="1">
            <a:blip r:embed="rId8">
              <a:alphaModFix/>
              <a:extLst>
                <a:ext uri="{BEBA8EAE-BF5A-486C-A8C5-ECC9F3942E4B}">
                  <a14:imgProps xmlns:a14="http://schemas.microsoft.com/office/drawing/2010/main">
                    <a14:imgLayer r:embed="rId9">
                      <a14:imgEffect>
                        <a14:brightnessContrast bright="-4000" contrast="-3000"/>
                      </a14:imgEffect>
                    </a14:imgLayer>
                  </a14:imgProps>
                </a:ext>
              </a:extLst>
            </a:blip>
            <a:srcRect t="10750" r="1" b="1"/>
            <a:stretch/>
          </p:blipFill>
          <p:spPr>
            <a:xfrm>
              <a:off x="6783504" y="2538562"/>
              <a:ext cx="4886355" cy="4886355"/>
            </a:xfrm>
            <a:custGeom>
              <a:avLst/>
              <a:gdLst/>
              <a:ahLst/>
              <a:cxnLst/>
              <a:rect l="l" t="t" r="r" b="b"/>
              <a:pathLst>
                <a:path w="2849586" h="2849586" extrusionOk="0">
                  <a:moveTo>
                    <a:pt x="1424793" y="0"/>
                  </a:moveTo>
                  <a:cubicBezTo>
                    <a:pt x="2211684" y="0"/>
                    <a:pt x="2849586" y="637902"/>
                    <a:pt x="2849586" y="1424793"/>
                  </a:cubicBezTo>
                  <a:cubicBezTo>
                    <a:pt x="2849586" y="2211684"/>
                    <a:pt x="2211684" y="2849586"/>
                    <a:pt x="1424793" y="2849586"/>
                  </a:cubicBezTo>
                  <a:cubicBezTo>
                    <a:pt x="637902" y="2849586"/>
                    <a:pt x="0" y="2211684"/>
                    <a:pt x="0" y="1424793"/>
                  </a:cubicBezTo>
                  <a:cubicBezTo>
                    <a:pt x="0" y="637902"/>
                    <a:pt x="637902" y="0"/>
                    <a:pt x="1424793" y="0"/>
                  </a:cubicBezTo>
                  <a:close/>
                </a:path>
              </a:pathLst>
            </a:custGeom>
            <a:noFill/>
            <a:ln>
              <a:noFill/>
            </a:ln>
          </p:spPr>
        </p:pic>
        <p:sp>
          <p:nvSpPr>
            <p:cNvPr id="16" name="Google Shape;197;p11">
              <a:extLst>
                <a:ext uri="{FF2B5EF4-FFF2-40B4-BE49-F238E27FC236}">
                  <a16:creationId xmlns:a16="http://schemas.microsoft.com/office/drawing/2014/main" id="{1B0B39CD-C6E8-794E-A04A-E29A2BCD7F69}"/>
                </a:ext>
              </a:extLst>
            </p:cNvPr>
            <p:cNvSpPr txBox="1"/>
            <p:nvPr/>
          </p:nvSpPr>
          <p:spPr>
            <a:xfrm>
              <a:off x="7163395" y="7676177"/>
              <a:ext cx="4375077" cy="1200288"/>
            </a:xfrm>
            <a:prstGeom prst="rect">
              <a:avLst/>
            </a:prstGeom>
            <a:noFill/>
            <a:ln>
              <a:noFill/>
            </a:ln>
          </p:spPr>
          <p:txBody>
            <a:bodyPr spcFirstLastPara="1" wrap="square" lIns="91425" tIns="45700" rIns="91425" bIns="45700" anchor="t" anchorCtr="0">
              <a:spAutoFit/>
            </a:bodyPr>
            <a:lstStyle/>
            <a:p>
              <a:pPr marR="0" lvl="0" algn="ctr" rtl="0">
                <a:spcBef>
                  <a:spcPts val="0"/>
                </a:spcBef>
                <a:spcAft>
                  <a:spcPts val="0"/>
                </a:spcAft>
                <a:buClr>
                  <a:schemeClr val="lt1"/>
                </a:buClr>
                <a:buSzPts val="2400"/>
              </a:pPr>
              <a:r>
                <a:rPr lang="en-US" b="1">
                  <a:solidFill>
                    <a:srgbClr val="0680C6"/>
                  </a:solidFill>
                  <a:latin typeface="FranklinGothicURWDem" pitchFamily="2" charset="77"/>
                  <a:ea typeface="Calibri"/>
                  <a:cs typeface="Calibri"/>
                  <a:sym typeface="Calibri"/>
                </a:rPr>
                <a:t>Healthy Lifestyles</a:t>
              </a:r>
            </a:p>
            <a:p>
              <a:pPr marR="0" lvl="0" algn="ctr" rtl="0">
                <a:spcBef>
                  <a:spcPts val="0"/>
                </a:spcBef>
                <a:spcAft>
                  <a:spcPts val="0"/>
                </a:spcAft>
                <a:buClr>
                  <a:schemeClr val="lt1"/>
                </a:buClr>
                <a:buSzPts val="2400"/>
              </a:pPr>
              <a:r>
                <a:rPr lang="en-US">
                  <a:solidFill>
                    <a:srgbClr val="4C4D51"/>
                  </a:solidFill>
                  <a:latin typeface="Franklin Gothic Book" panose="020B0503020102020204" pitchFamily="34" charset="0"/>
                  <a:ea typeface="Calibri"/>
                  <a:cs typeface="Calibri"/>
                  <a:sym typeface="Calibri"/>
                </a:rPr>
                <a:t>Sports &amp; Fitness</a:t>
              </a:r>
              <a:endParaRPr>
                <a:solidFill>
                  <a:srgbClr val="4C4D51"/>
                </a:solidFill>
                <a:latin typeface="Franklin Gothic Book" panose="020B0503020102020204" pitchFamily="34" charset="0"/>
              </a:endParaRPr>
            </a:p>
            <a:p>
              <a:pPr marR="0" lvl="0" algn="ctr" rtl="0">
                <a:spcBef>
                  <a:spcPts val="0"/>
                </a:spcBef>
                <a:spcAft>
                  <a:spcPts val="0"/>
                </a:spcAft>
                <a:buClr>
                  <a:schemeClr val="lt1"/>
                </a:buClr>
                <a:buSzPts val="2400"/>
              </a:pPr>
              <a:r>
                <a:rPr lang="en-US">
                  <a:solidFill>
                    <a:srgbClr val="4C4D51"/>
                  </a:solidFill>
                  <a:latin typeface="Franklin Gothic Book" panose="020B0503020102020204" pitchFamily="34" charset="0"/>
                  <a:ea typeface="Calibri"/>
                  <a:cs typeface="Calibri"/>
                  <a:sym typeface="Calibri"/>
                </a:rPr>
                <a:t>Social-Emotional Learning</a:t>
              </a:r>
              <a:endParaRPr>
                <a:solidFill>
                  <a:srgbClr val="4C4D51"/>
                </a:solidFill>
                <a:latin typeface="Franklin Gothic Book" panose="020B0503020102020204" pitchFamily="34" charset="0"/>
              </a:endParaRPr>
            </a:p>
            <a:p>
              <a:pPr marR="0" lvl="0" algn="ctr" rtl="0">
                <a:spcBef>
                  <a:spcPts val="0"/>
                </a:spcBef>
                <a:spcAft>
                  <a:spcPts val="0"/>
                </a:spcAft>
                <a:buClr>
                  <a:schemeClr val="lt1"/>
                </a:buClr>
                <a:buSzPts val="2400"/>
              </a:pPr>
              <a:r>
                <a:rPr lang="en-US">
                  <a:solidFill>
                    <a:srgbClr val="4C4D51"/>
                  </a:solidFill>
                  <a:latin typeface="Franklin Gothic Book" panose="020B0503020102020204" pitchFamily="34" charset="0"/>
                  <a:ea typeface="Calibri"/>
                  <a:cs typeface="Calibri"/>
                  <a:sym typeface="Calibri"/>
                </a:rPr>
                <a:t>Healthy Habits</a:t>
              </a:r>
              <a:endParaRPr>
                <a:solidFill>
                  <a:srgbClr val="4C4D51"/>
                </a:solidFill>
                <a:latin typeface="Franklin Gothic Book" panose="020B0503020102020204" pitchFamily="34" charset="0"/>
              </a:endParaRPr>
            </a:p>
          </p:txBody>
        </p:sp>
        <p:pic>
          <p:nvPicPr>
            <p:cNvPr id="17" name="Graphic 16" descr="Apple outline">
              <a:extLst>
                <a:ext uri="{FF2B5EF4-FFF2-40B4-BE49-F238E27FC236}">
                  <a16:creationId xmlns:a16="http://schemas.microsoft.com/office/drawing/2014/main" id="{890CF6CB-F788-9245-84EE-C00BE3965B7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rot="20656281">
              <a:off x="6226608" y="3606229"/>
              <a:ext cx="1257764" cy="1257764"/>
            </a:xfrm>
            <a:prstGeom prst="rect">
              <a:avLst/>
            </a:prstGeom>
          </p:spPr>
        </p:pic>
      </p:grpSp>
    </p:spTree>
    <p:extLst>
      <p:ext uri="{BB962C8B-B14F-4D97-AF65-F5344CB8AC3E}">
        <p14:creationId xmlns:p14="http://schemas.microsoft.com/office/powerpoint/2010/main" val="2967963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78919" y="222921"/>
            <a:ext cx="9635237" cy="689291"/>
          </a:xfrm>
          <a:prstGeom prst="rect">
            <a:avLst/>
          </a:prstGeom>
        </p:spPr>
        <p:txBody>
          <a:bodyPr vert="horz" wrap="square" lIns="0" tIns="12065" rIns="0" bIns="0" rtlCol="0">
            <a:spAutoFit/>
          </a:bodyPr>
          <a:lstStyle/>
          <a:p>
            <a:pPr marL="12700" marR="5080">
              <a:lnSpc>
                <a:spcPct val="100000"/>
              </a:lnSpc>
              <a:spcBef>
                <a:spcPts val="95"/>
              </a:spcBef>
            </a:pPr>
            <a:r>
              <a:rPr lang="en-US" b="1" spc="-10" dirty="0">
                <a:solidFill>
                  <a:srgbClr val="0070C0"/>
                </a:solidFill>
                <a:latin typeface="+mn-lt"/>
                <a:cs typeface="Calibri"/>
              </a:rPr>
              <a:t>BGCC Program Services </a:t>
            </a:r>
            <a:endParaRPr lang="en-US" sz="4400" b="1" spc="-10" dirty="0">
              <a:solidFill>
                <a:srgbClr val="0070C0"/>
              </a:solidFill>
              <a:latin typeface="+mn-lt"/>
              <a:cs typeface="Calibri"/>
            </a:endParaRPr>
          </a:p>
        </p:txBody>
      </p:sp>
      <p:sp>
        <p:nvSpPr>
          <p:cNvPr id="3" name="object 3"/>
          <p:cNvSpPr/>
          <p:nvPr/>
        </p:nvSpPr>
        <p:spPr>
          <a:xfrm>
            <a:off x="1708348" y="2008336"/>
            <a:ext cx="2626298" cy="3659802"/>
          </a:xfrm>
          <a:custGeom>
            <a:avLst/>
            <a:gdLst/>
            <a:ahLst/>
            <a:cxnLst/>
            <a:rect l="l" t="t" r="r" b="b"/>
            <a:pathLst>
              <a:path w="2598420" h="3122929">
                <a:moveTo>
                  <a:pt x="0" y="3122675"/>
                </a:moveTo>
                <a:lnTo>
                  <a:pt x="2598420" y="3122675"/>
                </a:lnTo>
                <a:lnTo>
                  <a:pt x="2598420" y="0"/>
                </a:lnTo>
                <a:lnTo>
                  <a:pt x="0" y="0"/>
                </a:lnTo>
                <a:lnTo>
                  <a:pt x="0" y="3122675"/>
                </a:lnTo>
                <a:close/>
              </a:path>
            </a:pathLst>
          </a:custGeom>
          <a:ln w="12192">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object 5"/>
          <p:cNvSpPr/>
          <p:nvPr/>
        </p:nvSpPr>
        <p:spPr>
          <a:xfrm>
            <a:off x="4635793" y="2012274"/>
            <a:ext cx="2640112" cy="3663673"/>
          </a:xfrm>
          <a:custGeom>
            <a:avLst/>
            <a:gdLst/>
            <a:ahLst/>
            <a:cxnLst/>
            <a:rect l="l" t="t" r="r" b="b"/>
            <a:pathLst>
              <a:path w="2598420" h="3232785">
                <a:moveTo>
                  <a:pt x="0" y="3232404"/>
                </a:moveTo>
                <a:lnTo>
                  <a:pt x="2598419" y="3232404"/>
                </a:lnTo>
                <a:lnTo>
                  <a:pt x="2598419" y="0"/>
                </a:lnTo>
                <a:lnTo>
                  <a:pt x="0" y="0"/>
                </a:lnTo>
                <a:lnTo>
                  <a:pt x="0" y="3232404"/>
                </a:lnTo>
                <a:close/>
              </a:path>
            </a:pathLst>
          </a:custGeom>
          <a:ln w="12192">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object 9"/>
          <p:cNvSpPr/>
          <p:nvPr/>
        </p:nvSpPr>
        <p:spPr>
          <a:xfrm>
            <a:off x="1695482" y="980017"/>
            <a:ext cx="2629735" cy="951230"/>
          </a:xfrm>
          <a:custGeom>
            <a:avLst/>
            <a:gdLst/>
            <a:ahLst/>
            <a:cxnLst/>
            <a:rect l="l" t="t" r="r" b="b"/>
            <a:pathLst>
              <a:path w="2598420" h="951230">
                <a:moveTo>
                  <a:pt x="2439924" y="0"/>
                </a:moveTo>
                <a:lnTo>
                  <a:pt x="158496" y="0"/>
                </a:lnTo>
                <a:lnTo>
                  <a:pt x="108401" y="8083"/>
                </a:lnTo>
                <a:lnTo>
                  <a:pt x="64893" y="30589"/>
                </a:lnTo>
                <a:lnTo>
                  <a:pt x="30582" y="64904"/>
                </a:lnTo>
                <a:lnTo>
                  <a:pt x="8080" y="108411"/>
                </a:lnTo>
                <a:lnTo>
                  <a:pt x="0" y="158496"/>
                </a:lnTo>
                <a:lnTo>
                  <a:pt x="0" y="792480"/>
                </a:lnTo>
                <a:lnTo>
                  <a:pt x="8080" y="842564"/>
                </a:lnTo>
                <a:lnTo>
                  <a:pt x="30582" y="886071"/>
                </a:lnTo>
                <a:lnTo>
                  <a:pt x="64893" y="920386"/>
                </a:lnTo>
                <a:lnTo>
                  <a:pt x="108401" y="942892"/>
                </a:lnTo>
                <a:lnTo>
                  <a:pt x="158496" y="950976"/>
                </a:lnTo>
                <a:lnTo>
                  <a:pt x="2439924" y="950976"/>
                </a:lnTo>
                <a:lnTo>
                  <a:pt x="2490008" y="942892"/>
                </a:lnTo>
                <a:lnTo>
                  <a:pt x="2533515" y="920386"/>
                </a:lnTo>
                <a:lnTo>
                  <a:pt x="2567830" y="886071"/>
                </a:lnTo>
                <a:lnTo>
                  <a:pt x="2590336" y="842564"/>
                </a:lnTo>
                <a:lnTo>
                  <a:pt x="2598420" y="792480"/>
                </a:lnTo>
                <a:lnTo>
                  <a:pt x="2598420" y="158496"/>
                </a:lnTo>
                <a:lnTo>
                  <a:pt x="2590336" y="108411"/>
                </a:lnTo>
                <a:lnTo>
                  <a:pt x="2567830" y="64904"/>
                </a:lnTo>
                <a:lnTo>
                  <a:pt x="2533515" y="30589"/>
                </a:lnTo>
                <a:lnTo>
                  <a:pt x="2490008" y="8083"/>
                </a:lnTo>
                <a:lnTo>
                  <a:pt x="2439924" y="0"/>
                </a:lnTo>
                <a:close/>
              </a:path>
            </a:pathLst>
          </a:custGeom>
          <a:solidFill>
            <a:srgbClr val="006FC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object 10"/>
          <p:cNvSpPr/>
          <p:nvPr/>
        </p:nvSpPr>
        <p:spPr>
          <a:xfrm>
            <a:off x="1695386" y="974779"/>
            <a:ext cx="2629735" cy="951230"/>
          </a:xfrm>
          <a:custGeom>
            <a:avLst/>
            <a:gdLst/>
            <a:ahLst/>
            <a:cxnLst/>
            <a:rect l="l" t="t" r="r" b="b"/>
            <a:pathLst>
              <a:path w="2598420" h="951230">
                <a:moveTo>
                  <a:pt x="0" y="158496"/>
                </a:moveTo>
                <a:lnTo>
                  <a:pt x="8080" y="108411"/>
                </a:lnTo>
                <a:lnTo>
                  <a:pt x="30582" y="64904"/>
                </a:lnTo>
                <a:lnTo>
                  <a:pt x="64893" y="30589"/>
                </a:lnTo>
                <a:lnTo>
                  <a:pt x="108401" y="8083"/>
                </a:lnTo>
                <a:lnTo>
                  <a:pt x="158496" y="0"/>
                </a:lnTo>
                <a:lnTo>
                  <a:pt x="2439924" y="0"/>
                </a:lnTo>
                <a:lnTo>
                  <a:pt x="2490008" y="8083"/>
                </a:lnTo>
                <a:lnTo>
                  <a:pt x="2533515" y="30589"/>
                </a:lnTo>
                <a:lnTo>
                  <a:pt x="2567830" y="64904"/>
                </a:lnTo>
                <a:lnTo>
                  <a:pt x="2590336" y="108411"/>
                </a:lnTo>
                <a:lnTo>
                  <a:pt x="2598420" y="158496"/>
                </a:lnTo>
                <a:lnTo>
                  <a:pt x="2598420" y="792480"/>
                </a:lnTo>
                <a:lnTo>
                  <a:pt x="2590336" y="842564"/>
                </a:lnTo>
                <a:lnTo>
                  <a:pt x="2567830" y="886071"/>
                </a:lnTo>
                <a:lnTo>
                  <a:pt x="2533515" y="920386"/>
                </a:lnTo>
                <a:lnTo>
                  <a:pt x="2490008" y="942892"/>
                </a:lnTo>
                <a:lnTo>
                  <a:pt x="2439924" y="950976"/>
                </a:lnTo>
                <a:lnTo>
                  <a:pt x="158496" y="950976"/>
                </a:lnTo>
                <a:lnTo>
                  <a:pt x="108401" y="942892"/>
                </a:lnTo>
                <a:lnTo>
                  <a:pt x="64893" y="920386"/>
                </a:lnTo>
                <a:lnTo>
                  <a:pt x="30582" y="886071"/>
                </a:lnTo>
                <a:lnTo>
                  <a:pt x="8080" y="842564"/>
                </a:lnTo>
                <a:lnTo>
                  <a:pt x="0" y="792480"/>
                </a:lnTo>
                <a:lnTo>
                  <a:pt x="0" y="158496"/>
                </a:lnTo>
                <a:close/>
              </a:path>
            </a:pathLst>
          </a:custGeom>
          <a:solidFill>
            <a:srgbClr val="ED7D31"/>
          </a:solidFill>
          <a:ln w="12192">
            <a:solidFill>
              <a:srgbClr val="41709C"/>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object 11"/>
          <p:cNvSpPr txBox="1"/>
          <p:nvPr/>
        </p:nvSpPr>
        <p:spPr>
          <a:xfrm>
            <a:off x="1970412" y="1079888"/>
            <a:ext cx="2057400" cy="628377"/>
          </a:xfrm>
          <a:prstGeom prst="rect">
            <a:avLst/>
          </a:prstGeom>
        </p:spPr>
        <p:txBody>
          <a:bodyPr vert="horz" wrap="square" lIns="0" tIns="12700" rIns="0" bIns="0" rtlCol="0" anchor="t">
            <a:spAutoFit/>
          </a:bodyPr>
          <a:lstStyle/>
          <a:p>
            <a:pPr marL="12700" marR="5080" indent="-12700" algn="ctr">
              <a:spcBef>
                <a:spcPts val="100"/>
              </a:spcBef>
              <a:defRPr/>
            </a:pPr>
            <a:r>
              <a:rPr lang="en-US" sz="2000" b="1" spc="-45" dirty="0">
                <a:solidFill>
                  <a:srgbClr val="FFFFFF"/>
                </a:solidFill>
                <a:latin typeface="Calibri"/>
                <a:cs typeface="Calibri"/>
              </a:rPr>
              <a:t>ACADEMIC &amp; CAREER SUCCESS </a:t>
            </a:r>
          </a:p>
        </p:txBody>
      </p:sp>
      <p:sp>
        <p:nvSpPr>
          <p:cNvPr id="12" name="object 12"/>
          <p:cNvSpPr/>
          <p:nvPr/>
        </p:nvSpPr>
        <p:spPr>
          <a:xfrm>
            <a:off x="4645085" y="974780"/>
            <a:ext cx="2598420" cy="951230"/>
          </a:xfrm>
          <a:custGeom>
            <a:avLst/>
            <a:gdLst/>
            <a:ahLst/>
            <a:cxnLst/>
            <a:rect l="l" t="t" r="r" b="b"/>
            <a:pathLst>
              <a:path w="2598420" h="951230">
                <a:moveTo>
                  <a:pt x="2439924" y="0"/>
                </a:moveTo>
                <a:lnTo>
                  <a:pt x="158496" y="0"/>
                </a:lnTo>
                <a:lnTo>
                  <a:pt x="108411" y="8083"/>
                </a:lnTo>
                <a:lnTo>
                  <a:pt x="64904" y="30589"/>
                </a:lnTo>
                <a:lnTo>
                  <a:pt x="30589" y="64904"/>
                </a:lnTo>
                <a:lnTo>
                  <a:pt x="8083" y="108411"/>
                </a:lnTo>
                <a:lnTo>
                  <a:pt x="0" y="158496"/>
                </a:lnTo>
                <a:lnTo>
                  <a:pt x="0" y="792480"/>
                </a:lnTo>
                <a:lnTo>
                  <a:pt x="8083" y="842564"/>
                </a:lnTo>
                <a:lnTo>
                  <a:pt x="30589" y="886071"/>
                </a:lnTo>
                <a:lnTo>
                  <a:pt x="64904" y="920386"/>
                </a:lnTo>
                <a:lnTo>
                  <a:pt x="108411" y="942892"/>
                </a:lnTo>
                <a:lnTo>
                  <a:pt x="158496" y="950976"/>
                </a:lnTo>
                <a:lnTo>
                  <a:pt x="2439924" y="950976"/>
                </a:lnTo>
                <a:lnTo>
                  <a:pt x="2490008" y="942892"/>
                </a:lnTo>
                <a:lnTo>
                  <a:pt x="2533515" y="920386"/>
                </a:lnTo>
                <a:lnTo>
                  <a:pt x="2567830" y="886071"/>
                </a:lnTo>
                <a:lnTo>
                  <a:pt x="2590336" y="842564"/>
                </a:lnTo>
                <a:lnTo>
                  <a:pt x="2598420" y="792480"/>
                </a:lnTo>
                <a:lnTo>
                  <a:pt x="2598420" y="158496"/>
                </a:lnTo>
                <a:lnTo>
                  <a:pt x="2590336" y="108411"/>
                </a:lnTo>
                <a:lnTo>
                  <a:pt x="2567830" y="64904"/>
                </a:lnTo>
                <a:lnTo>
                  <a:pt x="2533515" y="30589"/>
                </a:lnTo>
                <a:lnTo>
                  <a:pt x="2490008" y="8083"/>
                </a:lnTo>
                <a:lnTo>
                  <a:pt x="2439924" y="0"/>
                </a:lnTo>
                <a:close/>
              </a:path>
            </a:pathLst>
          </a:custGeom>
          <a:solidFill>
            <a:srgbClr val="00AF5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object 13"/>
          <p:cNvSpPr/>
          <p:nvPr/>
        </p:nvSpPr>
        <p:spPr>
          <a:xfrm>
            <a:off x="4631189" y="985218"/>
            <a:ext cx="2598420" cy="951230"/>
          </a:xfrm>
          <a:custGeom>
            <a:avLst/>
            <a:gdLst/>
            <a:ahLst/>
            <a:cxnLst/>
            <a:rect l="l" t="t" r="r" b="b"/>
            <a:pathLst>
              <a:path w="2598420" h="951230">
                <a:moveTo>
                  <a:pt x="0" y="158496"/>
                </a:moveTo>
                <a:lnTo>
                  <a:pt x="8083" y="108411"/>
                </a:lnTo>
                <a:lnTo>
                  <a:pt x="30589" y="64904"/>
                </a:lnTo>
                <a:lnTo>
                  <a:pt x="64904" y="30589"/>
                </a:lnTo>
                <a:lnTo>
                  <a:pt x="108411" y="8083"/>
                </a:lnTo>
                <a:lnTo>
                  <a:pt x="158496" y="0"/>
                </a:lnTo>
                <a:lnTo>
                  <a:pt x="2439924" y="0"/>
                </a:lnTo>
                <a:lnTo>
                  <a:pt x="2490008" y="8083"/>
                </a:lnTo>
                <a:lnTo>
                  <a:pt x="2533515" y="30589"/>
                </a:lnTo>
                <a:lnTo>
                  <a:pt x="2567830" y="64904"/>
                </a:lnTo>
                <a:lnTo>
                  <a:pt x="2590336" y="108411"/>
                </a:lnTo>
                <a:lnTo>
                  <a:pt x="2598420" y="158496"/>
                </a:lnTo>
                <a:lnTo>
                  <a:pt x="2598420" y="792480"/>
                </a:lnTo>
                <a:lnTo>
                  <a:pt x="2590336" y="842564"/>
                </a:lnTo>
                <a:lnTo>
                  <a:pt x="2567830" y="886071"/>
                </a:lnTo>
                <a:lnTo>
                  <a:pt x="2533515" y="920386"/>
                </a:lnTo>
                <a:lnTo>
                  <a:pt x="2490008" y="942892"/>
                </a:lnTo>
                <a:lnTo>
                  <a:pt x="2439924" y="950976"/>
                </a:lnTo>
                <a:lnTo>
                  <a:pt x="158496" y="950976"/>
                </a:lnTo>
                <a:lnTo>
                  <a:pt x="108411" y="942892"/>
                </a:lnTo>
                <a:lnTo>
                  <a:pt x="64904" y="920386"/>
                </a:lnTo>
                <a:lnTo>
                  <a:pt x="30589" y="886071"/>
                </a:lnTo>
                <a:lnTo>
                  <a:pt x="8083" y="842564"/>
                </a:lnTo>
                <a:lnTo>
                  <a:pt x="0" y="792480"/>
                </a:lnTo>
                <a:lnTo>
                  <a:pt x="0" y="158496"/>
                </a:lnTo>
                <a:close/>
              </a:path>
            </a:pathLst>
          </a:custGeom>
          <a:solidFill>
            <a:srgbClr val="7030A0"/>
          </a:solidFill>
          <a:ln w="12192">
            <a:solidFill>
              <a:srgbClr val="41709C"/>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object 14"/>
          <p:cNvSpPr txBox="1"/>
          <p:nvPr/>
        </p:nvSpPr>
        <p:spPr>
          <a:xfrm>
            <a:off x="4960091" y="1068239"/>
            <a:ext cx="1955164" cy="843821"/>
          </a:xfrm>
          <a:prstGeom prst="rect">
            <a:avLst/>
          </a:prstGeom>
        </p:spPr>
        <p:txBody>
          <a:bodyPr vert="horz" wrap="square" lIns="0" tIns="12700" rIns="0" bIns="0" rtlCol="0" anchor="t">
            <a:spAutoFit/>
          </a:bodyPr>
          <a:lstStyle/>
          <a:p>
            <a:pPr marL="12700" marR="5080" indent="-12700" algn="ctr">
              <a:spcBef>
                <a:spcPts val="100"/>
              </a:spcBef>
              <a:defRPr/>
            </a:pPr>
            <a:r>
              <a:rPr lang="en-US" b="1" spc="-10">
                <a:solidFill>
                  <a:srgbClr val="FFFFFF"/>
                </a:solidFill>
                <a:cs typeface="Calibri"/>
              </a:rPr>
              <a:t>CHARACTER &amp; LEADERSHIP DEVELOPMENT</a:t>
            </a:r>
          </a:p>
        </p:txBody>
      </p:sp>
      <p:sp>
        <p:nvSpPr>
          <p:cNvPr id="19" name="object 19"/>
          <p:cNvSpPr/>
          <p:nvPr/>
        </p:nvSpPr>
        <p:spPr>
          <a:xfrm>
            <a:off x="11451908" y="4437546"/>
            <a:ext cx="549910" cy="487045"/>
          </a:xfrm>
          <a:custGeom>
            <a:avLst/>
            <a:gdLst/>
            <a:ahLst/>
            <a:cxnLst/>
            <a:rect l="l" t="t" r="r" b="b"/>
            <a:pathLst>
              <a:path w="549909" h="487045">
                <a:moveTo>
                  <a:pt x="0" y="168207"/>
                </a:moveTo>
                <a:lnTo>
                  <a:pt x="22996" y="200732"/>
                </a:lnTo>
                <a:lnTo>
                  <a:pt x="53122" y="226818"/>
                </a:lnTo>
                <a:lnTo>
                  <a:pt x="89026" y="246682"/>
                </a:lnTo>
                <a:lnTo>
                  <a:pt x="129357" y="260545"/>
                </a:lnTo>
                <a:lnTo>
                  <a:pt x="172765" y="268625"/>
                </a:lnTo>
                <a:lnTo>
                  <a:pt x="217899" y="271141"/>
                </a:lnTo>
                <a:lnTo>
                  <a:pt x="263408" y="268313"/>
                </a:lnTo>
                <a:lnTo>
                  <a:pt x="307941" y="260359"/>
                </a:lnTo>
                <a:lnTo>
                  <a:pt x="350148" y="247498"/>
                </a:lnTo>
                <a:lnTo>
                  <a:pt x="388678" y="229950"/>
                </a:lnTo>
                <a:lnTo>
                  <a:pt x="422181" y="207934"/>
                </a:lnTo>
                <a:lnTo>
                  <a:pt x="471734" y="140744"/>
                </a:lnTo>
                <a:lnTo>
                  <a:pt x="479758" y="93503"/>
                </a:lnTo>
                <a:lnTo>
                  <a:pt x="469841" y="48261"/>
                </a:lnTo>
                <a:lnTo>
                  <a:pt x="438450" y="13333"/>
                </a:lnTo>
                <a:lnTo>
                  <a:pt x="397831" y="0"/>
                </a:lnTo>
                <a:lnTo>
                  <a:pt x="353735" y="3874"/>
                </a:lnTo>
                <a:lnTo>
                  <a:pt x="311909" y="20934"/>
                </a:lnTo>
                <a:lnTo>
                  <a:pt x="278103" y="47158"/>
                </a:lnTo>
                <a:lnTo>
                  <a:pt x="254697" y="79094"/>
                </a:lnTo>
                <a:lnTo>
                  <a:pt x="240086" y="115789"/>
                </a:lnTo>
                <a:lnTo>
                  <a:pt x="233539" y="155083"/>
                </a:lnTo>
                <a:lnTo>
                  <a:pt x="234324" y="194816"/>
                </a:lnTo>
                <a:lnTo>
                  <a:pt x="244909" y="243473"/>
                </a:lnTo>
                <a:lnTo>
                  <a:pt x="263502" y="289358"/>
                </a:lnTo>
                <a:lnTo>
                  <a:pt x="288930" y="328392"/>
                </a:lnTo>
                <a:lnTo>
                  <a:pt x="320024" y="363091"/>
                </a:lnTo>
                <a:lnTo>
                  <a:pt x="355564" y="393606"/>
                </a:lnTo>
                <a:lnTo>
                  <a:pt x="394329" y="420087"/>
                </a:lnTo>
                <a:lnTo>
                  <a:pt x="431242" y="441362"/>
                </a:lnTo>
                <a:lnTo>
                  <a:pt x="469541" y="459586"/>
                </a:lnTo>
                <a:lnTo>
                  <a:pt x="509069" y="474800"/>
                </a:lnTo>
                <a:lnTo>
                  <a:pt x="549668" y="487044"/>
                </a:lnTo>
              </a:path>
            </a:pathLst>
          </a:custGeom>
          <a:ln w="57230">
            <a:solidFill>
              <a:srgbClr val="0081C5"/>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object 20"/>
          <p:cNvSpPr/>
          <p:nvPr/>
        </p:nvSpPr>
        <p:spPr>
          <a:xfrm>
            <a:off x="4208787" y="4040076"/>
            <a:ext cx="548640" cy="609600"/>
          </a:xfrm>
          <a:custGeom>
            <a:avLst/>
            <a:gdLst/>
            <a:ahLst/>
            <a:cxnLst/>
            <a:rect l="l" t="t" r="r" b="b"/>
            <a:pathLst>
              <a:path w="548639" h="609600">
                <a:moveTo>
                  <a:pt x="548361" y="609567"/>
                </a:moveTo>
                <a:lnTo>
                  <a:pt x="384114" y="600172"/>
                </a:lnTo>
                <a:lnTo>
                  <a:pt x="359177" y="572888"/>
                </a:lnTo>
                <a:lnTo>
                  <a:pt x="367965" y="430432"/>
                </a:lnTo>
                <a:lnTo>
                  <a:pt x="366366" y="420035"/>
                </a:lnTo>
                <a:lnTo>
                  <a:pt x="361157" y="411388"/>
                </a:lnTo>
                <a:lnTo>
                  <a:pt x="352989" y="405259"/>
                </a:lnTo>
                <a:lnTo>
                  <a:pt x="342513" y="402416"/>
                </a:lnTo>
                <a:lnTo>
                  <a:pt x="200462" y="394800"/>
                </a:lnTo>
                <a:lnTo>
                  <a:pt x="190214" y="392273"/>
                </a:lnTo>
                <a:lnTo>
                  <a:pt x="182079" y="386185"/>
                </a:lnTo>
                <a:lnTo>
                  <a:pt x="176904" y="377582"/>
                </a:lnTo>
                <a:lnTo>
                  <a:pt x="175535" y="367508"/>
                </a:lnTo>
                <a:lnTo>
                  <a:pt x="183465" y="230053"/>
                </a:lnTo>
                <a:lnTo>
                  <a:pt x="181874" y="219668"/>
                </a:lnTo>
                <a:lnTo>
                  <a:pt x="176722" y="211101"/>
                </a:lnTo>
                <a:lnTo>
                  <a:pt x="168708" y="205187"/>
                </a:lnTo>
                <a:lnTo>
                  <a:pt x="158532" y="202766"/>
                </a:lnTo>
                <a:lnTo>
                  <a:pt x="24196" y="195146"/>
                </a:lnTo>
                <a:lnTo>
                  <a:pt x="14443" y="192424"/>
                </a:lnTo>
                <a:lnTo>
                  <a:pt x="6646" y="186356"/>
                </a:lnTo>
                <a:lnTo>
                  <a:pt x="1575" y="177731"/>
                </a:lnTo>
                <a:lnTo>
                  <a:pt x="0" y="167335"/>
                </a:lnTo>
                <a:lnTo>
                  <a:pt x="9794" y="0"/>
                </a:lnTo>
              </a:path>
            </a:pathLst>
          </a:custGeom>
          <a:ln w="59182">
            <a:solidFill>
              <a:srgbClr val="84BC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object 21"/>
          <p:cNvSpPr/>
          <p:nvPr/>
        </p:nvSpPr>
        <p:spPr>
          <a:xfrm>
            <a:off x="7476933" y="974780"/>
            <a:ext cx="2659380" cy="951230"/>
          </a:xfrm>
          <a:custGeom>
            <a:avLst/>
            <a:gdLst/>
            <a:ahLst/>
            <a:cxnLst/>
            <a:rect l="l" t="t" r="r" b="b"/>
            <a:pathLst>
              <a:path w="2659379" h="951230">
                <a:moveTo>
                  <a:pt x="2500883" y="0"/>
                </a:moveTo>
                <a:lnTo>
                  <a:pt x="158495" y="0"/>
                </a:lnTo>
                <a:lnTo>
                  <a:pt x="108411" y="8083"/>
                </a:lnTo>
                <a:lnTo>
                  <a:pt x="64904" y="30589"/>
                </a:lnTo>
                <a:lnTo>
                  <a:pt x="30589" y="64904"/>
                </a:lnTo>
                <a:lnTo>
                  <a:pt x="8083" y="108411"/>
                </a:lnTo>
                <a:lnTo>
                  <a:pt x="0" y="158496"/>
                </a:lnTo>
                <a:lnTo>
                  <a:pt x="0" y="792480"/>
                </a:lnTo>
                <a:lnTo>
                  <a:pt x="8083" y="842564"/>
                </a:lnTo>
                <a:lnTo>
                  <a:pt x="30589" y="886071"/>
                </a:lnTo>
                <a:lnTo>
                  <a:pt x="64904" y="920386"/>
                </a:lnTo>
                <a:lnTo>
                  <a:pt x="108411" y="942892"/>
                </a:lnTo>
                <a:lnTo>
                  <a:pt x="158495" y="950976"/>
                </a:lnTo>
                <a:lnTo>
                  <a:pt x="2500883" y="950976"/>
                </a:lnTo>
                <a:lnTo>
                  <a:pt x="2550968" y="942892"/>
                </a:lnTo>
                <a:lnTo>
                  <a:pt x="2594475" y="920386"/>
                </a:lnTo>
                <a:lnTo>
                  <a:pt x="2628790" y="886071"/>
                </a:lnTo>
                <a:lnTo>
                  <a:pt x="2651296" y="842564"/>
                </a:lnTo>
                <a:lnTo>
                  <a:pt x="2659379" y="792480"/>
                </a:lnTo>
                <a:lnTo>
                  <a:pt x="2659379" y="158496"/>
                </a:lnTo>
                <a:lnTo>
                  <a:pt x="2651296" y="108411"/>
                </a:lnTo>
                <a:lnTo>
                  <a:pt x="2628790" y="64904"/>
                </a:lnTo>
                <a:lnTo>
                  <a:pt x="2594475" y="30589"/>
                </a:lnTo>
                <a:lnTo>
                  <a:pt x="2550968" y="8083"/>
                </a:lnTo>
                <a:lnTo>
                  <a:pt x="2500883" y="0"/>
                </a:lnTo>
                <a:close/>
              </a:path>
            </a:pathLst>
          </a:custGeom>
          <a:solidFill>
            <a:srgbClr val="EC7C3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ndParaRPr>
          </a:p>
        </p:txBody>
      </p:sp>
      <p:sp>
        <p:nvSpPr>
          <p:cNvPr id="22" name="object 22"/>
          <p:cNvSpPr/>
          <p:nvPr/>
        </p:nvSpPr>
        <p:spPr>
          <a:xfrm>
            <a:off x="7476933" y="974780"/>
            <a:ext cx="2659380" cy="951230"/>
          </a:xfrm>
          <a:custGeom>
            <a:avLst/>
            <a:gdLst/>
            <a:ahLst/>
            <a:cxnLst/>
            <a:rect l="l" t="t" r="r" b="b"/>
            <a:pathLst>
              <a:path w="2659379" h="951230">
                <a:moveTo>
                  <a:pt x="0" y="158496"/>
                </a:moveTo>
                <a:lnTo>
                  <a:pt x="8083" y="108411"/>
                </a:lnTo>
                <a:lnTo>
                  <a:pt x="30589" y="64904"/>
                </a:lnTo>
                <a:lnTo>
                  <a:pt x="64904" y="30589"/>
                </a:lnTo>
                <a:lnTo>
                  <a:pt x="108411" y="8083"/>
                </a:lnTo>
                <a:lnTo>
                  <a:pt x="158495" y="0"/>
                </a:lnTo>
                <a:lnTo>
                  <a:pt x="2500883" y="0"/>
                </a:lnTo>
                <a:lnTo>
                  <a:pt x="2550968" y="8083"/>
                </a:lnTo>
                <a:lnTo>
                  <a:pt x="2594475" y="30589"/>
                </a:lnTo>
                <a:lnTo>
                  <a:pt x="2628790" y="64904"/>
                </a:lnTo>
                <a:lnTo>
                  <a:pt x="2651296" y="108411"/>
                </a:lnTo>
                <a:lnTo>
                  <a:pt x="2659379" y="158496"/>
                </a:lnTo>
                <a:lnTo>
                  <a:pt x="2659379" y="792480"/>
                </a:lnTo>
                <a:lnTo>
                  <a:pt x="2651296" y="842564"/>
                </a:lnTo>
                <a:lnTo>
                  <a:pt x="2628790" y="886071"/>
                </a:lnTo>
                <a:lnTo>
                  <a:pt x="2594475" y="920386"/>
                </a:lnTo>
                <a:lnTo>
                  <a:pt x="2550968" y="942892"/>
                </a:lnTo>
                <a:lnTo>
                  <a:pt x="2500883" y="950976"/>
                </a:lnTo>
                <a:lnTo>
                  <a:pt x="158495" y="950976"/>
                </a:lnTo>
                <a:lnTo>
                  <a:pt x="108411" y="942892"/>
                </a:lnTo>
                <a:lnTo>
                  <a:pt x="64904" y="920386"/>
                </a:lnTo>
                <a:lnTo>
                  <a:pt x="30589" y="886071"/>
                </a:lnTo>
                <a:lnTo>
                  <a:pt x="8083" y="842564"/>
                </a:lnTo>
                <a:lnTo>
                  <a:pt x="0" y="792480"/>
                </a:lnTo>
                <a:lnTo>
                  <a:pt x="0" y="158496"/>
                </a:lnTo>
                <a:close/>
              </a:path>
            </a:pathLst>
          </a:custGeom>
          <a:solidFill>
            <a:srgbClr val="2581C6"/>
          </a:solidFill>
          <a:ln w="12192">
            <a:solidFill>
              <a:srgbClr val="41709C"/>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object 23"/>
          <p:cNvSpPr txBox="1"/>
          <p:nvPr/>
        </p:nvSpPr>
        <p:spPr>
          <a:xfrm>
            <a:off x="7791014" y="1079888"/>
            <a:ext cx="2003425" cy="751488"/>
          </a:xfrm>
          <a:prstGeom prst="rect">
            <a:avLst/>
          </a:prstGeom>
        </p:spPr>
        <p:txBody>
          <a:bodyPr vert="horz" wrap="square" lIns="0" tIns="12700" rIns="0" bIns="0" rtlCol="0" anchor="t">
            <a:spAutoFit/>
          </a:bodyPr>
          <a:lstStyle/>
          <a:p>
            <a:pPr marL="34925" marR="5080" indent="-22225" algn="ctr">
              <a:spcBef>
                <a:spcPts val="100"/>
              </a:spcBef>
              <a:defRPr/>
            </a:pPr>
            <a:r>
              <a:rPr lang="en-US" sz="2400" b="1" spc="-5">
                <a:solidFill>
                  <a:srgbClr val="FFFFFF"/>
                </a:solidFill>
                <a:latin typeface="Calibri"/>
                <a:cs typeface="Calibri"/>
              </a:rPr>
              <a:t>HEALTHY LIFESTYLES</a:t>
            </a:r>
            <a:endParaRPr lang="en-US" sz="2400" b="1" i="0" u="none" strike="noStrike" kern="1200" cap="none" spc="-5" normalizeH="0" baseline="0" noProof="0">
              <a:ln>
                <a:noFill/>
              </a:ln>
              <a:solidFill>
                <a:srgbClr val="FFFFFF"/>
              </a:solidFill>
              <a:effectLst/>
              <a:uLnTx/>
              <a:uFillTx/>
              <a:latin typeface="Calibri"/>
              <a:cs typeface="Calibri"/>
            </a:endParaRPr>
          </a:p>
        </p:txBody>
      </p:sp>
      <p:sp>
        <p:nvSpPr>
          <p:cNvPr id="24" name="object 24"/>
          <p:cNvSpPr txBox="1"/>
          <p:nvPr/>
        </p:nvSpPr>
        <p:spPr>
          <a:xfrm>
            <a:off x="7614371" y="2012274"/>
            <a:ext cx="2530174" cy="3748164"/>
          </a:xfrm>
          <a:prstGeom prst="rect">
            <a:avLst/>
          </a:prstGeom>
          <a:ln w="12192">
            <a:solidFill>
              <a:srgbClr val="000000"/>
            </a:solidFill>
          </a:ln>
        </p:spPr>
        <p:txBody>
          <a:bodyPr vert="horz" wrap="square" lIns="0" tIns="29845" rIns="0" bIns="0" rtlCol="0" anchor="t">
            <a:spAutoFit/>
          </a:bodyPr>
          <a:lstStyle/>
          <a:p>
            <a:pPr marL="401320" marR="111125" indent="-285750">
              <a:spcAft>
                <a:spcPts val="600"/>
              </a:spcAft>
              <a:buFont typeface="Arial"/>
              <a:buChar char="•"/>
              <a:defRPr/>
            </a:pPr>
            <a:r>
              <a:rPr lang="en-US" sz="1400" dirty="0">
                <a:ea typeface="+mn-lt"/>
                <a:cs typeface="+mn-lt"/>
              </a:rPr>
              <a:t>Art Expression </a:t>
            </a:r>
            <a:endParaRPr lang="en-US" dirty="0">
              <a:ea typeface="+mn-lt"/>
              <a:cs typeface="+mn-lt"/>
            </a:endParaRPr>
          </a:p>
          <a:p>
            <a:pPr marL="401320" marR="111125" indent="-285750">
              <a:spcAft>
                <a:spcPts val="600"/>
              </a:spcAft>
              <a:buFont typeface="Arial"/>
              <a:buChar char="•"/>
              <a:defRPr/>
            </a:pPr>
            <a:r>
              <a:rPr lang="en-US" sz="1400" dirty="0">
                <a:ea typeface="+mn-lt"/>
                <a:cs typeface="+mn-lt"/>
              </a:rPr>
              <a:t>Counseling</a:t>
            </a:r>
            <a:endParaRPr lang="en-US" dirty="0">
              <a:ea typeface="+mn-lt"/>
              <a:cs typeface="+mn-lt"/>
            </a:endParaRPr>
          </a:p>
          <a:p>
            <a:pPr marL="401320" marR="111125" indent="-285750">
              <a:spcAft>
                <a:spcPts val="600"/>
              </a:spcAft>
              <a:buFont typeface="Arial"/>
              <a:buChar char="•"/>
              <a:defRPr/>
            </a:pPr>
            <a:r>
              <a:rPr lang="en-US" sz="1400" dirty="0">
                <a:ea typeface="+mn-lt"/>
                <a:cs typeface="+mn-lt"/>
              </a:rPr>
              <a:t>Driver's Education</a:t>
            </a:r>
            <a:endParaRPr lang="en-US" dirty="0">
              <a:ea typeface="+mn-lt"/>
              <a:cs typeface="+mn-lt"/>
            </a:endParaRPr>
          </a:p>
          <a:p>
            <a:pPr marL="401320" marR="111125" indent="-285750">
              <a:spcAft>
                <a:spcPts val="600"/>
              </a:spcAft>
              <a:buFont typeface="Arial"/>
              <a:buChar char="•"/>
              <a:defRPr/>
            </a:pPr>
            <a:r>
              <a:rPr lang="en-US" sz="1400" dirty="0">
                <a:ea typeface="+mn-lt"/>
                <a:cs typeface="+mn-lt"/>
              </a:rPr>
              <a:t>Development Workshops – Self-Esteem, Healthy Relationships, Boundaries</a:t>
            </a:r>
            <a:endParaRPr lang="en-US" dirty="0">
              <a:ea typeface="+mn-lt"/>
              <a:cs typeface="+mn-lt"/>
            </a:endParaRPr>
          </a:p>
          <a:p>
            <a:pPr marL="401320" marR="111125" indent="-285750">
              <a:spcAft>
                <a:spcPts val="600"/>
              </a:spcAft>
              <a:buFont typeface="Arial"/>
              <a:buChar char="•"/>
              <a:defRPr/>
            </a:pPr>
            <a:r>
              <a:rPr lang="en-US" sz="1400" dirty="0">
                <a:ea typeface="+mn-lt"/>
                <a:cs typeface="+mn-lt"/>
              </a:rPr>
              <a:t>Healthy Habits – Cooking, Nutrition Education, Drug Prevention</a:t>
            </a:r>
            <a:endParaRPr lang="en-US" dirty="0">
              <a:ea typeface="+mn-lt"/>
              <a:cs typeface="+mn-lt"/>
            </a:endParaRPr>
          </a:p>
          <a:p>
            <a:pPr marL="401320" marR="111125" indent="-285750">
              <a:spcAft>
                <a:spcPts val="600"/>
              </a:spcAft>
              <a:buFont typeface="Arial"/>
              <a:buChar char="•"/>
              <a:defRPr/>
            </a:pPr>
            <a:r>
              <a:rPr lang="en-US" sz="1400" b="1" dirty="0">
                <a:highlight>
                  <a:srgbClr val="FFFF00"/>
                </a:highlight>
                <a:ea typeface="+mn-lt"/>
                <a:cs typeface="+mn-lt"/>
              </a:rPr>
              <a:t>Social Emotional Wellness</a:t>
            </a:r>
            <a:endParaRPr lang="en-US" b="1" dirty="0">
              <a:highlight>
                <a:srgbClr val="FFFF00"/>
              </a:highlight>
              <a:ea typeface="+mn-lt"/>
              <a:cs typeface="+mn-lt"/>
            </a:endParaRPr>
          </a:p>
          <a:p>
            <a:pPr marL="401320" marR="111125" indent="-285750">
              <a:spcAft>
                <a:spcPts val="600"/>
              </a:spcAft>
              <a:buFont typeface="Arial"/>
              <a:buChar char="•"/>
              <a:defRPr/>
            </a:pPr>
            <a:r>
              <a:rPr lang="en-US" sz="1400" dirty="0">
                <a:ea typeface="+mn-lt"/>
                <a:cs typeface="+mn-lt"/>
              </a:rPr>
              <a:t>Sports – Basketball, Flag Football, Soccer, Volleyball</a:t>
            </a:r>
            <a:endParaRPr lang="en-US">
              <a:ea typeface="+mn-lt"/>
              <a:cs typeface="+mn-lt"/>
            </a:endParaRPr>
          </a:p>
          <a:p>
            <a:pPr marL="401320" marR="111125" indent="-285750">
              <a:spcAft>
                <a:spcPts val="600"/>
              </a:spcAft>
              <a:buFont typeface="Arial"/>
              <a:buChar char="•"/>
              <a:defRPr/>
            </a:pPr>
            <a:r>
              <a:rPr lang="en-US" sz="1400" dirty="0">
                <a:ea typeface="+mn-lt"/>
                <a:cs typeface="+mn-lt"/>
              </a:rPr>
              <a:t>Trauma-Informed Practices</a:t>
            </a:r>
          </a:p>
          <a:p>
            <a:pPr marL="401320" marR="111125" indent="-285750">
              <a:spcAft>
                <a:spcPts val="600"/>
              </a:spcAft>
              <a:buFont typeface="Arial"/>
              <a:buChar char="•"/>
              <a:defRPr/>
            </a:pPr>
            <a:r>
              <a:rPr lang="en-US" sz="1400" dirty="0">
                <a:cs typeface="Calibri"/>
              </a:rPr>
              <a:t>Psychomotor </a:t>
            </a:r>
          </a:p>
        </p:txBody>
      </p:sp>
      <p:sp>
        <p:nvSpPr>
          <p:cNvPr id="4" name="TextBox 3"/>
          <p:cNvSpPr txBox="1"/>
          <p:nvPr/>
        </p:nvSpPr>
        <p:spPr>
          <a:xfrm>
            <a:off x="1712798" y="2012639"/>
            <a:ext cx="2598420" cy="3431709"/>
          </a:xfrm>
          <a:prstGeom prst="rect">
            <a:avLst/>
          </a:prstGeom>
          <a:noFill/>
        </p:spPr>
        <p:txBody>
          <a:bodyPr wrap="square" lIns="91440" tIns="45720" rIns="91440" bIns="45720" rtlCol="0" anchor="t">
            <a:spAutoFit/>
          </a:bodyPr>
          <a:lstStyle/>
          <a:p>
            <a:pPr marL="285750" indent="-285750">
              <a:spcAft>
                <a:spcPts val="600"/>
              </a:spcAft>
              <a:buFont typeface="Arial"/>
              <a:buChar char="•"/>
              <a:defRPr/>
            </a:pPr>
            <a:r>
              <a:rPr lang="en-US" sz="1400" dirty="0">
                <a:ea typeface="+mn-lt"/>
                <a:cs typeface="+mn-lt"/>
              </a:rPr>
              <a:t>Case Management</a:t>
            </a:r>
            <a:endParaRPr lang="en-US" dirty="0">
              <a:ea typeface="+mn-lt"/>
              <a:cs typeface="+mn-lt"/>
            </a:endParaRPr>
          </a:p>
          <a:p>
            <a:pPr marL="285750" indent="-285750">
              <a:spcAft>
                <a:spcPts val="600"/>
              </a:spcAft>
              <a:buFont typeface="Arial"/>
              <a:buChar char="•"/>
              <a:defRPr/>
            </a:pPr>
            <a:r>
              <a:rPr lang="en-US" sz="1400" dirty="0">
                <a:ea typeface="+mn-lt"/>
                <a:cs typeface="+mn-lt"/>
              </a:rPr>
              <a:t>College &amp; Career Exposure and Access </a:t>
            </a:r>
            <a:endParaRPr lang="en-US">
              <a:ea typeface="+mn-lt"/>
              <a:cs typeface="+mn-lt"/>
            </a:endParaRPr>
          </a:p>
          <a:p>
            <a:pPr marL="285750" indent="-285750">
              <a:spcAft>
                <a:spcPts val="600"/>
              </a:spcAft>
              <a:buFont typeface="Arial"/>
              <a:buChar char="•"/>
              <a:defRPr/>
            </a:pPr>
            <a:r>
              <a:rPr lang="en-US" sz="1400" dirty="0">
                <a:ea typeface="+mn-lt"/>
                <a:cs typeface="+mn-lt"/>
              </a:rPr>
              <a:t>Financial Literacy and Money Management</a:t>
            </a:r>
            <a:endParaRPr lang="en-US" dirty="0">
              <a:ea typeface="+mn-lt"/>
              <a:cs typeface="+mn-lt"/>
            </a:endParaRPr>
          </a:p>
          <a:p>
            <a:pPr marL="285750" indent="-285750">
              <a:spcAft>
                <a:spcPts val="600"/>
              </a:spcAft>
              <a:buFont typeface="Arial"/>
              <a:buChar char="•"/>
              <a:defRPr/>
            </a:pPr>
            <a:r>
              <a:rPr lang="en-US" sz="1400" dirty="0">
                <a:ea typeface="+mn-lt"/>
                <a:cs typeface="+mn-lt"/>
              </a:rPr>
              <a:t>Professional Mentorships</a:t>
            </a:r>
            <a:endParaRPr lang="en-US" dirty="0">
              <a:ea typeface="+mn-lt"/>
              <a:cs typeface="+mn-lt"/>
            </a:endParaRPr>
          </a:p>
          <a:p>
            <a:pPr marL="285750" indent="-285750">
              <a:spcAft>
                <a:spcPts val="600"/>
              </a:spcAft>
              <a:buFont typeface="Arial"/>
              <a:buChar char="•"/>
              <a:defRPr/>
            </a:pPr>
            <a:r>
              <a:rPr lang="en-US" sz="1400" dirty="0">
                <a:highlight>
                  <a:srgbClr val="FFFF00"/>
                </a:highlight>
                <a:ea typeface="+mn-lt"/>
                <a:cs typeface="+mn-lt"/>
              </a:rPr>
              <a:t>Power Hour Homework Assistance</a:t>
            </a:r>
          </a:p>
          <a:p>
            <a:pPr marL="285750" indent="-285750">
              <a:spcAft>
                <a:spcPts val="600"/>
              </a:spcAft>
              <a:buFont typeface="Arial"/>
              <a:buChar char="•"/>
              <a:defRPr/>
            </a:pPr>
            <a:r>
              <a:rPr lang="en-US" sz="1400" dirty="0">
                <a:ea typeface="+mn-lt"/>
                <a:cs typeface="+mn-lt"/>
              </a:rPr>
              <a:t>General Science, Technology, Engineering, and Mathematics (STEM)</a:t>
            </a:r>
            <a:endParaRPr lang="en-US" dirty="0">
              <a:ea typeface="+mn-lt"/>
              <a:cs typeface="+mn-lt"/>
            </a:endParaRPr>
          </a:p>
          <a:p>
            <a:pPr marL="285750" indent="-285750">
              <a:spcAft>
                <a:spcPts val="600"/>
              </a:spcAft>
              <a:buFont typeface="Arial"/>
              <a:buChar char="•"/>
              <a:defRPr/>
            </a:pPr>
            <a:r>
              <a:rPr lang="en-US" sz="1400" dirty="0">
                <a:ea typeface="+mn-lt"/>
                <a:cs typeface="+mn-lt"/>
              </a:rPr>
              <a:t>Robotics</a:t>
            </a:r>
            <a:endParaRPr lang="en-US" dirty="0">
              <a:ea typeface="+mn-lt"/>
              <a:cs typeface="+mn-lt"/>
            </a:endParaRPr>
          </a:p>
          <a:p>
            <a:pPr marL="285750" indent="-285750">
              <a:spcAft>
                <a:spcPts val="600"/>
              </a:spcAft>
              <a:buFont typeface="Arial"/>
              <a:buChar char="•"/>
              <a:defRPr/>
            </a:pPr>
            <a:r>
              <a:rPr lang="en-US" sz="1400" dirty="0">
                <a:ea typeface="+mn-lt"/>
                <a:cs typeface="+mn-lt"/>
              </a:rPr>
              <a:t>Workforce Development </a:t>
            </a:r>
            <a:endParaRPr lang="en-US" dirty="0">
              <a:ea typeface="+mn-lt"/>
              <a:cs typeface="+mn-lt"/>
            </a:endParaRPr>
          </a:p>
        </p:txBody>
      </p:sp>
      <p:sp>
        <p:nvSpPr>
          <p:cNvPr id="6" name="TextBox 5"/>
          <p:cNvSpPr txBox="1"/>
          <p:nvPr/>
        </p:nvSpPr>
        <p:spPr>
          <a:xfrm>
            <a:off x="4657423" y="2300573"/>
            <a:ext cx="2594848" cy="2862322"/>
          </a:xfrm>
          <a:prstGeom prst="rect">
            <a:avLst/>
          </a:prstGeom>
          <a:noFill/>
        </p:spPr>
        <p:txBody>
          <a:bodyPr wrap="square" lIns="91440" tIns="45720" rIns="91440" bIns="45720" rtlCol="0" anchor="t">
            <a:spAutoFit/>
          </a:bodyPr>
          <a:lstStyle/>
          <a:p>
            <a:pPr marL="285750" indent="-285750">
              <a:spcAft>
                <a:spcPts val="600"/>
              </a:spcAft>
              <a:buFont typeface="Arial"/>
              <a:buChar char="•"/>
              <a:defRPr/>
            </a:pPr>
            <a:r>
              <a:rPr lang="en-US" sz="1400" dirty="0">
                <a:ea typeface="+mn-lt"/>
                <a:cs typeface="+mn-lt"/>
              </a:rPr>
              <a:t>Diversity, Equity, and Inclusion</a:t>
            </a:r>
            <a:endParaRPr lang="en-US" dirty="0">
              <a:ea typeface="+mn-lt"/>
              <a:cs typeface="+mn-lt"/>
            </a:endParaRPr>
          </a:p>
          <a:p>
            <a:pPr marL="285750" indent="-285750">
              <a:spcAft>
                <a:spcPts val="600"/>
              </a:spcAft>
              <a:buFont typeface="Arial"/>
              <a:buChar char="•"/>
              <a:defRPr/>
            </a:pPr>
            <a:r>
              <a:rPr lang="en-US" sz="1400" dirty="0">
                <a:ea typeface="+mn-lt"/>
                <a:cs typeface="+mn-lt"/>
              </a:rPr>
              <a:t>Cultural Awareness </a:t>
            </a:r>
            <a:endParaRPr lang="en-US" dirty="0">
              <a:ea typeface="+mn-lt"/>
              <a:cs typeface="+mn-lt"/>
            </a:endParaRPr>
          </a:p>
          <a:p>
            <a:pPr marL="285750" indent="-285750">
              <a:spcAft>
                <a:spcPts val="600"/>
              </a:spcAft>
              <a:buFont typeface="Arial"/>
              <a:buChar char="•"/>
              <a:defRPr/>
            </a:pPr>
            <a:r>
              <a:rPr lang="en-US" sz="1400" dirty="0">
                <a:ea typeface="+mn-lt"/>
                <a:cs typeface="+mn-lt"/>
              </a:rPr>
              <a:t>Team-Building </a:t>
            </a:r>
            <a:endParaRPr lang="en-US" dirty="0">
              <a:ea typeface="+mn-lt"/>
              <a:cs typeface="+mn-lt"/>
            </a:endParaRPr>
          </a:p>
          <a:p>
            <a:pPr marL="285750" indent="-285750">
              <a:spcAft>
                <a:spcPts val="600"/>
              </a:spcAft>
              <a:buFont typeface="Arial"/>
              <a:buChar char="•"/>
              <a:defRPr/>
            </a:pPr>
            <a:r>
              <a:rPr lang="en-US" sz="1400" dirty="0">
                <a:highlight>
                  <a:srgbClr val="FFFF00"/>
                </a:highlight>
                <a:ea typeface="+mn-lt"/>
                <a:cs typeface="+mn-lt"/>
              </a:rPr>
              <a:t>Youth Leadership Clubs </a:t>
            </a:r>
            <a:endParaRPr lang="en-US" dirty="0">
              <a:highlight>
                <a:srgbClr val="FFFF00"/>
              </a:highlight>
              <a:ea typeface="+mn-lt"/>
              <a:cs typeface="+mn-lt"/>
            </a:endParaRPr>
          </a:p>
          <a:p>
            <a:pPr marL="285750" indent="-285750">
              <a:spcAft>
                <a:spcPts val="600"/>
              </a:spcAft>
              <a:buFont typeface="Arial"/>
              <a:buChar char="•"/>
              <a:defRPr/>
            </a:pPr>
            <a:r>
              <a:rPr lang="en-US" sz="1400" dirty="0">
                <a:ea typeface="+mn-lt"/>
                <a:cs typeface="+mn-lt"/>
              </a:rPr>
              <a:t>Youth of the Month </a:t>
            </a:r>
            <a:endParaRPr lang="en-US" dirty="0">
              <a:ea typeface="+mn-lt"/>
              <a:cs typeface="+mn-lt"/>
            </a:endParaRPr>
          </a:p>
          <a:p>
            <a:pPr marL="285750" indent="-285750">
              <a:spcAft>
                <a:spcPts val="600"/>
              </a:spcAft>
              <a:buFont typeface="Arial"/>
              <a:buChar char="•"/>
              <a:defRPr/>
            </a:pPr>
            <a:r>
              <a:rPr lang="en-US" sz="1400" dirty="0">
                <a:ea typeface="+mn-lt"/>
                <a:cs typeface="+mn-lt"/>
              </a:rPr>
              <a:t>Youth of the Year </a:t>
            </a:r>
            <a:endParaRPr lang="en-US" dirty="0">
              <a:ea typeface="+mn-lt"/>
              <a:cs typeface="+mn-lt"/>
            </a:endParaRPr>
          </a:p>
          <a:p>
            <a:pPr marL="285750" indent="-285750">
              <a:spcAft>
                <a:spcPts val="600"/>
              </a:spcAft>
              <a:buFont typeface="Arial"/>
              <a:buChar char="•"/>
              <a:defRPr/>
            </a:pPr>
            <a:r>
              <a:rPr lang="en-US" sz="1400" dirty="0">
                <a:ea typeface="+mn-lt"/>
                <a:cs typeface="+mn-lt"/>
              </a:rPr>
              <a:t>Youth Voice </a:t>
            </a:r>
            <a:endParaRPr lang="en-US" dirty="0">
              <a:ea typeface="+mn-lt"/>
              <a:cs typeface="+mn-lt"/>
            </a:endParaRPr>
          </a:p>
          <a:p>
            <a:pPr marL="285750" indent="-285750">
              <a:spcAft>
                <a:spcPts val="600"/>
              </a:spcAft>
              <a:buFont typeface="Arial"/>
              <a:buChar char="•"/>
              <a:defRPr/>
            </a:pPr>
            <a:r>
              <a:rPr lang="en-US" sz="1400" dirty="0">
                <a:ea typeface="+mn-lt"/>
                <a:cs typeface="+mn-lt"/>
              </a:rPr>
              <a:t>Playworks </a:t>
            </a:r>
            <a:endParaRPr lang="en-US" dirty="0">
              <a:ea typeface="+mn-lt"/>
              <a:cs typeface="+mn-lt"/>
            </a:endParaRPr>
          </a:p>
          <a:p>
            <a:pPr marL="285750" indent="-285750">
              <a:spcAft>
                <a:spcPts val="600"/>
              </a:spcAft>
              <a:buFont typeface="Arial"/>
              <a:buChar char="•"/>
              <a:defRPr/>
            </a:pPr>
            <a:r>
              <a:rPr lang="en-US" sz="1400" dirty="0">
                <a:ea typeface="+mn-lt"/>
                <a:cs typeface="+mn-lt"/>
              </a:rPr>
              <a:t>Jr. Coaches</a:t>
            </a:r>
            <a:endParaRPr lang="en-US" dirty="0">
              <a:cs typeface="Calibri"/>
            </a:endParaRPr>
          </a:p>
        </p:txBody>
      </p:sp>
      <p:pic>
        <p:nvPicPr>
          <p:cNvPr id="25" name="Picture 24"/>
          <p:cNvPicPr>
            <a:picLocks noChangeAspect="1"/>
          </p:cNvPicPr>
          <p:nvPr/>
        </p:nvPicPr>
        <p:blipFill>
          <a:blip r:embed="rId2"/>
          <a:stretch>
            <a:fillRect/>
          </a:stretch>
        </p:blipFill>
        <p:spPr>
          <a:xfrm>
            <a:off x="10131409" y="98178"/>
            <a:ext cx="1646063" cy="969348"/>
          </a:xfrm>
          <a:prstGeom prst="rect">
            <a:avLst/>
          </a:prstGeom>
        </p:spPr>
      </p:pic>
      <p:pic>
        <p:nvPicPr>
          <p:cNvPr id="26" name="Picture 25" descr="A orange line on a black background&#10;&#10;Description automatically generated">
            <a:extLst>
              <a:ext uri="{FF2B5EF4-FFF2-40B4-BE49-F238E27FC236}">
                <a16:creationId xmlns:a16="http://schemas.microsoft.com/office/drawing/2014/main" id="{9D8AD4FF-55D3-C624-0E19-21F0A3F9997B}"/>
              </a:ext>
            </a:extLst>
          </p:cNvPr>
          <p:cNvPicPr>
            <a:picLocks noChangeAspect="1"/>
          </p:cNvPicPr>
          <p:nvPr/>
        </p:nvPicPr>
        <p:blipFill>
          <a:blip r:embed="rId3"/>
          <a:stretch>
            <a:fillRect/>
          </a:stretch>
        </p:blipFill>
        <p:spPr>
          <a:xfrm rot="17923801">
            <a:off x="490983" y="5440850"/>
            <a:ext cx="286934" cy="946884"/>
          </a:xfrm>
          <a:prstGeom prst="rect">
            <a:avLst/>
          </a:prstGeom>
        </p:spPr>
      </p:pic>
      <p:pic>
        <p:nvPicPr>
          <p:cNvPr id="29" name="Picture 28">
            <a:extLst>
              <a:ext uri="{FF2B5EF4-FFF2-40B4-BE49-F238E27FC236}">
                <a16:creationId xmlns:a16="http://schemas.microsoft.com/office/drawing/2014/main" id="{A733011E-103D-C2D3-DDE1-FCA0A656C4AD}"/>
              </a:ext>
            </a:extLst>
          </p:cNvPr>
          <p:cNvPicPr>
            <a:picLocks noChangeAspect="1"/>
          </p:cNvPicPr>
          <p:nvPr/>
        </p:nvPicPr>
        <p:blipFill>
          <a:blip r:embed="rId4"/>
          <a:stretch>
            <a:fillRect/>
          </a:stretch>
        </p:blipFill>
        <p:spPr>
          <a:xfrm>
            <a:off x="7232710" y="3150124"/>
            <a:ext cx="387362" cy="387362"/>
          </a:xfrm>
          <a:prstGeom prst="rect">
            <a:avLst/>
          </a:prstGeom>
        </p:spPr>
      </p:pic>
      <p:sp>
        <p:nvSpPr>
          <p:cNvPr id="7" name="TextBox 6">
            <a:extLst>
              <a:ext uri="{FF2B5EF4-FFF2-40B4-BE49-F238E27FC236}">
                <a16:creationId xmlns:a16="http://schemas.microsoft.com/office/drawing/2014/main" id="{170E49BE-D11E-950F-817B-8C785BE1C40D}"/>
              </a:ext>
            </a:extLst>
          </p:cNvPr>
          <p:cNvSpPr txBox="1"/>
          <p:nvPr/>
        </p:nvSpPr>
        <p:spPr>
          <a:xfrm>
            <a:off x="1628775" y="5676900"/>
            <a:ext cx="2743200" cy="9387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lnSpc>
                <a:spcPct val="150000"/>
              </a:lnSpc>
            </a:pPr>
            <a:r>
              <a:rPr lang="en-US" sz="1000" b="1" dirty="0">
                <a:solidFill>
                  <a:srgbClr val="222222"/>
                </a:solidFill>
                <a:latin typeface="Poppins"/>
                <a:cs typeface="Poppins"/>
              </a:rPr>
              <a:t>TEENS ARE GRADUATING HIGH SCHOOL</a:t>
            </a:r>
            <a:endParaRPr lang="en-US"/>
          </a:p>
          <a:p>
            <a:pPr algn="ctr">
              <a:lnSpc>
                <a:spcPct val="150000"/>
              </a:lnSpc>
            </a:pPr>
            <a:r>
              <a:rPr lang="en-US" sz="1000" b="1" dirty="0">
                <a:solidFill>
                  <a:srgbClr val="222222"/>
                </a:solidFill>
                <a:latin typeface="Poppins"/>
                <a:cs typeface="Poppins"/>
              </a:rPr>
              <a:t>GRADES ARE IMPROVING</a:t>
            </a:r>
            <a:endParaRPr lang="en-US" sz="1000" b="1">
              <a:latin typeface="Poppins"/>
              <a:cs typeface="Poppins"/>
            </a:endParaRPr>
          </a:p>
          <a:p>
            <a:pPr algn="ctr">
              <a:lnSpc>
                <a:spcPct val="150000"/>
              </a:lnSpc>
            </a:pPr>
            <a:r>
              <a:rPr lang="en-US" sz="1000" b="1" dirty="0">
                <a:solidFill>
                  <a:srgbClr val="222222"/>
                </a:solidFill>
                <a:latin typeface="Poppins"/>
                <a:cs typeface="Poppins"/>
              </a:rPr>
              <a:t>MEMBERS ARE EXCELLING IN STEM</a:t>
            </a:r>
            <a:endParaRPr lang="en-US" sz="1000" b="1" dirty="0">
              <a:latin typeface="Poppins"/>
              <a:cs typeface="Poppins"/>
            </a:endParaRPr>
          </a:p>
          <a:p>
            <a:pPr algn="ctr"/>
            <a:endParaRPr lang="en-US" sz="1000" b="1" dirty="0">
              <a:solidFill>
                <a:srgbClr val="222222"/>
              </a:solidFill>
              <a:latin typeface="Poppins"/>
              <a:cs typeface="Poppins"/>
            </a:endParaRPr>
          </a:p>
        </p:txBody>
      </p:sp>
      <p:sp>
        <p:nvSpPr>
          <p:cNvPr id="8" name="TextBox 7">
            <a:extLst>
              <a:ext uri="{FF2B5EF4-FFF2-40B4-BE49-F238E27FC236}">
                <a16:creationId xmlns:a16="http://schemas.microsoft.com/office/drawing/2014/main" id="{191D0FDC-C1E8-CD81-0174-436BB17C4068}"/>
              </a:ext>
            </a:extLst>
          </p:cNvPr>
          <p:cNvSpPr txBox="1"/>
          <p:nvPr/>
        </p:nvSpPr>
        <p:spPr>
          <a:xfrm>
            <a:off x="4581524" y="5667374"/>
            <a:ext cx="2743200" cy="9387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lnSpc>
                <a:spcPct val="150000"/>
              </a:lnSpc>
            </a:pPr>
            <a:r>
              <a:rPr lang="en-US" sz="1000" b="1" dirty="0">
                <a:solidFill>
                  <a:srgbClr val="222222"/>
                </a:solidFill>
                <a:latin typeface="Poppins"/>
                <a:cs typeface="Poppins"/>
              </a:rPr>
              <a:t>CHARACTER IS BUILT</a:t>
            </a:r>
            <a:endParaRPr lang="en-US" dirty="0">
              <a:solidFill>
                <a:srgbClr val="000000"/>
              </a:solidFill>
              <a:latin typeface="Calibri"/>
              <a:cs typeface="Calibri"/>
            </a:endParaRPr>
          </a:p>
          <a:p>
            <a:pPr algn="ctr">
              <a:lnSpc>
                <a:spcPct val="150000"/>
              </a:lnSpc>
            </a:pPr>
            <a:r>
              <a:rPr lang="en-US" sz="1000" b="1" dirty="0">
                <a:solidFill>
                  <a:srgbClr val="222222"/>
                </a:solidFill>
                <a:latin typeface="Poppins"/>
                <a:cs typeface="Poppins"/>
              </a:rPr>
              <a:t>MEMBERS ARE GIVING BACK</a:t>
            </a:r>
            <a:endParaRPr lang="en-US" dirty="0"/>
          </a:p>
          <a:p>
            <a:pPr algn="ctr">
              <a:lnSpc>
                <a:spcPct val="150000"/>
              </a:lnSpc>
            </a:pPr>
            <a:r>
              <a:rPr lang="en-US" sz="1000" b="1" dirty="0">
                <a:solidFill>
                  <a:srgbClr val="222222"/>
                </a:solidFill>
                <a:latin typeface="Poppins"/>
                <a:cs typeface="Poppins"/>
              </a:rPr>
              <a:t>KINDNESS IS REINFORCED</a:t>
            </a:r>
            <a:endParaRPr lang="en-US" dirty="0"/>
          </a:p>
          <a:p>
            <a:pPr algn="ctr"/>
            <a:endParaRPr lang="en-US" sz="1000" b="1" dirty="0">
              <a:solidFill>
                <a:srgbClr val="000000"/>
              </a:solidFill>
              <a:latin typeface="Poppins"/>
              <a:cs typeface="Poppins"/>
            </a:endParaRPr>
          </a:p>
        </p:txBody>
      </p:sp>
      <p:sp>
        <p:nvSpPr>
          <p:cNvPr id="15" name="TextBox 14">
            <a:extLst>
              <a:ext uri="{FF2B5EF4-FFF2-40B4-BE49-F238E27FC236}">
                <a16:creationId xmlns:a16="http://schemas.microsoft.com/office/drawing/2014/main" id="{D60A8CB1-E216-D268-635D-31FF733127AB}"/>
              </a:ext>
            </a:extLst>
          </p:cNvPr>
          <p:cNvSpPr txBox="1"/>
          <p:nvPr/>
        </p:nvSpPr>
        <p:spPr>
          <a:xfrm>
            <a:off x="7429499" y="5753099"/>
            <a:ext cx="2743200" cy="68608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b="1" dirty="0">
                <a:solidFill>
                  <a:srgbClr val="222222"/>
                </a:solidFill>
                <a:latin typeface="Poppins"/>
                <a:cs typeface="Poppins"/>
              </a:rPr>
              <a:t>TEENS ARE MAKING POSITIVE DECISIONS</a:t>
            </a:r>
            <a:endParaRPr lang="en-US" dirty="0">
              <a:solidFill>
                <a:srgbClr val="000000"/>
              </a:solidFill>
              <a:latin typeface="Calibri"/>
              <a:cs typeface="Calibri"/>
            </a:endParaRPr>
          </a:p>
          <a:p>
            <a:pPr algn="ctr">
              <a:lnSpc>
                <a:spcPct val="150000"/>
              </a:lnSpc>
            </a:pPr>
            <a:r>
              <a:rPr lang="en-US" sz="1000" b="1" dirty="0">
                <a:solidFill>
                  <a:srgbClr val="222222"/>
                </a:solidFill>
                <a:latin typeface="Poppins"/>
                <a:cs typeface="Poppins"/>
              </a:rPr>
              <a:t>YOUTH ARE ACTIVE</a:t>
            </a:r>
            <a:endParaRPr lang="en-US" dirty="0"/>
          </a:p>
          <a:p>
            <a:pPr algn="ctr">
              <a:lnSpc>
                <a:spcPct val="150000"/>
              </a:lnSpc>
            </a:pPr>
            <a:r>
              <a:rPr lang="en-US" sz="1000" b="1" dirty="0">
                <a:solidFill>
                  <a:srgbClr val="222222"/>
                </a:solidFill>
                <a:latin typeface="Poppins"/>
                <a:cs typeface="Poppins"/>
              </a:rPr>
              <a:t>STUDENTS FEEL A SENSE OF BELONGING</a:t>
            </a:r>
          </a:p>
        </p:txBody>
      </p:sp>
    </p:spTree>
    <p:extLst>
      <p:ext uri="{BB962C8B-B14F-4D97-AF65-F5344CB8AC3E}">
        <p14:creationId xmlns:p14="http://schemas.microsoft.com/office/powerpoint/2010/main" val="16315050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F36A0AC-ABD0-2D47-8DCD-DFF2DF77CF33}"/>
              </a:ext>
            </a:extLst>
          </p:cNvPr>
          <p:cNvSpPr>
            <a:spLocks noGrp="1"/>
          </p:cNvSpPr>
          <p:nvPr>
            <p:ph type="ftr" sz="quarter" idx="10"/>
          </p:nvPr>
        </p:nvSpPr>
        <p:spPr/>
        <p:txBody>
          <a:bodyPr/>
          <a:lstStyle/>
          <a:p>
            <a:pPr>
              <a:tabLst>
                <a:tab pos="4456113" algn="l"/>
              </a:tabLst>
            </a:pPr>
            <a:r>
              <a:rPr lang="en-US" dirty="0">
                <a:latin typeface="Franklin Gothic Demi" panose="020B0603020102020204" pitchFamily="34" charset="0"/>
              </a:rPr>
              <a:t>BOYS &amp; GIRLS CLUBS OF CARSON </a:t>
            </a:r>
            <a:r>
              <a:rPr lang="en-US" dirty="0"/>
              <a:t>	</a:t>
            </a:r>
            <a:r>
              <a:rPr lang="en-US" cap="all" spc="150" dirty="0"/>
              <a:t>welcome to the club</a:t>
            </a:r>
          </a:p>
          <a:p>
            <a:endParaRPr lang="en-US" dirty="0"/>
          </a:p>
        </p:txBody>
      </p:sp>
      <p:sp>
        <p:nvSpPr>
          <p:cNvPr id="4" name="Slide Number Placeholder 3">
            <a:extLst>
              <a:ext uri="{FF2B5EF4-FFF2-40B4-BE49-F238E27FC236}">
                <a16:creationId xmlns:a16="http://schemas.microsoft.com/office/drawing/2014/main" id="{FAD3DC69-9FAD-F14C-87D1-A837CD5EF666}"/>
              </a:ext>
            </a:extLst>
          </p:cNvPr>
          <p:cNvSpPr>
            <a:spLocks noGrp="1"/>
          </p:cNvSpPr>
          <p:nvPr>
            <p:ph type="sldNum" sz="quarter" idx="11"/>
          </p:nvPr>
        </p:nvSpPr>
        <p:spPr/>
        <p:txBody>
          <a:bodyPr/>
          <a:lstStyle/>
          <a:p>
            <a:fld id="{22AD59AE-8B1C-7044-811A-8CB17F13F2CF}" type="slidenum">
              <a:rPr lang="en-US" smtClean="0"/>
              <a:pPr/>
              <a:t>7</a:t>
            </a:fld>
            <a:endParaRPr lang="en-US" dirty="0"/>
          </a:p>
        </p:txBody>
      </p:sp>
      <p:sp>
        <p:nvSpPr>
          <p:cNvPr id="9" name="Title 8">
            <a:extLst>
              <a:ext uri="{FF2B5EF4-FFF2-40B4-BE49-F238E27FC236}">
                <a16:creationId xmlns:a16="http://schemas.microsoft.com/office/drawing/2014/main" id="{A3767944-3533-D24A-B954-C026EBCE43DA}"/>
              </a:ext>
            </a:extLst>
          </p:cNvPr>
          <p:cNvSpPr>
            <a:spLocks noGrp="1"/>
          </p:cNvSpPr>
          <p:nvPr>
            <p:ph type="title"/>
          </p:nvPr>
        </p:nvSpPr>
        <p:spPr>
          <a:xfrm>
            <a:off x="485775" y="358054"/>
            <a:ext cx="3750945" cy="1325563"/>
          </a:xfrm>
        </p:spPr>
        <p:txBody>
          <a:bodyPr/>
          <a:lstStyle/>
          <a:p>
            <a:r>
              <a:rPr lang="en-US" dirty="0"/>
              <a:t>Our</a:t>
            </a:r>
            <a:br>
              <a:rPr lang="en-US" dirty="0"/>
            </a:br>
            <a:r>
              <a:rPr lang="en-US" dirty="0"/>
              <a:t>Footprint</a:t>
            </a:r>
          </a:p>
        </p:txBody>
      </p:sp>
      <p:sp>
        <p:nvSpPr>
          <p:cNvPr id="10" name="Content Placeholder 9">
            <a:extLst>
              <a:ext uri="{FF2B5EF4-FFF2-40B4-BE49-F238E27FC236}">
                <a16:creationId xmlns:a16="http://schemas.microsoft.com/office/drawing/2014/main" id="{9A6F31CB-507A-A045-8406-8294D56019A3}"/>
              </a:ext>
            </a:extLst>
          </p:cNvPr>
          <p:cNvSpPr>
            <a:spLocks noGrp="1"/>
          </p:cNvSpPr>
          <p:nvPr>
            <p:ph idx="1"/>
          </p:nvPr>
        </p:nvSpPr>
        <p:spPr>
          <a:xfrm>
            <a:off x="381391" y="2485371"/>
            <a:ext cx="2915793" cy="4119563"/>
          </a:xfrm>
        </p:spPr>
        <p:txBody>
          <a:bodyPr>
            <a:normAutofit/>
          </a:bodyPr>
          <a:lstStyle/>
          <a:p>
            <a:pPr marL="0" indent="0">
              <a:buNone/>
            </a:pPr>
            <a:r>
              <a:rPr lang="en-US" sz="1500" dirty="0"/>
              <a:t>BGCC's service area stretches from Carson, South Los Angeles to the coast, including South Bay communities of El Segundo, Manhattan Beach, Lawndale, Hawthorne, and Gardena. </a:t>
            </a:r>
          </a:p>
          <a:p>
            <a:pPr marL="0" indent="0">
              <a:buNone/>
            </a:pPr>
            <a:r>
              <a:rPr lang="en-US" sz="1500" dirty="0"/>
              <a:t>The Club currently serves youth</a:t>
            </a:r>
            <a:br>
              <a:rPr lang="en-US" sz="1500" dirty="0"/>
            </a:br>
            <a:r>
              <a:rPr lang="en-US" sz="1500" dirty="0"/>
              <a:t>in Carson, Compton, Watts,</a:t>
            </a:r>
            <a:br>
              <a:rPr lang="en-US" sz="1500" dirty="0"/>
            </a:br>
            <a:r>
              <a:rPr lang="en-US" sz="1500" dirty="0"/>
              <a:t>and South L.A..</a:t>
            </a:r>
          </a:p>
        </p:txBody>
      </p:sp>
      <p:sp>
        <p:nvSpPr>
          <p:cNvPr id="11" name="Oval 10">
            <a:extLst>
              <a:ext uri="{FF2B5EF4-FFF2-40B4-BE49-F238E27FC236}">
                <a16:creationId xmlns:a16="http://schemas.microsoft.com/office/drawing/2014/main" id="{93DA8AD2-776A-754B-A4B3-789D1429A370}"/>
              </a:ext>
            </a:extLst>
          </p:cNvPr>
          <p:cNvSpPr/>
          <p:nvPr/>
        </p:nvSpPr>
        <p:spPr>
          <a:xfrm>
            <a:off x="6212075" y="2724411"/>
            <a:ext cx="159617" cy="1596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1E10DEF7-2E73-3A4E-B0B3-E3AFE8D6C4E7}"/>
              </a:ext>
            </a:extLst>
          </p:cNvPr>
          <p:cNvSpPr/>
          <p:nvPr/>
        </p:nvSpPr>
        <p:spPr>
          <a:xfrm>
            <a:off x="7337324" y="1603809"/>
            <a:ext cx="159617" cy="1596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70B3CBA6-25EE-CA40-AB8E-ED9388C0363C}"/>
              </a:ext>
            </a:extLst>
          </p:cNvPr>
          <p:cNvSpPr/>
          <p:nvPr/>
        </p:nvSpPr>
        <p:spPr>
          <a:xfrm>
            <a:off x="7466461" y="2162134"/>
            <a:ext cx="159617" cy="1596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CDBBB20F-3249-5C48-BD5C-22FB71E50EF9}"/>
              </a:ext>
            </a:extLst>
          </p:cNvPr>
          <p:cNvSpPr/>
          <p:nvPr/>
        </p:nvSpPr>
        <p:spPr>
          <a:xfrm>
            <a:off x="6897501" y="3915074"/>
            <a:ext cx="159617" cy="1596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a:extLst>
              <a:ext uri="{FF2B5EF4-FFF2-40B4-BE49-F238E27FC236}">
                <a16:creationId xmlns:a16="http://schemas.microsoft.com/office/drawing/2014/main" id="{83DCE65D-9448-F844-8E15-062EDA85EB42}"/>
              </a:ext>
            </a:extLst>
          </p:cNvPr>
          <p:cNvGrpSpPr/>
          <p:nvPr/>
        </p:nvGrpSpPr>
        <p:grpSpPr>
          <a:xfrm>
            <a:off x="6673981" y="4414093"/>
            <a:ext cx="2378579" cy="271869"/>
            <a:chOff x="6431280" y="700554"/>
            <a:chExt cx="2378579" cy="271869"/>
          </a:xfrm>
        </p:grpSpPr>
        <p:sp>
          <p:nvSpPr>
            <p:cNvPr id="26" name="Oval 25">
              <a:extLst>
                <a:ext uri="{FF2B5EF4-FFF2-40B4-BE49-F238E27FC236}">
                  <a16:creationId xmlns:a16="http://schemas.microsoft.com/office/drawing/2014/main" id="{35749699-7877-6D4F-AC9F-4834EB52642D}"/>
                </a:ext>
              </a:extLst>
            </p:cNvPr>
            <p:cNvSpPr/>
            <p:nvPr/>
          </p:nvSpPr>
          <p:spPr>
            <a:xfrm>
              <a:off x="6431280" y="762000"/>
              <a:ext cx="159617" cy="1596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92C72A5B-0D29-4A41-B116-D81B0F087CEC}"/>
                </a:ext>
              </a:extLst>
            </p:cNvPr>
            <p:cNvSpPr txBox="1"/>
            <p:nvPr/>
          </p:nvSpPr>
          <p:spPr>
            <a:xfrm>
              <a:off x="6590897" y="700554"/>
              <a:ext cx="2218962" cy="271869"/>
            </a:xfrm>
            <a:prstGeom prst="rect">
              <a:avLst/>
            </a:prstGeom>
            <a:noFill/>
          </p:spPr>
          <p:txBody>
            <a:bodyPr wrap="square" rtlCol="0">
              <a:spAutoFit/>
            </a:bodyPr>
            <a:lstStyle/>
            <a:p>
              <a:pPr>
                <a:lnSpc>
                  <a:spcPts val="1400"/>
                </a:lnSpc>
              </a:pPr>
              <a:r>
                <a:rPr lang="en-US" sz="1500" cap="small" spc="100" dirty="0">
                  <a:solidFill>
                    <a:schemeClr val="bg1"/>
                  </a:solidFill>
                  <a:latin typeface="Franklin Gothic Book" panose="020B0503020102020204" pitchFamily="34" charset="0"/>
                </a:rPr>
                <a:t>main street clubhouse</a:t>
              </a:r>
            </a:p>
          </p:txBody>
        </p:sp>
      </p:grpSp>
      <p:sp>
        <p:nvSpPr>
          <p:cNvPr id="32" name="Oval 31">
            <a:extLst>
              <a:ext uri="{FF2B5EF4-FFF2-40B4-BE49-F238E27FC236}">
                <a16:creationId xmlns:a16="http://schemas.microsoft.com/office/drawing/2014/main" id="{A297A131-DC78-8943-B3E7-4229898ACFE1}"/>
              </a:ext>
            </a:extLst>
          </p:cNvPr>
          <p:cNvSpPr/>
          <p:nvPr/>
        </p:nvSpPr>
        <p:spPr>
          <a:xfrm>
            <a:off x="7088058" y="4728332"/>
            <a:ext cx="159617" cy="159617"/>
          </a:xfrm>
          <a:prstGeom prst="ellipse">
            <a:avLst/>
          </a:prstGeom>
          <a:solidFill>
            <a:schemeClr val="bg1"/>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a:extLst>
              <a:ext uri="{FF2B5EF4-FFF2-40B4-BE49-F238E27FC236}">
                <a16:creationId xmlns:a16="http://schemas.microsoft.com/office/drawing/2014/main" id="{AC8FDB87-7554-6C48-A081-6A100434B198}"/>
              </a:ext>
            </a:extLst>
          </p:cNvPr>
          <p:cNvGrpSpPr/>
          <p:nvPr/>
        </p:nvGrpSpPr>
        <p:grpSpPr>
          <a:xfrm>
            <a:off x="7601144" y="4748452"/>
            <a:ext cx="3040655" cy="909601"/>
            <a:chOff x="6431280" y="762000"/>
            <a:chExt cx="3040655" cy="909601"/>
          </a:xfrm>
        </p:grpSpPr>
        <p:sp>
          <p:nvSpPr>
            <p:cNvPr id="39" name="Oval 38">
              <a:extLst>
                <a:ext uri="{FF2B5EF4-FFF2-40B4-BE49-F238E27FC236}">
                  <a16:creationId xmlns:a16="http://schemas.microsoft.com/office/drawing/2014/main" id="{C95683EC-5A56-3242-99E6-4725256E7686}"/>
                </a:ext>
              </a:extLst>
            </p:cNvPr>
            <p:cNvSpPr/>
            <p:nvPr/>
          </p:nvSpPr>
          <p:spPr>
            <a:xfrm>
              <a:off x="6431280" y="762000"/>
              <a:ext cx="159617" cy="1596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CC2FD085-635A-E04A-8549-4C93972545C2}"/>
                </a:ext>
              </a:extLst>
            </p:cNvPr>
            <p:cNvSpPr txBox="1"/>
            <p:nvPr/>
          </p:nvSpPr>
          <p:spPr>
            <a:xfrm>
              <a:off x="7252973" y="1399732"/>
              <a:ext cx="2218962" cy="271869"/>
            </a:xfrm>
            <a:prstGeom prst="rect">
              <a:avLst/>
            </a:prstGeom>
            <a:noFill/>
          </p:spPr>
          <p:txBody>
            <a:bodyPr wrap="square" rtlCol="0">
              <a:spAutoFit/>
            </a:bodyPr>
            <a:lstStyle/>
            <a:p>
              <a:pPr>
                <a:lnSpc>
                  <a:spcPts val="1400"/>
                </a:lnSpc>
              </a:pPr>
              <a:r>
                <a:rPr lang="en-US" sz="1500" cap="small" spc="100" dirty="0">
                  <a:solidFill>
                    <a:schemeClr val="bg1"/>
                  </a:solidFill>
                  <a:latin typeface="Franklin Gothic Book" panose="020B0503020102020204" pitchFamily="34" charset="0"/>
                </a:rPr>
                <a:t>admin office</a:t>
              </a:r>
            </a:p>
          </p:txBody>
        </p:sp>
      </p:grpSp>
      <p:cxnSp>
        <p:nvCxnSpPr>
          <p:cNvPr id="41" name="Straight Connector 40">
            <a:extLst>
              <a:ext uri="{FF2B5EF4-FFF2-40B4-BE49-F238E27FC236}">
                <a16:creationId xmlns:a16="http://schemas.microsoft.com/office/drawing/2014/main" id="{F68FA449-AB32-684D-8437-7BE58688E949}"/>
              </a:ext>
            </a:extLst>
          </p:cNvPr>
          <p:cNvCxnSpPr>
            <a:cxnSpLocks/>
            <a:endCxn id="40" idx="1"/>
          </p:cNvCxnSpPr>
          <p:nvPr/>
        </p:nvCxnSpPr>
        <p:spPr>
          <a:xfrm>
            <a:off x="7650007" y="4818039"/>
            <a:ext cx="772830" cy="70408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44" name="Oval 43">
            <a:extLst>
              <a:ext uri="{FF2B5EF4-FFF2-40B4-BE49-F238E27FC236}">
                <a16:creationId xmlns:a16="http://schemas.microsoft.com/office/drawing/2014/main" id="{03EACA6B-7775-0B4C-A835-5AF83F47F98A}"/>
              </a:ext>
            </a:extLst>
          </p:cNvPr>
          <p:cNvSpPr/>
          <p:nvPr/>
        </p:nvSpPr>
        <p:spPr>
          <a:xfrm>
            <a:off x="8117731" y="4693366"/>
            <a:ext cx="159617" cy="1596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28E4B03E-4BEE-17B5-F6CB-D85FE4A1AC62}"/>
              </a:ext>
            </a:extLst>
          </p:cNvPr>
          <p:cNvGrpSpPr/>
          <p:nvPr/>
        </p:nvGrpSpPr>
        <p:grpSpPr>
          <a:xfrm>
            <a:off x="3755917" y="2242423"/>
            <a:ext cx="2336135" cy="271869"/>
            <a:chOff x="4254762" y="716818"/>
            <a:chExt cx="2336135" cy="271869"/>
          </a:xfrm>
        </p:grpSpPr>
        <p:sp>
          <p:nvSpPr>
            <p:cNvPr id="3" name="Oval 2">
              <a:extLst>
                <a:ext uri="{FF2B5EF4-FFF2-40B4-BE49-F238E27FC236}">
                  <a16:creationId xmlns:a16="http://schemas.microsoft.com/office/drawing/2014/main" id="{7D1671A8-C93F-C5DC-29A6-7E493921CA7E}"/>
                </a:ext>
              </a:extLst>
            </p:cNvPr>
            <p:cNvSpPr/>
            <p:nvPr/>
          </p:nvSpPr>
          <p:spPr>
            <a:xfrm>
              <a:off x="6431280" y="762000"/>
              <a:ext cx="159617" cy="1596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8D62572D-E32D-E15C-2DFC-15CC56F19848}"/>
                </a:ext>
              </a:extLst>
            </p:cNvPr>
            <p:cNvSpPr txBox="1"/>
            <p:nvPr/>
          </p:nvSpPr>
          <p:spPr>
            <a:xfrm>
              <a:off x="4254762" y="716818"/>
              <a:ext cx="2218962" cy="271869"/>
            </a:xfrm>
            <a:prstGeom prst="rect">
              <a:avLst/>
            </a:prstGeom>
            <a:noFill/>
          </p:spPr>
          <p:txBody>
            <a:bodyPr wrap="square" lIns="91440" tIns="45720" rIns="91440" bIns="45720" rtlCol="0" anchor="t">
              <a:spAutoFit/>
            </a:bodyPr>
            <a:lstStyle/>
            <a:p>
              <a:pPr algn="r">
                <a:lnSpc>
                  <a:spcPts val="1400"/>
                </a:lnSpc>
              </a:pPr>
              <a:endParaRPr lang="en-US" sz="1500" cap="small" spc="100" dirty="0">
                <a:solidFill>
                  <a:schemeClr val="bg1"/>
                </a:solidFill>
                <a:latin typeface="Franklin Gothic Book" panose="020B0503020102020204" pitchFamily="34" charset="0"/>
              </a:endParaRPr>
            </a:p>
          </p:txBody>
        </p:sp>
      </p:grpSp>
      <p:grpSp>
        <p:nvGrpSpPr>
          <p:cNvPr id="12" name="Group 11">
            <a:extLst>
              <a:ext uri="{FF2B5EF4-FFF2-40B4-BE49-F238E27FC236}">
                <a16:creationId xmlns:a16="http://schemas.microsoft.com/office/drawing/2014/main" id="{4EB982AA-354F-18E4-A2A7-ED88462A824B}"/>
              </a:ext>
            </a:extLst>
          </p:cNvPr>
          <p:cNvGrpSpPr/>
          <p:nvPr/>
        </p:nvGrpSpPr>
        <p:grpSpPr>
          <a:xfrm>
            <a:off x="4340464" y="2378122"/>
            <a:ext cx="2336135" cy="271869"/>
            <a:chOff x="4254762" y="716818"/>
            <a:chExt cx="2336135" cy="271869"/>
          </a:xfrm>
        </p:grpSpPr>
        <p:sp>
          <p:nvSpPr>
            <p:cNvPr id="14" name="Oval 13">
              <a:extLst>
                <a:ext uri="{FF2B5EF4-FFF2-40B4-BE49-F238E27FC236}">
                  <a16:creationId xmlns:a16="http://schemas.microsoft.com/office/drawing/2014/main" id="{25A4E799-4BB9-2835-82D8-84E8E34E2D09}"/>
                </a:ext>
              </a:extLst>
            </p:cNvPr>
            <p:cNvSpPr/>
            <p:nvPr/>
          </p:nvSpPr>
          <p:spPr>
            <a:xfrm>
              <a:off x="6431280" y="762000"/>
              <a:ext cx="159617" cy="1596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6CCCD59C-D81F-7E67-E93E-CF14BD7FD69A}"/>
                </a:ext>
              </a:extLst>
            </p:cNvPr>
            <p:cNvSpPr txBox="1"/>
            <p:nvPr/>
          </p:nvSpPr>
          <p:spPr>
            <a:xfrm>
              <a:off x="4254762" y="716818"/>
              <a:ext cx="2218962" cy="271869"/>
            </a:xfrm>
            <a:prstGeom prst="rect">
              <a:avLst/>
            </a:prstGeom>
            <a:noFill/>
          </p:spPr>
          <p:txBody>
            <a:bodyPr wrap="square" lIns="91440" tIns="45720" rIns="91440" bIns="45720" rtlCol="0" anchor="t">
              <a:spAutoFit/>
            </a:bodyPr>
            <a:lstStyle/>
            <a:p>
              <a:pPr algn="r">
                <a:lnSpc>
                  <a:spcPts val="1400"/>
                </a:lnSpc>
              </a:pPr>
              <a:endParaRPr lang="en-US" sz="1500" cap="small" spc="100" dirty="0">
                <a:solidFill>
                  <a:schemeClr val="bg1"/>
                </a:solidFill>
                <a:latin typeface="Franklin Gothic Book" panose="020B0503020102020204" pitchFamily="34" charset="0"/>
              </a:endParaRPr>
            </a:p>
          </p:txBody>
        </p:sp>
      </p:grpSp>
      <p:sp>
        <p:nvSpPr>
          <p:cNvPr id="36" name="Oval 35">
            <a:extLst>
              <a:ext uri="{FF2B5EF4-FFF2-40B4-BE49-F238E27FC236}">
                <a16:creationId xmlns:a16="http://schemas.microsoft.com/office/drawing/2014/main" id="{A38CADC4-9E9E-4152-258C-6741DEE8E8EA}"/>
              </a:ext>
            </a:extLst>
          </p:cNvPr>
          <p:cNvSpPr/>
          <p:nvPr/>
        </p:nvSpPr>
        <p:spPr>
          <a:xfrm>
            <a:off x="6013745" y="2724411"/>
            <a:ext cx="159617" cy="1596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BE213CE2-6D73-1598-7AA5-E6BC51735E0C}"/>
              </a:ext>
            </a:extLst>
          </p:cNvPr>
          <p:cNvSpPr/>
          <p:nvPr/>
        </p:nvSpPr>
        <p:spPr>
          <a:xfrm>
            <a:off x="6723553" y="1054273"/>
            <a:ext cx="159617" cy="1596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54C09191-030A-6980-6414-67EAF92A31C0}"/>
              </a:ext>
            </a:extLst>
          </p:cNvPr>
          <p:cNvSpPr/>
          <p:nvPr/>
        </p:nvSpPr>
        <p:spPr>
          <a:xfrm>
            <a:off x="6013745" y="2954053"/>
            <a:ext cx="159617" cy="1596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9A515BE5-C84C-B01F-6F24-B46CF12BBC2D}"/>
              </a:ext>
            </a:extLst>
          </p:cNvPr>
          <p:cNvSpPr/>
          <p:nvPr/>
        </p:nvSpPr>
        <p:spPr>
          <a:xfrm>
            <a:off x="6295581" y="2954053"/>
            <a:ext cx="159617" cy="1596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D4C304B1-F0C6-F1B6-E7AB-87C2D6EDCD6C}"/>
              </a:ext>
            </a:extLst>
          </p:cNvPr>
          <p:cNvSpPr/>
          <p:nvPr/>
        </p:nvSpPr>
        <p:spPr>
          <a:xfrm>
            <a:off x="6295581" y="3350711"/>
            <a:ext cx="159617" cy="1596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C82A4CA0-C2D9-0AAD-92B1-48EBA90564C3}"/>
              </a:ext>
            </a:extLst>
          </p:cNvPr>
          <p:cNvSpPr/>
          <p:nvPr/>
        </p:nvSpPr>
        <p:spPr>
          <a:xfrm>
            <a:off x="7308101" y="3590794"/>
            <a:ext cx="159617" cy="1596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4FBCC78F-581B-0163-3313-A93B4F96BDBE}"/>
              </a:ext>
            </a:extLst>
          </p:cNvPr>
          <p:cNvSpPr/>
          <p:nvPr/>
        </p:nvSpPr>
        <p:spPr>
          <a:xfrm>
            <a:off x="7005389" y="3350711"/>
            <a:ext cx="159617" cy="1596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6D29ADD0-486D-95E8-8937-E940B9330D9A}"/>
              </a:ext>
            </a:extLst>
          </p:cNvPr>
          <p:cNvSpPr/>
          <p:nvPr/>
        </p:nvSpPr>
        <p:spPr>
          <a:xfrm>
            <a:off x="7704759" y="3590793"/>
            <a:ext cx="159617" cy="1596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180D3F2F-7DF7-5F26-D1B6-64C563342B20}"/>
              </a:ext>
            </a:extLst>
          </p:cNvPr>
          <p:cNvSpPr/>
          <p:nvPr/>
        </p:nvSpPr>
        <p:spPr>
          <a:xfrm>
            <a:off x="7057581" y="4175342"/>
            <a:ext cx="159617" cy="1596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63FA48C1-21B6-50ED-1286-875D59802401}"/>
              </a:ext>
            </a:extLst>
          </p:cNvPr>
          <p:cNvSpPr/>
          <p:nvPr/>
        </p:nvSpPr>
        <p:spPr>
          <a:xfrm>
            <a:off x="8122293" y="4070958"/>
            <a:ext cx="159617" cy="1596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127352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8DB4E33-90D5-1841-A43E-4454D1782ECD}"/>
              </a:ext>
            </a:extLst>
          </p:cNvPr>
          <p:cNvSpPr>
            <a:spLocks noGrp="1"/>
          </p:cNvSpPr>
          <p:nvPr>
            <p:ph type="sldNum" sz="quarter" idx="11"/>
          </p:nvPr>
        </p:nvSpPr>
        <p:spPr>
          <a:xfrm>
            <a:off x="10608037" y="6492875"/>
            <a:ext cx="1161688" cy="228600"/>
          </a:xfrm>
        </p:spPr>
        <p:txBody>
          <a:bodyPr/>
          <a:lstStyle/>
          <a:p>
            <a:fld id="{22AD59AE-8B1C-7044-811A-8CB17F13F2CF}" type="slidenum">
              <a:rPr lang="en-US" smtClean="0"/>
              <a:pPr/>
              <a:t>8</a:t>
            </a:fld>
            <a:endParaRPr lang="en-US"/>
          </a:p>
        </p:txBody>
      </p:sp>
      <p:sp>
        <p:nvSpPr>
          <p:cNvPr id="5" name="Title 4">
            <a:extLst>
              <a:ext uri="{FF2B5EF4-FFF2-40B4-BE49-F238E27FC236}">
                <a16:creationId xmlns:a16="http://schemas.microsoft.com/office/drawing/2014/main" id="{C01D299D-7E0B-F84D-B8EE-766C937BEBED}"/>
              </a:ext>
            </a:extLst>
          </p:cNvPr>
          <p:cNvSpPr>
            <a:spLocks noGrp="1"/>
          </p:cNvSpPr>
          <p:nvPr>
            <p:ph type="title"/>
          </p:nvPr>
        </p:nvSpPr>
        <p:spPr>
          <a:xfrm>
            <a:off x="806303" y="358054"/>
            <a:ext cx="6534150" cy="1325563"/>
          </a:xfrm>
        </p:spPr>
        <p:txBody>
          <a:bodyPr/>
          <a:lstStyle/>
          <a:p>
            <a:r>
              <a:rPr lang="en-US" dirty="0"/>
              <a:t>Our</a:t>
            </a:r>
            <a:br>
              <a:rPr lang="en-US"/>
            </a:br>
            <a:r>
              <a:rPr lang="en-US" dirty="0"/>
              <a:t>Impact</a:t>
            </a:r>
          </a:p>
        </p:txBody>
      </p:sp>
      <p:sp>
        <p:nvSpPr>
          <p:cNvPr id="7" name="Oval 6">
            <a:extLst>
              <a:ext uri="{FF2B5EF4-FFF2-40B4-BE49-F238E27FC236}">
                <a16:creationId xmlns:a16="http://schemas.microsoft.com/office/drawing/2014/main" id="{C85FD08D-9E16-274A-BA38-C9001BB2B64C}"/>
              </a:ext>
            </a:extLst>
          </p:cNvPr>
          <p:cNvSpPr/>
          <p:nvPr/>
        </p:nvSpPr>
        <p:spPr>
          <a:xfrm>
            <a:off x="282219" y="1882454"/>
            <a:ext cx="4036016" cy="4036015"/>
          </a:xfrm>
          <a:prstGeom prst="ellipse">
            <a:avLst/>
          </a:prstGeom>
          <a:solidFill>
            <a:srgbClr val="EC94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7054975E-F89B-6546-9A3D-1C883D13AFB8}"/>
              </a:ext>
            </a:extLst>
          </p:cNvPr>
          <p:cNvSpPr/>
          <p:nvPr/>
        </p:nvSpPr>
        <p:spPr>
          <a:xfrm>
            <a:off x="3930447" y="362028"/>
            <a:ext cx="2334404" cy="2334404"/>
          </a:xfrm>
          <a:prstGeom prst="ellipse">
            <a:avLst/>
          </a:prstGeom>
          <a:solidFill>
            <a:srgbClr val="0680C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b="1" dirty="0">
                <a:cs typeface="Calibri"/>
              </a:rPr>
              <a:t>ROBOTICS </a:t>
            </a:r>
          </a:p>
        </p:txBody>
      </p:sp>
      <p:sp>
        <p:nvSpPr>
          <p:cNvPr id="23" name="Oval 22">
            <a:extLst>
              <a:ext uri="{FF2B5EF4-FFF2-40B4-BE49-F238E27FC236}">
                <a16:creationId xmlns:a16="http://schemas.microsoft.com/office/drawing/2014/main" id="{B3C4EC8B-8E52-EA4E-8167-FE022C5ACC93}"/>
              </a:ext>
            </a:extLst>
          </p:cNvPr>
          <p:cNvSpPr/>
          <p:nvPr/>
        </p:nvSpPr>
        <p:spPr>
          <a:xfrm>
            <a:off x="8544094" y="194481"/>
            <a:ext cx="3269344" cy="3283722"/>
          </a:xfrm>
          <a:prstGeom prst="ellipse">
            <a:avLst/>
          </a:prstGeom>
          <a:solidFill>
            <a:srgbClr val="9CC3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666B3061-9BD8-984C-9C11-0726CEBF9B5A}"/>
              </a:ext>
            </a:extLst>
          </p:cNvPr>
          <p:cNvSpPr/>
          <p:nvPr/>
        </p:nvSpPr>
        <p:spPr>
          <a:xfrm>
            <a:off x="5848995" y="2663382"/>
            <a:ext cx="3700665" cy="3686288"/>
          </a:xfrm>
          <a:prstGeom prst="ellipse">
            <a:avLst/>
          </a:prstGeom>
          <a:solidFill>
            <a:srgbClr val="973A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5953C053-F692-9E4B-AF82-D6DAA795B8D6}"/>
              </a:ext>
            </a:extLst>
          </p:cNvPr>
          <p:cNvPicPr>
            <a:picLocks noChangeAspect="1"/>
          </p:cNvPicPr>
          <p:nvPr/>
        </p:nvPicPr>
        <p:blipFill>
          <a:blip r:embed="rId2"/>
          <a:stretch>
            <a:fillRect/>
          </a:stretch>
        </p:blipFill>
        <p:spPr>
          <a:xfrm rot="17923801">
            <a:off x="2687786" y="335975"/>
            <a:ext cx="286934" cy="946884"/>
          </a:xfrm>
          <a:prstGeom prst="rect">
            <a:avLst/>
          </a:prstGeom>
        </p:spPr>
      </p:pic>
      <p:pic>
        <p:nvPicPr>
          <p:cNvPr id="15" name="Picture 14">
            <a:extLst>
              <a:ext uri="{FF2B5EF4-FFF2-40B4-BE49-F238E27FC236}">
                <a16:creationId xmlns:a16="http://schemas.microsoft.com/office/drawing/2014/main" id="{64360DC3-083C-674F-99A1-0E63AD37A27A}"/>
              </a:ext>
            </a:extLst>
          </p:cNvPr>
          <p:cNvPicPr>
            <a:picLocks noChangeAspect="1"/>
          </p:cNvPicPr>
          <p:nvPr/>
        </p:nvPicPr>
        <p:blipFill>
          <a:blip r:embed="rId3"/>
          <a:stretch>
            <a:fillRect/>
          </a:stretch>
        </p:blipFill>
        <p:spPr>
          <a:xfrm>
            <a:off x="3927557" y="3436290"/>
            <a:ext cx="387362" cy="387362"/>
          </a:xfrm>
          <a:prstGeom prst="rect">
            <a:avLst/>
          </a:prstGeom>
        </p:spPr>
      </p:pic>
      <p:pic>
        <p:nvPicPr>
          <p:cNvPr id="16" name="Picture 15">
            <a:extLst>
              <a:ext uri="{FF2B5EF4-FFF2-40B4-BE49-F238E27FC236}">
                <a16:creationId xmlns:a16="http://schemas.microsoft.com/office/drawing/2014/main" id="{82C9B66C-7C6F-D64F-BF51-40E1D7BD1040}"/>
              </a:ext>
            </a:extLst>
          </p:cNvPr>
          <p:cNvPicPr>
            <a:picLocks noChangeAspect="1"/>
          </p:cNvPicPr>
          <p:nvPr/>
        </p:nvPicPr>
        <p:blipFill>
          <a:blip r:embed="rId4"/>
          <a:stretch>
            <a:fillRect/>
          </a:stretch>
        </p:blipFill>
        <p:spPr>
          <a:xfrm rot="12867301">
            <a:off x="4454590" y="5491283"/>
            <a:ext cx="674296" cy="717336"/>
          </a:xfrm>
          <a:prstGeom prst="rect">
            <a:avLst/>
          </a:prstGeom>
        </p:spPr>
      </p:pic>
      <p:pic>
        <p:nvPicPr>
          <p:cNvPr id="17" name="Picture 16">
            <a:extLst>
              <a:ext uri="{FF2B5EF4-FFF2-40B4-BE49-F238E27FC236}">
                <a16:creationId xmlns:a16="http://schemas.microsoft.com/office/drawing/2014/main" id="{D62B4174-2F98-D444-91E3-8C8FC48A2044}"/>
              </a:ext>
            </a:extLst>
          </p:cNvPr>
          <p:cNvPicPr>
            <a:picLocks noChangeAspect="1"/>
          </p:cNvPicPr>
          <p:nvPr/>
        </p:nvPicPr>
        <p:blipFill rotWithShape="1">
          <a:blip r:embed="rId5"/>
          <a:srcRect l="50000" t="36692" b="15779"/>
          <a:stretch/>
        </p:blipFill>
        <p:spPr>
          <a:xfrm>
            <a:off x="6903961" y="272121"/>
            <a:ext cx="979530" cy="1071211"/>
          </a:xfrm>
          <a:prstGeom prst="rect">
            <a:avLst/>
          </a:prstGeom>
        </p:spPr>
      </p:pic>
      <p:pic>
        <p:nvPicPr>
          <p:cNvPr id="18" name="Picture 17">
            <a:extLst>
              <a:ext uri="{FF2B5EF4-FFF2-40B4-BE49-F238E27FC236}">
                <a16:creationId xmlns:a16="http://schemas.microsoft.com/office/drawing/2014/main" id="{F2B99BB8-AE18-8E4D-98DD-91CBDBAAB1B4}"/>
              </a:ext>
            </a:extLst>
          </p:cNvPr>
          <p:cNvPicPr>
            <a:picLocks noChangeAspect="1"/>
          </p:cNvPicPr>
          <p:nvPr/>
        </p:nvPicPr>
        <p:blipFill>
          <a:blip r:embed="rId6"/>
          <a:stretch>
            <a:fillRect/>
          </a:stretch>
        </p:blipFill>
        <p:spPr>
          <a:xfrm rot="19519066">
            <a:off x="10847913" y="4893604"/>
            <a:ext cx="270758" cy="941205"/>
          </a:xfrm>
          <a:prstGeom prst="rect">
            <a:avLst/>
          </a:prstGeom>
        </p:spPr>
      </p:pic>
      <p:sp>
        <p:nvSpPr>
          <p:cNvPr id="32" name="Footer Placeholder 31">
            <a:extLst>
              <a:ext uri="{FF2B5EF4-FFF2-40B4-BE49-F238E27FC236}">
                <a16:creationId xmlns:a16="http://schemas.microsoft.com/office/drawing/2014/main" id="{823FD60F-3976-5747-8FB0-F63268AF069D}"/>
              </a:ext>
            </a:extLst>
          </p:cNvPr>
          <p:cNvSpPr>
            <a:spLocks noGrp="1"/>
          </p:cNvSpPr>
          <p:nvPr>
            <p:ph type="ftr" sz="quarter" idx="12"/>
          </p:nvPr>
        </p:nvSpPr>
        <p:spPr/>
        <p:txBody>
          <a:bodyPr/>
          <a:lstStyle/>
          <a:p>
            <a:pPr>
              <a:tabLst>
                <a:tab pos="4456113" algn="l"/>
              </a:tabLst>
            </a:pPr>
            <a:r>
              <a:rPr lang="en-US" dirty="0">
                <a:solidFill>
                  <a:srgbClr val="0680C6"/>
                </a:solidFill>
                <a:latin typeface="Franklin Gothic Demi" panose="020B0603020102020204" pitchFamily="34" charset="0"/>
              </a:rPr>
              <a:t>BOYS &amp; GIRLS CLUBS OF CARSON </a:t>
            </a:r>
            <a:r>
              <a:rPr lang="en-US" dirty="0">
                <a:solidFill>
                  <a:srgbClr val="0680C6"/>
                </a:solidFill>
              </a:rPr>
              <a:t>	</a:t>
            </a:r>
            <a:r>
              <a:rPr lang="en-US" cap="all" spc="150" dirty="0">
                <a:solidFill>
                  <a:srgbClr val="0680C6"/>
                </a:solidFill>
              </a:rPr>
              <a:t>welcome to the club</a:t>
            </a:r>
          </a:p>
          <a:p>
            <a:endParaRPr lang="en-US"/>
          </a:p>
        </p:txBody>
      </p:sp>
      <p:pic>
        <p:nvPicPr>
          <p:cNvPr id="3" name="Picture 2" descr="A group of boys sitting at a table with a computer and a yellow container&#10;&#10;Description automatically generated">
            <a:extLst>
              <a:ext uri="{FF2B5EF4-FFF2-40B4-BE49-F238E27FC236}">
                <a16:creationId xmlns:a16="http://schemas.microsoft.com/office/drawing/2014/main" id="{73121387-61C9-2173-FEE9-3476F51563CD}"/>
              </a:ext>
            </a:extLst>
          </p:cNvPr>
          <p:cNvPicPr>
            <a:picLocks noChangeAspect="1"/>
          </p:cNvPicPr>
          <p:nvPr/>
        </p:nvPicPr>
        <p:blipFill>
          <a:blip r:embed="rId7"/>
          <a:stretch>
            <a:fillRect/>
          </a:stretch>
        </p:blipFill>
        <p:spPr>
          <a:xfrm rot="5400000">
            <a:off x="8626347" y="262336"/>
            <a:ext cx="3180272" cy="3215496"/>
          </a:xfrm>
          <a:prstGeom prst="ellipse">
            <a:avLst/>
          </a:prstGeom>
        </p:spPr>
      </p:pic>
      <p:pic>
        <p:nvPicPr>
          <p:cNvPr id="10" name="Picture 9">
            <a:extLst>
              <a:ext uri="{FF2B5EF4-FFF2-40B4-BE49-F238E27FC236}">
                <a16:creationId xmlns:a16="http://schemas.microsoft.com/office/drawing/2014/main" id="{8786485A-D490-B276-59EB-30B4812340E0}"/>
              </a:ext>
            </a:extLst>
          </p:cNvPr>
          <p:cNvPicPr>
            <a:picLocks noChangeAspect="1"/>
          </p:cNvPicPr>
          <p:nvPr/>
        </p:nvPicPr>
        <p:blipFill>
          <a:blip r:embed="rId8"/>
          <a:stretch>
            <a:fillRect/>
          </a:stretch>
        </p:blipFill>
        <p:spPr>
          <a:xfrm rot="5400000">
            <a:off x="414136" y="1741149"/>
            <a:ext cx="4287328" cy="4581346"/>
          </a:xfrm>
          <a:prstGeom prst="ellipse">
            <a:avLst/>
          </a:prstGeom>
        </p:spPr>
      </p:pic>
      <p:pic>
        <p:nvPicPr>
          <p:cNvPr id="11" name="Picture 10" descr="A child and child sitting at a table with a computer&#10;&#10;Description automatically generated">
            <a:extLst>
              <a:ext uri="{FF2B5EF4-FFF2-40B4-BE49-F238E27FC236}">
                <a16:creationId xmlns:a16="http://schemas.microsoft.com/office/drawing/2014/main" id="{14EB87A9-C98C-C289-ACD1-545CF4A9CA62}"/>
              </a:ext>
            </a:extLst>
          </p:cNvPr>
          <p:cNvPicPr>
            <a:picLocks noChangeAspect="1"/>
          </p:cNvPicPr>
          <p:nvPr/>
        </p:nvPicPr>
        <p:blipFill rotWithShape="1">
          <a:blip r:embed="rId9"/>
          <a:srcRect l="-89" t="-69" r="12840"/>
          <a:stretch/>
        </p:blipFill>
        <p:spPr>
          <a:xfrm rot="5400000">
            <a:off x="5779971" y="2607887"/>
            <a:ext cx="3558869" cy="3649908"/>
          </a:xfrm>
          <a:prstGeom prst="ellipse">
            <a:avLst/>
          </a:prstGeom>
        </p:spPr>
      </p:pic>
    </p:spTree>
    <p:extLst>
      <p:ext uri="{BB962C8B-B14F-4D97-AF65-F5344CB8AC3E}">
        <p14:creationId xmlns:p14="http://schemas.microsoft.com/office/powerpoint/2010/main" val="5040783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8DB4E33-90D5-1841-A43E-4454D1782ECD}"/>
              </a:ext>
            </a:extLst>
          </p:cNvPr>
          <p:cNvSpPr>
            <a:spLocks noGrp="1"/>
          </p:cNvSpPr>
          <p:nvPr>
            <p:ph type="sldNum" sz="quarter" idx="11"/>
          </p:nvPr>
        </p:nvSpPr>
        <p:spPr>
          <a:xfrm>
            <a:off x="10608037" y="6492875"/>
            <a:ext cx="1161688" cy="228600"/>
          </a:xfrm>
        </p:spPr>
        <p:txBody>
          <a:bodyPr/>
          <a:lstStyle/>
          <a:p>
            <a:fld id="{22AD59AE-8B1C-7044-811A-8CB17F13F2CF}" type="slidenum">
              <a:rPr lang="en-US" smtClean="0"/>
              <a:pPr/>
              <a:t>9</a:t>
            </a:fld>
            <a:endParaRPr lang="en-US"/>
          </a:p>
        </p:txBody>
      </p:sp>
      <p:sp>
        <p:nvSpPr>
          <p:cNvPr id="5" name="Title 4">
            <a:extLst>
              <a:ext uri="{FF2B5EF4-FFF2-40B4-BE49-F238E27FC236}">
                <a16:creationId xmlns:a16="http://schemas.microsoft.com/office/drawing/2014/main" id="{C01D299D-7E0B-F84D-B8EE-766C937BEBED}"/>
              </a:ext>
            </a:extLst>
          </p:cNvPr>
          <p:cNvSpPr>
            <a:spLocks noGrp="1"/>
          </p:cNvSpPr>
          <p:nvPr>
            <p:ph type="title"/>
          </p:nvPr>
        </p:nvSpPr>
        <p:spPr>
          <a:xfrm>
            <a:off x="806303" y="358054"/>
            <a:ext cx="6534150" cy="1325563"/>
          </a:xfrm>
        </p:spPr>
        <p:txBody>
          <a:bodyPr/>
          <a:lstStyle/>
          <a:p>
            <a:r>
              <a:rPr lang="en-US" dirty="0">
                <a:latin typeface="Franklin Gothic Demi"/>
              </a:rPr>
              <a:t>STEM Education </a:t>
            </a:r>
            <a:endParaRPr lang="en-US" dirty="0"/>
          </a:p>
        </p:txBody>
      </p:sp>
      <p:pic>
        <p:nvPicPr>
          <p:cNvPr id="14" name="Picture 13">
            <a:extLst>
              <a:ext uri="{FF2B5EF4-FFF2-40B4-BE49-F238E27FC236}">
                <a16:creationId xmlns:a16="http://schemas.microsoft.com/office/drawing/2014/main" id="{5953C053-F692-9E4B-AF82-D6DAA795B8D6}"/>
              </a:ext>
            </a:extLst>
          </p:cNvPr>
          <p:cNvPicPr>
            <a:picLocks noChangeAspect="1"/>
          </p:cNvPicPr>
          <p:nvPr/>
        </p:nvPicPr>
        <p:blipFill>
          <a:blip r:embed="rId2"/>
          <a:stretch>
            <a:fillRect/>
          </a:stretch>
        </p:blipFill>
        <p:spPr>
          <a:xfrm rot="17923801">
            <a:off x="9977107" y="5181144"/>
            <a:ext cx="286934" cy="946884"/>
          </a:xfrm>
          <a:prstGeom prst="rect">
            <a:avLst/>
          </a:prstGeom>
        </p:spPr>
      </p:pic>
      <p:pic>
        <p:nvPicPr>
          <p:cNvPr id="15" name="Picture 14">
            <a:extLst>
              <a:ext uri="{FF2B5EF4-FFF2-40B4-BE49-F238E27FC236}">
                <a16:creationId xmlns:a16="http://schemas.microsoft.com/office/drawing/2014/main" id="{64360DC3-083C-674F-99A1-0E63AD37A27A}"/>
              </a:ext>
            </a:extLst>
          </p:cNvPr>
          <p:cNvPicPr>
            <a:picLocks noChangeAspect="1"/>
          </p:cNvPicPr>
          <p:nvPr/>
        </p:nvPicPr>
        <p:blipFill>
          <a:blip r:embed="rId3"/>
          <a:stretch>
            <a:fillRect/>
          </a:stretch>
        </p:blipFill>
        <p:spPr>
          <a:xfrm>
            <a:off x="3884425" y="6412403"/>
            <a:ext cx="387362" cy="387362"/>
          </a:xfrm>
          <a:prstGeom prst="rect">
            <a:avLst/>
          </a:prstGeom>
        </p:spPr>
      </p:pic>
      <p:pic>
        <p:nvPicPr>
          <p:cNvPr id="16" name="Picture 15">
            <a:extLst>
              <a:ext uri="{FF2B5EF4-FFF2-40B4-BE49-F238E27FC236}">
                <a16:creationId xmlns:a16="http://schemas.microsoft.com/office/drawing/2014/main" id="{82C9B66C-7C6F-D64F-BF51-40E1D7BD1040}"/>
              </a:ext>
            </a:extLst>
          </p:cNvPr>
          <p:cNvPicPr>
            <a:picLocks noChangeAspect="1"/>
          </p:cNvPicPr>
          <p:nvPr/>
        </p:nvPicPr>
        <p:blipFill>
          <a:blip r:embed="rId4"/>
          <a:stretch>
            <a:fillRect/>
          </a:stretch>
        </p:blipFill>
        <p:spPr>
          <a:xfrm rot="12867301">
            <a:off x="9515420" y="660491"/>
            <a:ext cx="674296" cy="717336"/>
          </a:xfrm>
          <a:prstGeom prst="rect">
            <a:avLst/>
          </a:prstGeom>
        </p:spPr>
      </p:pic>
      <p:pic>
        <p:nvPicPr>
          <p:cNvPr id="17" name="Picture 16">
            <a:extLst>
              <a:ext uri="{FF2B5EF4-FFF2-40B4-BE49-F238E27FC236}">
                <a16:creationId xmlns:a16="http://schemas.microsoft.com/office/drawing/2014/main" id="{D62B4174-2F98-D444-91E3-8C8FC48A2044}"/>
              </a:ext>
            </a:extLst>
          </p:cNvPr>
          <p:cNvPicPr>
            <a:picLocks noChangeAspect="1"/>
          </p:cNvPicPr>
          <p:nvPr/>
        </p:nvPicPr>
        <p:blipFill rotWithShape="1">
          <a:blip r:embed="rId5"/>
          <a:srcRect l="50000" t="36692" b="15779"/>
          <a:stretch/>
        </p:blipFill>
        <p:spPr>
          <a:xfrm>
            <a:off x="1224904" y="1321668"/>
            <a:ext cx="979530" cy="1071211"/>
          </a:xfrm>
          <a:prstGeom prst="rect">
            <a:avLst/>
          </a:prstGeom>
        </p:spPr>
      </p:pic>
      <p:pic>
        <p:nvPicPr>
          <p:cNvPr id="18" name="Picture 17">
            <a:extLst>
              <a:ext uri="{FF2B5EF4-FFF2-40B4-BE49-F238E27FC236}">
                <a16:creationId xmlns:a16="http://schemas.microsoft.com/office/drawing/2014/main" id="{F2B99BB8-AE18-8E4D-98DD-91CBDBAAB1B4}"/>
              </a:ext>
            </a:extLst>
          </p:cNvPr>
          <p:cNvPicPr>
            <a:picLocks noChangeAspect="1"/>
          </p:cNvPicPr>
          <p:nvPr/>
        </p:nvPicPr>
        <p:blipFill>
          <a:blip r:embed="rId6"/>
          <a:stretch>
            <a:fillRect/>
          </a:stretch>
        </p:blipFill>
        <p:spPr>
          <a:xfrm rot="19519066">
            <a:off x="5571423" y="62811"/>
            <a:ext cx="270758" cy="941205"/>
          </a:xfrm>
          <a:prstGeom prst="rect">
            <a:avLst/>
          </a:prstGeom>
        </p:spPr>
      </p:pic>
      <p:sp>
        <p:nvSpPr>
          <p:cNvPr id="32" name="Footer Placeholder 31">
            <a:extLst>
              <a:ext uri="{FF2B5EF4-FFF2-40B4-BE49-F238E27FC236}">
                <a16:creationId xmlns:a16="http://schemas.microsoft.com/office/drawing/2014/main" id="{823FD60F-3976-5747-8FB0-F63268AF069D}"/>
              </a:ext>
            </a:extLst>
          </p:cNvPr>
          <p:cNvSpPr>
            <a:spLocks noGrp="1"/>
          </p:cNvSpPr>
          <p:nvPr>
            <p:ph type="ftr" sz="quarter" idx="12"/>
          </p:nvPr>
        </p:nvSpPr>
        <p:spPr/>
        <p:txBody>
          <a:bodyPr/>
          <a:lstStyle/>
          <a:p>
            <a:pPr>
              <a:tabLst>
                <a:tab pos="4456113" algn="l"/>
              </a:tabLst>
            </a:pPr>
            <a:r>
              <a:rPr lang="en-US" dirty="0">
                <a:solidFill>
                  <a:srgbClr val="0680C6"/>
                </a:solidFill>
                <a:latin typeface="Franklin Gothic Demi" panose="020B0603020102020204" pitchFamily="34" charset="0"/>
              </a:rPr>
              <a:t>BOYS &amp; GIRLS CLUBS OF CARSON </a:t>
            </a:r>
            <a:r>
              <a:rPr lang="en-US" dirty="0">
                <a:solidFill>
                  <a:srgbClr val="0680C6"/>
                </a:solidFill>
              </a:rPr>
              <a:t>	</a:t>
            </a:r>
            <a:r>
              <a:rPr lang="en-US" cap="all" spc="150" dirty="0">
                <a:solidFill>
                  <a:srgbClr val="0680C6"/>
                </a:solidFill>
              </a:rPr>
              <a:t>welcome to the club</a:t>
            </a:r>
          </a:p>
          <a:p>
            <a:endParaRPr lang="en-US"/>
          </a:p>
        </p:txBody>
      </p:sp>
      <p:pic>
        <p:nvPicPr>
          <p:cNvPr id="2" name="Picture 1" descr="A group of people sitting at tables in a classroom&#10;&#10;Description automatically generated">
            <a:extLst>
              <a:ext uri="{FF2B5EF4-FFF2-40B4-BE49-F238E27FC236}">
                <a16:creationId xmlns:a16="http://schemas.microsoft.com/office/drawing/2014/main" id="{1CE7670C-6463-A1DE-C6C8-470D32A77F9B}"/>
              </a:ext>
            </a:extLst>
          </p:cNvPr>
          <p:cNvPicPr>
            <a:picLocks noChangeAspect="1"/>
          </p:cNvPicPr>
          <p:nvPr/>
        </p:nvPicPr>
        <p:blipFill>
          <a:blip r:embed="rId7"/>
          <a:stretch>
            <a:fillRect/>
          </a:stretch>
        </p:blipFill>
        <p:spPr>
          <a:xfrm>
            <a:off x="2813648" y="1320254"/>
            <a:ext cx="6564702" cy="5020572"/>
          </a:xfrm>
          <a:prstGeom prst="rect">
            <a:avLst/>
          </a:prstGeom>
        </p:spPr>
      </p:pic>
    </p:spTree>
    <p:extLst>
      <p:ext uri="{BB962C8B-B14F-4D97-AF65-F5344CB8AC3E}">
        <p14:creationId xmlns:p14="http://schemas.microsoft.com/office/powerpoint/2010/main" val="1342403735"/>
      </p:ext>
    </p:extLst>
  </p:cSld>
  <p:clrMapOvr>
    <a:masterClrMapping/>
  </p:clrMapOvr>
</p:sld>
</file>

<file path=ppt/theme/theme1.xml><?xml version="1.0" encoding="utf-8"?>
<a:theme xmlns:a="http://schemas.openxmlformats.org/drawingml/2006/main" name="Office Theme">
  <a:themeElements>
    <a:clrScheme name="Custom 1">
      <a:dk1>
        <a:srgbClr val="5D6065"/>
      </a:dk1>
      <a:lt1>
        <a:srgbClr val="FFFFFF"/>
      </a:lt1>
      <a:dk2>
        <a:srgbClr val="5D6065"/>
      </a:dk2>
      <a:lt2>
        <a:srgbClr val="E7E6E6"/>
      </a:lt2>
      <a:accent1>
        <a:srgbClr val="2580C5"/>
      </a:accent1>
      <a:accent2>
        <a:srgbClr val="EB9323"/>
      </a:accent2>
      <a:accent3>
        <a:srgbClr val="9CC228"/>
      </a:accent3>
      <a:accent4>
        <a:srgbClr val="973ABD"/>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AE34B8362494B8093CAB58DF65F14" ma:contentTypeVersion="11" ma:contentTypeDescription="Create a new document." ma:contentTypeScope="" ma:versionID="02c29d904dc1fc0a5c23f169ec04de09">
  <xsd:schema xmlns:xsd="http://www.w3.org/2001/XMLSchema" xmlns:xs="http://www.w3.org/2001/XMLSchema" xmlns:p="http://schemas.microsoft.com/office/2006/metadata/properties" xmlns:ns3="d02fb504-da0b-4afc-a4d1-20eac3a1e6cb" xmlns:ns4="6e00edd6-e313-4e21-8cea-888760292efb" targetNamespace="http://schemas.microsoft.com/office/2006/metadata/properties" ma:root="true" ma:fieldsID="0907254b5a82810df2bb05a701bc2a5f" ns3:_="" ns4:_="">
    <xsd:import namespace="d02fb504-da0b-4afc-a4d1-20eac3a1e6cb"/>
    <xsd:import namespace="6e00edd6-e313-4e21-8cea-888760292efb"/>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02fb504-da0b-4afc-a4d1-20eac3a1e6c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e00edd6-e313-4e21-8cea-888760292efb"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AAE4E75-6753-46CF-AE6E-A3B55336A9ED}">
  <ds:schemaRefs>
    <ds:schemaRef ds:uri="6e00edd6-e313-4e21-8cea-888760292efb"/>
    <ds:schemaRef ds:uri="d02fb504-da0b-4afc-a4d1-20eac3a1e6c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0DAC7A91-A994-4696-B994-B575E52F2967}">
  <ds:schemaRefs>
    <ds:schemaRef ds:uri="http://schemas.microsoft.com/sharepoint/v3/contenttype/forms"/>
  </ds:schemaRefs>
</ds:datastoreItem>
</file>

<file path=customXml/itemProps3.xml><?xml version="1.0" encoding="utf-8"?>
<ds:datastoreItem xmlns:ds="http://schemas.openxmlformats.org/officeDocument/2006/customXml" ds:itemID="{BEF01D72-0040-40E1-BF04-4ED8E1B9AFB0}">
  <ds:schemaRefs>
    <ds:schemaRef ds:uri="6e00edd6-e313-4e21-8cea-888760292efb"/>
    <ds:schemaRef ds:uri="d02fb504-da0b-4afc-a4d1-20eac3a1e6c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14</Slides>
  <Notes>2</Notes>
  <HiddenSlides>0</HiddenSlides>
  <ScaleCrop>false</ScaleCrop>
  <HeadingPairs>
    <vt:vector size="4" baseType="variant">
      <vt:variant>
        <vt:lpstr>Theme</vt:lpstr>
      </vt:variant>
      <vt:variant>
        <vt:i4>3</vt:i4>
      </vt:variant>
      <vt:variant>
        <vt:lpstr>Slide Titles</vt:lpstr>
      </vt:variant>
      <vt:variant>
        <vt:i4>14</vt:i4>
      </vt:variant>
    </vt:vector>
  </HeadingPairs>
  <TitlesOfParts>
    <vt:vector size="17" baseType="lpstr">
      <vt:lpstr>Office Theme</vt:lpstr>
      <vt:lpstr>1_Office Theme</vt:lpstr>
      <vt:lpstr>Office Theme</vt:lpstr>
      <vt:lpstr>Welcome to the Club</vt:lpstr>
      <vt:lpstr>Our Mission</vt:lpstr>
      <vt:lpstr>Vision for the Future</vt:lpstr>
      <vt:lpstr>National &amp; Local Roots</vt:lpstr>
      <vt:lpstr>Our Programs</vt:lpstr>
      <vt:lpstr>BGCC Program Services </vt:lpstr>
      <vt:lpstr>Our Footprint</vt:lpstr>
      <vt:lpstr>Our Impact</vt:lpstr>
      <vt:lpstr>STEM Education </vt:lpstr>
      <vt:lpstr>STEM Future</vt:lpstr>
      <vt:lpstr> Community Impact </vt:lpstr>
      <vt:lpstr> Program Highlights</vt:lpstr>
      <vt:lpstr> Program Highlights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ann jordan</dc:creator>
  <cp:revision>497</cp:revision>
  <dcterms:created xsi:type="dcterms:W3CDTF">2021-07-25T16:35:09Z</dcterms:created>
  <dcterms:modified xsi:type="dcterms:W3CDTF">2024-06-24T20:43:33Z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0x0101008ADAE34B8362494B8093CAB58DF65F14</vt:lpwstr>
  </property>
</Properties>
</file>