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69" r:id="rId2"/>
    <p:sldId id="332" r:id="rId3"/>
    <p:sldId id="375" r:id="rId4"/>
    <p:sldId id="378" r:id="rId5"/>
    <p:sldId id="361" r:id="rId6"/>
    <p:sldId id="371" r:id="rId7"/>
    <p:sldId id="370" r:id="rId8"/>
    <p:sldId id="373" r:id="rId9"/>
    <p:sldId id="374" r:id="rId10"/>
    <p:sldId id="377" r:id="rId11"/>
    <p:sldId id="379" r:id="rId12"/>
    <p:sldId id="380" r:id="rId13"/>
    <p:sldId id="363" r:id="rId14"/>
  </p:sldIdLst>
  <p:sldSz cx="9144000" cy="6858000" type="screen4x3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543D7D5-2B31-489F-923C-68DABA733D3B}">
          <p14:sldIdLst>
            <p14:sldId id="269"/>
          </p14:sldIdLst>
        </p14:section>
        <p14:section name="Untitled Section" id="{922628BA-928B-4DB6-BA0C-1ADB6BD4C37B}">
          <p14:sldIdLst>
            <p14:sldId id="332"/>
            <p14:sldId id="375"/>
            <p14:sldId id="378"/>
            <p14:sldId id="361"/>
            <p14:sldId id="371"/>
            <p14:sldId id="370"/>
            <p14:sldId id="373"/>
            <p14:sldId id="374"/>
            <p14:sldId id="377"/>
            <p14:sldId id="379"/>
            <p14:sldId id="380"/>
            <p14:sldId id="3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nie Crespo" initials="EC" lastIdx="6" clrIdx="0">
    <p:extLst>
      <p:ext uri="{19B8F6BF-5375-455C-9EA6-DF929625EA0E}">
        <p15:presenceInfo xmlns:p15="http://schemas.microsoft.com/office/powerpoint/2012/main" userId="S::ECrespo@gardenabus.com::7fd31410-f476-4a54-a7f6-693a04833def" providerId="AD"/>
      </p:ext>
    </p:extLst>
  </p:cmAuthor>
  <p:cmAuthor id="2" name="Christopher Jones" initials="CJ" lastIdx="1" clrIdx="1">
    <p:extLst>
      <p:ext uri="{19B8F6BF-5375-455C-9EA6-DF929625EA0E}">
        <p15:presenceInfo xmlns:p15="http://schemas.microsoft.com/office/powerpoint/2012/main" userId="S::CJones@gardenabus.com::815c1b84-8852-440f-9d84-b21f5fd91a8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A350"/>
    <a:srgbClr val="FFFFFF"/>
    <a:srgbClr val="3D8E46"/>
    <a:srgbClr val="00B540"/>
    <a:srgbClr val="3FAF49"/>
    <a:srgbClr val="3A8025"/>
    <a:srgbClr val="23B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539F3E-2B8F-4A9D-97A8-FF81A847553B}" v="61" dt="2023-06-27T17:13:38.5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1" autoAdjust="0"/>
    <p:restoredTop sz="84867" autoAdjust="0"/>
  </p:normalViewPr>
  <p:slideViewPr>
    <p:cSldViewPr snapToGrid="0" snapToObjects="1">
      <p:cViewPr varScale="1">
        <p:scale>
          <a:sx n="134" d="100"/>
          <a:sy n="134" d="100"/>
        </p:scale>
        <p:origin x="239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50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72" d="100"/>
          <a:sy n="72" d="100"/>
        </p:scale>
        <p:origin x="-3000" y="-38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lyssa Hutauruk" userId="f805d952-250e-4f97-9c89-71aa3c3bf925" providerId="ADAL" clId="{1B539F3E-2B8F-4A9D-97A8-FF81A847553B}"/>
    <pc:docChg chg="undo redo custSel addSld delSld modSld sldOrd modSection">
      <pc:chgData name="Melyssa Hutauruk" userId="f805d952-250e-4f97-9c89-71aa3c3bf925" providerId="ADAL" clId="{1B539F3E-2B8F-4A9D-97A8-FF81A847553B}" dt="2023-06-27T21:40:42.028" v="4804" actId="1076"/>
      <pc:docMkLst>
        <pc:docMk/>
      </pc:docMkLst>
      <pc:sldChg chg="modSp mod">
        <pc:chgData name="Melyssa Hutauruk" userId="f805d952-250e-4f97-9c89-71aa3c3bf925" providerId="ADAL" clId="{1B539F3E-2B8F-4A9D-97A8-FF81A847553B}" dt="2023-06-27T16:42:39.457" v="2347" actId="1076"/>
        <pc:sldMkLst>
          <pc:docMk/>
          <pc:sldMk cId="2628847653" sldId="269"/>
        </pc:sldMkLst>
        <pc:spChg chg="mod">
          <ac:chgData name="Melyssa Hutauruk" userId="f805d952-250e-4f97-9c89-71aa3c3bf925" providerId="ADAL" clId="{1B539F3E-2B8F-4A9D-97A8-FF81A847553B}" dt="2023-06-27T16:42:39.457" v="2347" actId="1076"/>
          <ac:spMkLst>
            <pc:docMk/>
            <pc:sldMk cId="2628847653" sldId="269"/>
            <ac:spMk id="2" creationId="{00000000-0000-0000-0000-000000000000}"/>
          </ac:spMkLst>
        </pc:spChg>
        <pc:spChg chg="mod">
          <ac:chgData name="Melyssa Hutauruk" userId="f805d952-250e-4f97-9c89-71aa3c3bf925" providerId="ADAL" clId="{1B539F3E-2B8F-4A9D-97A8-FF81A847553B}" dt="2023-06-27T16:42:08.965" v="2315" actId="1076"/>
          <ac:spMkLst>
            <pc:docMk/>
            <pc:sldMk cId="2628847653" sldId="269"/>
            <ac:spMk id="3" creationId="{00000000-0000-0000-0000-000000000000}"/>
          </ac:spMkLst>
        </pc:spChg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3219770946" sldId="325"/>
        </pc:sldMkLst>
      </pc:sldChg>
      <pc:sldChg chg="modSp mod">
        <pc:chgData name="Melyssa Hutauruk" userId="f805d952-250e-4f97-9c89-71aa3c3bf925" providerId="ADAL" clId="{1B539F3E-2B8F-4A9D-97A8-FF81A847553B}" dt="2023-06-27T17:17:59.243" v="3699" actId="113"/>
        <pc:sldMkLst>
          <pc:docMk/>
          <pc:sldMk cId="3166507190" sldId="332"/>
        </pc:sldMkLst>
        <pc:spChg chg="mod">
          <ac:chgData name="Melyssa Hutauruk" userId="f805d952-250e-4f97-9c89-71aa3c3bf925" providerId="ADAL" clId="{1B539F3E-2B8F-4A9D-97A8-FF81A847553B}" dt="2023-06-27T17:17:59.243" v="3699" actId="113"/>
          <ac:spMkLst>
            <pc:docMk/>
            <pc:sldMk cId="3166507190" sldId="332"/>
            <ac:spMk id="3" creationId="{AB8DD719-12E1-4F20-8DE8-C9A663260DA0}"/>
          </ac:spMkLst>
        </pc:spChg>
        <pc:spChg chg="mod">
          <ac:chgData name="Melyssa Hutauruk" userId="f805d952-250e-4f97-9c89-71aa3c3bf925" providerId="ADAL" clId="{1B539F3E-2B8F-4A9D-97A8-FF81A847553B}" dt="2023-06-27T16:42:33.801" v="2346" actId="1076"/>
          <ac:spMkLst>
            <pc:docMk/>
            <pc:sldMk cId="3166507190" sldId="332"/>
            <ac:spMk id="5" creationId="{AD45466C-4E0D-4962-8C04-CB18991E1E84}"/>
          </ac:spMkLst>
        </pc:spChg>
        <pc:picChg chg="mod">
          <ac:chgData name="Melyssa Hutauruk" userId="f805d952-250e-4f97-9c89-71aa3c3bf925" providerId="ADAL" clId="{1B539F3E-2B8F-4A9D-97A8-FF81A847553B}" dt="2023-06-27T00:30:55.671" v="2158" actId="1076"/>
          <ac:picMkLst>
            <pc:docMk/>
            <pc:sldMk cId="3166507190" sldId="332"/>
            <ac:picMk id="11" creationId="{756E867E-89D6-4C55-A1E9-7D01304E2FFB}"/>
          </ac:picMkLst>
        </pc:picChg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692871221" sldId="342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497442148" sldId="345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540003692" sldId="346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2243329007" sldId="347"/>
        </pc:sldMkLst>
      </pc:sldChg>
      <pc:sldChg chg="del">
        <pc:chgData name="Melyssa Hutauruk" userId="f805d952-250e-4f97-9c89-71aa3c3bf925" providerId="ADAL" clId="{1B539F3E-2B8F-4A9D-97A8-FF81A847553B}" dt="2023-06-27T00:24:28.632" v="1937" actId="47"/>
        <pc:sldMkLst>
          <pc:docMk/>
          <pc:sldMk cId="3093810694" sldId="348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2614091109" sldId="349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171906494" sldId="351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1331043709" sldId="352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4009452640" sldId="353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2269839795" sldId="354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1175067327" sldId="355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480999796" sldId="356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1647141162" sldId="357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2243938984" sldId="359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3650471989" sldId="360"/>
        </pc:sldMkLst>
      </pc:sldChg>
      <pc:sldChg chg="addSp delSp modSp mod">
        <pc:chgData name="Melyssa Hutauruk" userId="f805d952-250e-4f97-9c89-71aa3c3bf925" providerId="ADAL" clId="{1B539F3E-2B8F-4A9D-97A8-FF81A847553B}" dt="2023-06-27T16:43:49.916" v="2361" actId="1076"/>
        <pc:sldMkLst>
          <pc:docMk/>
          <pc:sldMk cId="3638981399" sldId="361"/>
        </pc:sldMkLst>
        <pc:spChg chg="del mod">
          <ac:chgData name="Melyssa Hutauruk" userId="f805d952-250e-4f97-9c89-71aa3c3bf925" providerId="ADAL" clId="{1B539F3E-2B8F-4A9D-97A8-FF81A847553B}" dt="2023-06-27T16:41:21.155" v="2263" actId="478"/>
          <ac:spMkLst>
            <pc:docMk/>
            <pc:sldMk cId="3638981399" sldId="361"/>
            <ac:spMk id="2" creationId="{12C4E859-795A-4C0D-AD31-798650F73753}"/>
          </ac:spMkLst>
        </pc:spChg>
        <pc:picChg chg="add mod modCrop">
          <ac:chgData name="Melyssa Hutauruk" userId="f805d952-250e-4f97-9c89-71aa3c3bf925" providerId="ADAL" clId="{1B539F3E-2B8F-4A9D-97A8-FF81A847553B}" dt="2023-06-27T16:43:49.916" v="2361" actId="1076"/>
          <ac:picMkLst>
            <pc:docMk/>
            <pc:sldMk cId="3638981399" sldId="361"/>
            <ac:picMk id="4" creationId="{3EA53491-B301-D05C-90DB-912FD7F1B3D3}"/>
          </ac:picMkLst>
        </pc:picChg>
        <pc:picChg chg="del">
          <ac:chgData name="Melyssa Hutauruk" userId="f805d952-250e-4f97-9c89-71aa3c3bf925" providerId="ADAL" clId="{1B539F3E-2B8F-4A9D-97A8-FF81A847553B}" dt="2023-06-27T16:40:51.106" v="2252" actId="478"/>
          <ac:picMkLst>
            <pc:docMk/>
            <pc:sldMk cId="3638981399" sldId="361"/>
            <ac:picMk id="11" creationId="{F5F7BE5A-9F0A-98EC-4978-B825433A8B82}"/>
          </ac:picMkLst>
        </pc:picChg>
      </pc:sldChg>
      <pc:sldChg chg="del">
        <pc:chgData name="Melyssa Hutauruk" userId="f805d952-250e-4f97-9c89-71aa3c3bf925" providerId="ADAL" clId="{1B539F3E-2B8F-4A9D-97A8-FF81A847553B}" dt="2023-06-27T16:33:48.462" v="2225" actId="47"/>
        <pc:sldMkLst>
          <pc:docMk/>
          <pc:sldMk cId="2525583404" sldId="362"/>
        </pc:sldMkLst>
      </pc:sldChg>
      <pc:sldChg chg="addSp delSp modSp mod ord">
        <pc:chgData name="Melyssa Hutauruk" userId="f805d952-250e-4f97-9c89-71aa3c3bf925" providerId="ADAL" clId="{1B539F3E-2B8F-4A9D-97A8-FF81A847553B}" dt="2023-06-27T16:34:30.741" v="2249"/>
        <pc:sldMkLst>
          <pc:docMk/>
          <pc:sldMk cId="3659416897" sldId="363"/>
        </pc:sldMkLst>
        <pc:spChg chg="add del mod">
          <ac:chgData name="Melyssa Hutauruk" userId="f805d952-250e-4f97-9c89-71aa3c3bf925" providerId="ADAL" clId="{1B539F3E-2B8F-4A9D-97A8-FF81A847553B}" dt="2023-06-26T22:46:31.164" v="392" actId="931"/>
          <ac:spMkLst>
            <pc:docMk/>
            <pc:sldMk cId="3659416897" sldId="363"/>
            <ac:spMk id="4" creationId="{0E8AD879-D4F1-3A6B-7252-2993C955A96E}"/>
          </ac:spMkLst>
        </pc:spChg>
        <pc:spChg chg="del mod">
          <ac:chgData name="Melyssa Hutauruk" userId="f805d952-250e-4f97-9c89-71aa3c3bf925" providerId="ADAL" clId="{1B539F3E-2B8F-4A9D-97A8-FF81A847553B}" dt="2023-06-26T22:46:45.367" v="397" actId="478"/>
          <ac:spMkLst>
            <pc:docMk/>
            <pc:sldMk cId="3659416897" sldId="363"/>
            <ac:spMk id="5" creationId="{0A3FF6D2-B604-978C-221C-32425CE9D9AE}"/>
          </ac:spMkLst>
        </pc:spChg>
        <pc:spChg chg="add del mod">
          <ac:chgData name="Melyssa Hutauruk" userId="f805d952-250e-4f97-9c89-71aa3c3bf925" providerId="ADAL" clId="{1B539F3E-2B8F-4A9D-97A8-FF81A847553B}" dt="2023-06-26T22:46:50.180" v="399" actId="478"/>
          <ac:spMkLst>
            <pc:docMk/>
            <pc:sldMk cId="3659416897" sldId="363"/>
            <ac:spMk id="11" creationId="{79309CD8-A0F9-6C56-ECC4-DDDBF7EA2F33}"/>
          </ac:spMkLst>
        </pc:spChg>
        <pc:graphicFrameChg chg="del mod modGraphic">
          <ac:chgData name="Melyssa Hutauruk" userId="f805d952-250e-4f97-9c89-71aa3c3bf925" providerId="ADAL" clId="{1B539F3E-2B8F-4A9D-97A8-FF81A847553B}" dt="2023-06-26T20:51:32.111" v="312" actId="478"/>
          <ac:graphicFrameMkLst>
            <pc:docMk/>
            <pc:sldMk cId="3659416897" sldId="363"/>
            <ac:graphicFrameMk id="10" creationId="{4F276B4C-21B3-35D1-60BE-B6F585E84153}"/>
          </ac:graphicFrameMkLst>
        </pc:graphicFrameChg>
        <pc:picChg chg="add mod">
          <ac:chgData name="Melyssa Hutauruk" userId="f805d952-250e-4f97-9c89-71aa3c3bf925" providerId="ADAL" clId="{1B539F3E-2B8F-4A9D-97A8-FF81A847553B}" dt="2023-06-27T00:31:07.475" v="2160" actId="1076"/>
          <ac:picMkLst>
            <pc:docMk/>
            <pc:sldMk cId="3659416897" sldId="363"/>
            <ac:picMk id="7" creationId="{94C89076-E974-6B0C-5B9C-2CEF43637E1D}"/>
          </ac:picMkLst>
        </pc:picChg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3326925238" sldId="365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2399444220" sldId="366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805227878" sldId="367"/>
        </pc:sldMkLst>
      </pc:sldChg>
      <pc:sldChg chg="del">
        <pc:chgData name="Melyssa Hutauruk" userId="f805d952-250e-4f97-9c89-71aa3c3bf925" providerId="ADAL" clId="{1B539F3E-2B8F-4A9D-97A8-FF81A847553B}" dt="2023-06-26T20:47:21.141" v="132" actId="47"/>
        <pc:sldMkLst>
          <pc:docMk/>
          <pc:sldMk cId="1021761951" sldId="368"/>
        </pc:sldMkLst>
      </pc:sldChg>
      <pc:sldChg chg="del">
        <pc:chgData name="Melyssa Hutauruk" userId="f805d952-250e-4f97-9c89-71aa3c3bf925" providerId="ADAL" clId="{1B539F3E-2B8F-4A9D-97A8-FF81A847553B}" dt="2023-06-27T16:34:13.006" v="2244" actId="47"/>
        <pc:sldMkLst>
          <pc:docMk/>
          <pc:sldMk cId="36526737" sldId="369"/>
        </pc:sldMkLst>
      </pc:sldChg>
      <pc:sldChg chg="addSp delSp modSp mod ord">
        <pc:chgData name="Melyssa Hutauruk" userId="f805d952-250e-4f97-9c89-71aa3c3bf925" providerId="ADAL" clId="{1B539F3E-2B8F-4A9D-97A8-FF81A847553B}" dt="2023-06-27T21:38:28.080" v="4797" actId="20577"/>
        <pc:sldMkLst>
          <pc:docMk/>
          <pc:sldMk cId="525765475" sldId="370"/>
        </pc:sldMkLst>
        <pc:spChg chg="del mod">
          <ac:chgData name="Melyssa Hutauruk" userId="f805d952-250e-4f97-9c89-71aa3c3bf925" providerId="ADAL" clId="{1B539F3E-2B8F-4A9D-97A8-FF81A847553B}" dt="2023-06-27T16:47:17.197" v="2409" actId="478"/>
          <ac:spMkLst>
            <pc:docMk/>
            <pc:sldMk cId="525765475" sldId="370"/>
            <ac:spMk id="2" creationId="{12C4E859-795A-4C0D-AD31-798650F73753}"/>
          </ac:spMkLst>
        </pc:spChg>
        <pc:spChg chg="mod">
          <ac:chgData name="Melyssa Hutauruk" userId="f805d952-250e-4f97-9c89-71aa3c3bf925" providerId="ADAL" clId="{1B539F3E-2B8F-4A9D-97A8-FF81A847553B}" dt="2023-06-27T21:38:28.080" v="4797" actId="20577"/>
          <ac:spMkLst>
            <pc:docMk/>
            <pc:sldMk cId="525765475" sldId="370"/>
            <ac:spMk id="4" creationId="{DAA8AFA2-ACE4-5C6D-BD76-37A6AE6A3E88}"/>
          </ac:spMkLst>
        </pc:spChg>
        <pc:spChg chg="mod">
          <ac:chgData name="Melyssa Hutauruk" userId="f805d952-250e-4f97-9c89-71aa3c3bf925" providerId="ADAL" clId="{1B539F3E-2B8F-4A9D-97A8-FF81A847553B}" dt="2023-06-27T16:47:25.835" v="2411" actId="1076"/>
          <ac:spMkLst>
            <pc:docMk/>
            <pc:sldMk cId="525765475" sldId="370"/>
            <ac:spMk id="5" creationId="{0A3FF6D2-B604-978C-221C-32425CE9D9AE}"/>
          </ac:spMkLst>
        </pc:spChg>
        <pc:spChg chg="add del mod">
          <ac:chgData name="Melyssa Hutauruk" userId="f805d952-250e-4f97-9c89-71aa3c3bf925" providerId="ADAL" clId="{1B539F3E-2B8F-4A9D-97A8-FF81A847553B}" dt="2023-06-27T16:47:19.647" v="2410" actId="478"/>
          <ac:spMkLst>
            <pc:docMk/>
            <pc:sldMk cId="525765475" sldId="370"/>
            <ac:spMk id="6" creationId="{22D958A0-A92B-E913-D717-0C7AC62E4E8C}"/>
          </ac:spMkLst>
        </pc:spChg>
        <pc:picChg chg="add mod modCrop">
          <ac:chgData name="Melyssa Hutauruk" userId="f805d952-250e-4f97-9c89-71aa3c3bf925" providerId="ADAL" clId="{1B539F3E-2B8F-4A9D-97A8-FF81A847553B}" dt="2023-06-27T16:52:11.171" v="2481" actId="1076"/>
          <ac:picMkLst>
            <pc:docMk/>
            <pc:sldMk cId="525765475" sldId="370"/>
            <ac:picMk id="9" creationId="{2A97A7DE-9FCD-BC21-431E-60F0B55EF5A9}"/>
          </ac:picMkLst>
        </pc:picChg>
      </pc:sldChg>
      <pc:sldChg chg="addSp delSp modSp mod">
        <pc:chgData name="Melyssa Hutauruk" userId="f805d952-250e-4f97-9c89-71aa3c3bf925" providerId="ADAL" clId="{1B539F3E-2B8F-4A9D-97A8-FF81A847553B}" dt="2023-06-27T17:11:56.336" v="3521" actId="20577"/>
        <pc:sldMkLst>
          <pc:docMk/>
          <pc:sldMk cId="3699586466" sldId="371"/>
        </pc:sldMkLst>
        <pc:spChg chg="del mod">
          <ac:chgData name="Melyssa Hutauruk" userId="f805d952-250e-4f97-9c89-71aa3c3bf925" providerId="ADAL" clId="{1B539F3E-2B8F-4A9D-97A8-FF81A847553B}" dt="2023-06-27T16:44:26.171" v="2396" actId="478"/>
          <ac:spMkLst>
            <pc:docMk/>
            <pc:sldMk cId="3699586466" sldId="371"/>
            <ac:spMk id="2" creationId="{12C4E859-795A-4C0D-AD31-798650F73753}"/>
          </ac:spMkLst>
        </pc:spChg>
        <pc:spChg chg="mod">
          <ac:chgData name="Melyssa Hutauruk" userId="f805d952-250e-4f97-9c89-71aa3c3bf925" providerId="ADAL" clId="{1B539F3E-2B8F-4A9D-97A8-FF81A847553B}" dt="2023-06-27T17:11:56.336" v="3521" actId="20577"/>
          <ac:spMkLst>
            <pc:docMk/>
            <pc:sldMk cId="3699586466" sldId="371"/>
            <ac:spMk id="4" creationId="{A2CCA0BC-FEA2-DB38-2E84-9F5453B1CDD9}"/>
          </ac:spMkLst>
        </pc:spChg>
        <pc:spChg chg="add del mod">
          <ac:chgData name="Melyssa Hutauruk" userId="f805d952-250e-4f97-9c89-71aa3c3bf925" providerId="ADAL" clId="{1B539F3E-2B8F-4A9D-97A8-FF81A847553B}" dt="2023-06-27T16:44:29.164" v="2397" actId="1076"/>
          <ac:spMkLst>
            <pc:docMk/>
            <pc:sldMk cId="3699586466" sldId="371"/>
            <ac:spMk id="5" creationId="{0A3FF6D2-B604-978C-221C-32425CE9D9AE}"/>
          </ac:spMkLst>
        </pc:spChg>
        <pc:spChg chg="add del mod">
          <ac:chgData name="Melyssa Hutauruk" userId="f805d952-250e-4f97-9c89-71aa3c3bf925" providerId="ADAL" clId="{1B539F3E-2B8F-4A9D-97A8-FF81A847553B}" dt="2023-06-27T16:44:24.210" v="2395" actId="478"/>
          <ac:spMkLst>
            <pc:docMk/>
            <pc:sldMk cId="3699586466" sldId="371"/>
            <ac:spMk id="6" creationId="{ACB5E0C3-A40C-8715-203E-7596002B1439}"/>
          </ac:spMkLst>
        </pc:spChg>
        <pc:spChg chg="add mod">
          <ac:chgData name="Melyssa Hutauruk" userId="f805d952-250e-4f97-9c89-71aa3c3bf925" providerId="ADAL" clId="{1B539F3E-2B8F-4A9D-97A8-FF81A847553B}" dt="2023-06-27T16:44:26.171" v="2396" actId="478"/>
          <ac:spMkLst>
            <pc:docMk/>
            <pc:sldMk cId="3699586466" sldId="371"/>
            <ac:spMk id="9" creationId="{6C343352-D3C9-CDA4-42A9-4A48056B6115}"/>
          </ac:spMkLst>
        </pc:spChg>
      </pc:sldChg>
      <pc:sldChg chg="modSp del mod ord">
        <pc:chgData name="Melyssa Hutauruk" userId="f805d952-250e-4f97-9c89-71aa3c3bf925" providerId="ADAL" clId="{1B539F3E-2B8F-4A9D-97A8-FF81A847553B}" dt="2023-06-27T16:34:36.658" v="2250" actId="47"/>
        <pc:sldMkLst>
          <pc:docMk/>
          <pc:sldMk cId="2729579471" sldId="372"/>
        </pc:sldMkLst>
        <pc:spChg chg="mod">
          <ac:chgData name="Melyssa Hutauruk" userId="f805d952-250e-4f97-9c89-71aa3c3bf925" providerId="ADAL" clId="{1B539F3E-2B8F-4A9D-97A8-FF81A847553B}" dt="2023-06-26T22:56:27.047" v="425" actId="1076"/>
          <ac:spMkLst>
            <pc:docMk/>
            <pc:sldMk cId="2729579471" sldId="372"/>
            <ac:spMk id="2" creationId="{00000000-0000-0000-0000-000000000000}"/>
          </ac:spMkLst>
        </pc:spChg>
      </pc:sldChg>
      <pc:sldChg chg="addSp delSp modSp mod">
        <pc:chgData name="Melyssa Hutauruk" userId="f805d952-250e-4f97-9c89-71aa3c3bf925" providerId="ADAL" clId="{1B539F3E-2B8F-4A9D-97A8-FF81A847553B}" dt="2023-06-27T21:40:42.028" v="4804" actId="1076"/>
        <pc:sldMkLst>
          <pc:docMk/>
          <pc:sldMk cId="1001880786" sldId="373"/>
        </pc:sldMkLst>
        <pc:spChg chg="mod">
          <ac:chgData name="Melyssa Hutauruk" userId="f805d952-250e-4f97-9c89-71aa3c3bf925" providerId="ADAL" clId="{1B539F3E-2B8F-4A9D-97A8-FF81A847553B}" dt="2023-06-27T16:58:04.319" v="2647" actId="1076"/>
          <ac:spMkLst>
            <pc:docMk/>
            <pc:sldMk cId="1001880786" sldId="373"/>
            <ac:spMk id="2" creationId="{12C4E859-795A-4C0D-AD31-798650F73753}"/>
          </ac:spMkLst>
        </pc:spChg>
        <pc:spChg chg="add del mod">
          <ac:chgData name="Melyssa Hutauruk" userId="f805d952-250e-4f97-9c89-71aa3c3bf925" providerId="ADAL" clId="{1B539F3E-2B8F-4A9D-97A8-FF81A847553B}" dt="2023-06-26T23:23:12.833" v="509" actId="478"/>
          <ac:spMkLst>
            <pc:docMk/>
            <pc:sldMk cId="1001880786" sldId="373"/>
            <ac:spMk id="4" creationId="{22A92BF9-A7E2-8474-8C10-2AE39E5C582A}"/>
          </ac:spMkLst>
        </pc:spChg>
        <pc:spChg chg="add del mod">
          <ac:chgData name="Melyssa Hutauruk" userId="f805d952-250e-4f97-9c89-71aa3c3bf925" providerId="ADAL" clId="{1B539F3E-2B8F-4A9D-97A8-FF81A847553B}" dt="2023-06-27T16:54:02.767" v="2528" actId="478"/>
          <ac:spMkLst>
            <pc:docMk/>
            <pc:sldMk cId="1001880786" sldId="373"/>
            <ac:spMk id="4" creationId="{54197D5A-C08A-B2F1-8A85-6BF71D9C2372}"/>
          </ac:spMkLst>
        </pc:spChg>
        <pc:spChg chg="del mod">
          <ac:chgData name="Melyssa Hutauruk" userId="f805d952-250e-4f97-9c89-71aa3c3bf925" providerId="ADAL" clId="{1B539F3E-2B8F-4A9D-97A8-FF81A847553B}" dt="2023-06-27T16:54:01.305" v="2527" actId="478"/>
          <ac:spMkLst>
            <pc:docMk/>
            <pc:sldMk cId="1001880786" sldId="373"/>
            <ac:spMk id="5" creationId="{0A3FF6D2-B604-978C-221C-32425CE9D9AE}"/>
          </ac:spMkLst>
        </pc:spChg>
        <pc:spChg chg="add del">
          <ac:chgData name="Melyssa Hutauruk" userId="f805d952-250e-4f97-9c89-71aa3c3bf925" providerId="ADAL" clId="{1B539F3E-2B8F-4A9D-97A8-FF81A847553B}" dt="2023-06-26T23:23:06.015" v="507"/>
          <ac:spMkLst>
            <pc:docMk/>
            <pc:sldMk cId="1001880786" sldId="373"/>
            <ac:spMk id="6" creationId="{FC573F13-12C9-A88C-A605-DF7D2942037F}"/>
          </ac:spMkLst>
        </pc:spChg>
        <pc:spChg chg="add mod">
          <ac:chgData name="Melyssa Hutauruk" userId="f805d952-250e-4f97-9c89-71aa3c3bf925" providerId="ADAL" clId="{1B539F3E-2B8F-4A9D-97A8-FF81A847553B}" dt="2023-06-27T16:57:03.008" v="2616" actId="5793"/>
          <ac:spMkLst>
            <pc:docMk/>
            <pc:sldMk cId="1001880786" sldId="373"/>
            <ac:spMk id="9" creationId="{4976BCA3-DD61-7DEE-1323-91D3DED04381}"/>
          </ac:spMkLst>
        </pc:spChg>
        <pc:spChg chg="add del mod">
          <ac:chgData name="Melyssa Hutauruk" userId="f805d952-250e-4f97-9c89-71aa3c3bf925" providerId="ADAL" clId="{1B539F3E-2B8F-4A9D-97A8-FF81A847553B}" dt="2023-06-27T00:17:41.102" v="1625" actId="767"/>
          <ac:spMkLst>
            <pc:docMk/>
            <pc:sldMk cId="1001880786" sldId="373"/>
            <ac:spMk id="12" creationId="{3E25099B-3C45-0945-B81A-6F63D7AC01E1}"/>
          </ac:spMkLst>
        </pc:spChg>
        <pc:spChg chg="add del">
          <ac:chgData name="Melyssa Hutauruk" userId="f805d952-250e-4f97-9c89-71aa3c3bf925" providerId="ADAL" clId="{1B539F3E-2B8F-4A9D-97A8-FF81A847553B}" dt="2023-06-27T00:20:40.323" v="1668"/>
          <ac:spMkLst>
            <pc:docMk/>
            <pc:sldMk cId="1001880786" sldId="373"/>
            <ac:spMk id="14" creationId="{4F38884D-4312-CE42-83E6-337FC204D30C}"/>
          </ac:spMkLst>
        </pc:spChg>
        <pc:spChg chg="add del">
          <ac:chgData name="Melyssa Hutauruk" userId="f805d952-250e-4f97-9c89-71aa3c3bf925" providerId="ADAL" clId="{1B539F3E-2B8F-4A9D-97A8-FF81A847553B}" dt="2023-06-27T00:20:53.493" v="1674"/>
          <ac:spMkLst>
            <pc:docMk/>
            <pc:sldMk cId="1001880786" sldId="373"/>
            <ac:spMk id="16" creationId="{499E783F-928A-FAF9-B9AC-C31D66C2E8BC}"/>
          </ac:spMkLst>
        </pc:spChg>
        <pc:spChg chg="add del">
          <ac:chgData name="Melyssa Hutauruk" userId="f805d952-250e-4f97-9c89-71aa3c3bf925" providerId="ADAL" clId="{1B539F3E-2B8F-4A9D-97A8-FF81A847553B}" dt="2023-06-27T00:21:15.024" v="1681"/>
          <ac:spMkLst>
            <pc:docMk/>
            <pc:sldMk cId="1001880786" sldId="373"/>
            <ac:spMk id="18" creationId="{F621BA3D-4AA6-164B-126E-03E8D61F271C}"/>
          </ac:spMkLst>
        </pc:spChg>
        <pc:grpChg chg="add del">
          <ac:chgData name="Melyssa Hutauruk" userId="f805d952-250e-4f97-9c89-71aa3c3bf925" providerId="ADAL" clId="{1B539F3E-2B8F-4A9D-97A8-FF81A847553B}" dt="2023-06-26T23:24:03.935" v="516" actId="478"/>
          <ac:grpSpMkLst>
            <pc:docMk/>
            <pc:sldMk cId="1001880786" sldId="373"/>
            <ac:grpSpMk id="26" creationId="{3F0BE10D-BF5D-B21B-D252-BB6E7CD2D293}"/>
          </ac:grpSpMkLst>
        </pc:grpChg>
        <pc:picChg chg="add del mod modCrop">
          <ac:chgData name="Melyssa Hutauruk" userId="f805d952-250e-4f97-9c89-71aa3c3bf925" providerId="ADAL" clId="{1B539F3E-2B8F-4A9D-97A8-FF81A847553B}" dt="2023-06-27T21:40:32.493" v="4798" actId="478"/>
          <ac:picMkLst>
            <pc:docMk/>
            <pc:sldMk cId="1001880786" sldId="373"/>
            <ac:picMk id="6" creationId="{C7F48637-7166-F4A7-A844-767ED922BD98}"/>
          </ac:picMkLst>
        </pc:picChg>
        <pc:picChg chg="add del mod modCrop">
          <ac:chgData name="Melyssa Hutauruk" userId="f805d952-250e-4f97-9c89-71aa3c3bf925" providerId="ADAL" clId="{1B539F3E-2B8F-4A9D-97A8-FF81A847553B}" dt="2023-06-27T00:20:26.339" v="1662" actId="478"/>
          <ac:picMkLst>
            <pc:docMk/>
            <pc:sldMk cId="1001880786" sldId="373"/>
            <ac:picMk id="7" creationId="{68B37C89-8DBF-2A2C-55F7-9AE54F63C548}"/>
          </ac:picMkLst>
        </pc:picChg>
        <pc:picChg chg="add del mod modCrop">
          <ac:chgData name="Melyssa Hutauruk" userId="f805d952-250e-4f97-9c89-71aa3c3bf925" providerId="ADAL" clId="{1B539F3E-2B8F-4A9D-97A8-FF81A847553B}" dt="2023-06-27T00:17:50.019" v="1628" actId="478"/>
          <ac:picMkLst>
            <pc:docMk/>
            <pc:sldMk cId="1001880786" sldId="373"/>
            <ac:picMk id="11" creationId="{1F923C14-A30A-F160-F59E-8A6020733A8B}"/>
          </ac:picMkLst>
        </pc:picChg>
        <pc:picChg chg="add mod modCrop">
          <ac:chgData name="Melyssa Hutauruk" userId="f805d952-250e-4f97-9c89-71aa3c3bf925" providerId="ADAL" clId="{1B539F3E-2B8F-4A9D-97A8-FF81A847553B}" dt="2023-06-27T21:40:38.605" v="4802" actId="1076"/>
          <ac:picMkLst>
            <pc:docMk/>
            <pc:sldMk cId="1001880786" sldId="373"/>
            <ac:picMk id="13" creationId="{A31F343E-9709-0667-1A1C-72CFACC6060F}"/>
          </ac:picMkLst>
        </pc:picChg>
        <pc:picChg chg="add mod modCrop">
          <ac:chgData name="Melyssa Hutauruk" userId="f805d952-250e-4f97-9c89-71aa3c3bf925" providerId="ADAL" clId="{1B539F3E-2B8F-4A9D-97A8-FF81A847553B}" dt="2023-06-27T21:40:42.028" v="4804" actId="1076"/>
          <ac:picMkLst>
            <pc:docMk/>
            <pc:sldMk cId="1001880786" sldId="373"/>
            <ac:picMk id="15" creationId="{3ACB07E4-5C01-F14C-D02D-FE70F50BB060}"/>
          </ac:picMkLst>
        </pc:picChg>
        <pc:picChg chg="add del mod">
          <ac:chgData name="Melyssa Hutauruk" userId="f805d952-250e-4f97-9c89-71aa3c3bf925" providerId="ADAL" clId="{1B539F3E-2B8F-4A9D-97A8-FF81A847553B}" dt="2023-06-27T16:53:37.248" v="2491" actId="478"/>
          <ac:picMkLst>
            <pc:docMk/>
            <pc:sldMk cId="1001880786" sldId="373"/>
            <ac:picMk id="17" creationId="{2A4D958F-0449-E403-95A9-48A2833F3B44}"/>
          </ac:picMkLst>
        </pc:picChg>
        <pc:picChg chg="add del mod">
          <ac:chgData name="Melyssa Hutauruk" userId="f805d952-250e-4f97-9c89-71aa3c3bf925" providerId="ADAL" clId="{1B539F3E-2B8F-4A9D-97A8-FF81A847553B}" dt="2023-06-27T16:53:37.248" v="2491" actId="478"/>
          <ac:picMkLst>
            <pc:docMk/>
            <pc:sldMk cId="1001880786" sldId="373"/>
            <ac:picMk id="19" creationId="{93E81865-9057-1FD3-8AF7-576205D08265}"/>
          </ac:picMkLst>
        </pc:picChg>
        <pc:picChg chg="del">
          <ac:chgData name="Melyssa Hutauruk" userId="f805d952-250e-4f97-9c89-71aa3c3bf925" providerId="ADAL" clId="{1B539F3E-2B8F-4A9D-97A8-FF81A847553B}" dt="2023-06-26T23:19:19.818" v="501" actId="478"/>
          <ac:picMkLst>
            <pc:docMk/>
            <pc:sldMk cId="1001880786" sldId="373"/>
            <ac:picMk id="21" creationId="{341C43B2-24B0-C223-1023-9852ABC0DB3B}"/>
          </ac:picMkLst>
        </pc:picChg>
      </pc:sldChg>
      <pc:sldChg chg="addSp delSp modSp mod setBg">
        <pc:chgData name="Melyssa Hutauruk" userId="f805d952-250e-4f97-9c89-71aa3c3bf925" providerId="ADAL" clId="{1B539F3E-2B8F-4A9D-97A8-FF81A847553B}" dt="2023-06-27T17:06:29.289" v="2842" actId="20577"/>
        <pc:sldMkLst>
          <pc:docMk/>
          <pc:sldMk cId="55772509" sldId="374"/>
        </pc:sldMkLst>
        <pc:spChg chg="del">
          <ac:chgData name="Melyssa Hutauruk" userId="f805d952-250e-4f97-9c89-71aa3c3bf925" providerId="ADAL" clId="{1B539F3E-2B8F-4A9D-97A8-FF81A847553B}" dt="2023-06-27T17:01:00.545" v="2687" actId="478"/>
          <ac:spMkLst>
            <pc:docMk/>
            <pc:sldMk cId="55772509" sldId="374"/>
            <ac:spMk id="2" creationId="{12C4E859-795A-4C0D-AD31-798650F73753}"/>
          </ac:spMkLst>
        </pc:spChg>
        <pc:spChg chg="add del mod">
          <ac:chgData name="Melyssa Hutauruk" userId="f805d952-250e-4f97-9c89-71aa3c3bf925" providerId="ADAL" clId="{1B539F3E-2B8F-4A9D-97A8-FF81A847553B}" dt="2023-06-27T17:01:03.446" v="2688"/>
          <ac:spMkLst>
            <pc:docMk/>
            <pc:sldMk cId="55772509" sldId="374"/>
            <ac:spMk id="4" creationId="{62AFADDF-7D92-58EA-C5C5-E17B50A97B60}"/>
          </ac:spMkLst>
        </pc:spChg>
        <pc:spChg chg="del mod">
          <ac:chgData name="Melyssa Hutauruk" userId="f805d952-250e-4f97-9c89-71aa3c3bf925" providerId="ADAL" clId="{1B539F3E-2B8F-4A9D-97A8-FF81A847553B}" dt="2023-06-27T17:01:24.295" v="2691" actId="478"/>
          <ac:spMkLst>
            <pc:docMk/>
            <pc:sldMk cId="55772509" sldId="374"/>
            <ac:spMk id="5" creationId="{0A3FF6D2-B604-978C-221C-32425CE9D9AE}"/>
          </ac:spMkLst>
        </pc:spChg>
        <pc:spChg chg="add mod">
          <ac:chgData name="Melyssa Hutauruk" userId="f805d952-250e-4f97-9c89-71aa3c3bf925" providerId="ADAL" clId="{1B539F3E-2B8F-4A9D-97A8-FF81A847553B}" dt="2023-06-27T17:06:29.289" v="2842" actId="20577"/>
          <ac:spMkLst>
            <pc:docMk/>
            <pc:sldMk cId="55772509" sldId="374"/>
            <ac:spMk id="6" creationId="{34149EF6-8F70-1EDC-6E11-A7DD0DA99AD0}"/>
          </ac:spMkLst>
        </pc:spChg>
        <pc:spChg chg="del mod">
          <ac:chgData name="Melyssa Hutauruk" userId="f805d952-250e-4f97-9c89-71aa3c3bf925" providerId="ADAL" clId="{1B539F3E-2B8F-4A9D-97A8-FF81A847553B}" dt="2023-06-26T23:37:12.143" v="1020" actId="478"/>
          <ac:spMkLst>
            <pc:docMk/>
            <pc:sldMk cId="55772509" sldId="374"/>
            <ac:spMk id="6" creationId="{AF7BEAFF-74A5-3DCD-4B44-3E52971155C2}"/>
          </ac:spMkLst>
        </pc:spChg>
        <pc:spChg chg="add del mod">
          <ac:chgData name="Melyssa Hutauruk" userId="f805d952-250e-4f97-9c89-71aa3c3bf925" providerId="ADAL" clId="{1B539F3E-2B8F-4A9D-97A8-FF81A847553B}" dt="2023-06-27T17:01:26.239" v="2692" actId="478"/>
          <ac:spMkLst>
            <pc:docMk/>
            <pc:sldMk cId="55772509" sldId="374"/>
            <ac:spMk id="9" creationId="{547A57F4-6B06-ABBC-EC36-54A0781317F9}"/>
          </ac:spMkLst>
        </pc:spChg>
        <pc:spChg chg="add del mod">
          <ac:chgData name="Melyssa Hutauruk" userId="f805d952-250e-4f97-9c89-71aa3c3bf925" providerId="ADAL" clId="{1B539F3E-2B8F-4A9D-97A8-FF81A847553B}" dt="2023-06-26T23:38:47.983" v="1030"/>
          <ac:spMkLst>
            <pc:docMk/>
            <pc:sldMk cId="55772509" sldId="374"/>
            <ac:spMk id="10" creationId="{4C0C0193-B536-993E-DFF7-E9D584E1F554}"/>
          </ac:spMkLst>
        </pc:spChg>
        <pc:spChg chg="add mod">
          <ac:chgData name="Melyssa Hutauruk" userId="f805d952-250e-4f97-9c89-71aa3c3bf925" providerId="ADAL" clId="{1B539F3E-2B8F-4A9D-97A8-FF81A847553B}" dt="2023-06-27T00:05:12.854" v="1118" actId="20577"/>
          <ac:spMkLst>
            <pc:docMk/>
            <pc:sldMk cId="55772509" sldId="374"/>
            <ac:spMk id="18" creationId="{454EB2F3-26CD-B3DA-AE36-24BC40834043}"/>
          </ac:spMkLst>
        </pc:spChg>
        <pc:spChg chg="add mod">
          <ac:chgData name="Melyssa Hutauruk" userId="f805d952-250e-4f97-9c89-71aa3c3bf925" providerId="ADAL" clId="{1B539F3E-2B8F-4A9D-97A8-FF81A847553B}" dt="2023-06-27T17:04:20.406" v="2786" actId="1076"/>
          <ac:spMkLst>
            <pc:docMk/>
            <pc:sldMk cId="55772509" sldId="374"/>
            <ac:spMk id="19" creationId="{6E675E74-264D-3A25-78DE-985A76BA9C73}"/>
          </ac:spMkLst>
        </pc:spChg>
        <pc:picChg chg="add del mod">
          <ac:chgData name="Melyssa Hutauruk" userId="f805d952-250e-4f97-9c89-71aa3c3bf925" providerId="ADAL" clId="{1B539F3E-2B8F-4A9D-97A8-FF81A847553B}" dt="2023-06-26T23:34:41.351" v="935" actId="478"/>
          <ac:picMkLst>
            <pc:docMk/>
            <pc:sldMk cId="55772509" sldId="374"/>
            <ac:picMk id="4" creationId="{BB7C3C70-C6DB-D807-9669-B4935D02E14C}"/>
          </ac:picMkLst>
        </pc:picChg>
        <pc:picChg chg="add mod ord modCrop">
          <ac:chgData name="Melyssa Hutauruk" userId="f805d952-250e-4f97-9c89-71aa3c3bf925" providerId="ADAL" clId="{1B539F3E-2B8F-4A9D-97A8-FF81A847553B}" dt="2023-06-27T17:04:24.379" v="2788" actId="14100"/>
          <ac:picMkLst>
            <pc:docMk/>
            <pc:sldMk cId="55772509" sldId="374"/>
            <ac:picMk id="8" creationId="{DDA8EE8A-D82D-816C-F4AC-57DB4E8B473E}"/>
          </ac:picMkLst>
        </pc:picChg>
        <pc:picChg chg="add del mod">
          <ac:chgData name="Melyssa Hutauruk" userId="f805d952-250e-4f97-9c89-71aa3c3bf925" providerId="ADAL" clId="{1B539F3E-2B8F-4A9D-97A8-FF81A847553B}" dt="2023-06-26T23:37:57.701" v="1025" actId="478"/>
          <ac:picMkLst>
            <pc:docMk/>
            <pc:sldMk cId="55772509" sldId="374"/>
            <ac:picMk id="12" creationId="{D3B49AEF-C5AA-0EBC-3D58-596759575CCF}"/>
          </ac:picMkLst>
        </pc:picChg>
        <pc:picChg chg="add del mod">
          <ac:chgData name="Melyssa Hutauruk" userId="f805d952-250e-4f97-9c89-71aa3c3bf925" providerId="ADAL" clId="{1B539F3E-2B8F-4A9D-97A8-FF81A847553B}" dt="2023-06-26T23:38:00.638" v="1029" actId="22"/>
          <ac:picMkLst>
            <pc:docMk/>
            <pc:sldMk cId="55772509" sldId="374"/>
            <ac:picMk id="14" creationId="{34FB41BD-CBCE-3A53-C6BE-B8CF46FAA04F}"/>
          </ac:picMkLst>
        </pc:picChg>
        <pc:picChg chg="add mod">
          <ac:chgData name="Melyssa Hutauruk" userId="f805d952-250e-4f97-9c89-71aa3c3bf925" providerId="ADAL" clId="{1B539F3E-2B8F-4A9D-97A8-FF81A847553B}" dt="2023-06-27T17:04:27.538" v="2790" actId="1076"/>
          <ac:picMkLst>
            <pc:docMk/>
            <pc:sldMk cId="55772509" sldId="374"/>
            <ac:picMk id="17" creationId="{9079F115-F2C7-3780-B4C3-B1E67CE5CE89}"/>
          </ac:picMkLst>
        </pc:picChg>
      </pc:sldChg>
      <pc:sldChg chg="addSp delSp modSp add mod modAnim">
        <pc:chgData name="Melyssa Hutauruk" userId="f805d952-250e-4f97-9c89-71aa3c3bf925" providerId="ADAL" clId="{1B539F3E-2B8F-4A9D-97A8-FF81A847553B}" dt="2023-06-27T16:43:26.912" v="2356" actId="1076"/>
        <pc:sldMkLst>
          <pc:docMk/>
          <pc:sldMk cId="1490551379" sldId="375"/>
        </pc:sldMkLst>
        <pc:spChg chg="del mod">
          <ac:chgData name="Melyssa Hutauruk" userId="f805d952-250e-4f97-9c89-71aa3c3bf925" providerId="ADAL" clId="{1B539F3E-2B8F-4A9D-97A8-FF81A847553B}" dt="2023-06-26T20:38:14.166" v="27"/>
          <ac:spMkLst>
            <pc:docMk/>
            <pc:sldMk cId="1490551379" sldId="375"/>
            <ac:spMk id="3" creationId="{AB8DD719-12E1-4F20-8DE8-C9A663260DA0}"/>
          </ac:spMkLst>
        </pc:spChg>
        <pc:spChg chg="mod">
          <ac:chgData name="Melyssa Hutauruk" userId="f805d952-250e-4f97-9c89-71aa3c3bf925" providerId="ADAL" clId="{1B539F3E-2B8F-4A9D-97A8-FF81A847553B}" dt="2023-06-27T16:43:18.112" v="2353" actId="1076"/>
          <ac:spMkLst>
            <pc:docMk/>
            <pc:sldMk cId="1490551379" sldId="375"/>
            <ac:spMk id="5" creationId="{AD45466C-4E0D-4962-8C04-CB18991E1E84}"/>
          </ac:spMkLst>
        </pc:spChg>
        <pc:picChg chg="add mod">
          <ac:chgData name="Melyssa Hutauruk" userId="f805d952-250e-4f97-9c89-71aa3c3bf925" providerId="ADAL" clId="{1B539F3E-2B8F-4A9D-97A8-FF81A847553B}" dt="2023-06-27T16:43:26.912" v="2356" actId="1076"/>
          <ac:picMkLst>
            <pc:docMk/>
            <pc:sldMk cId="1490551379" sldId="375"/>
            <ac:picMk id="2" creationId="{42DC371F-2EE1-D5B3-D29B-C9D7F39F2BCC}"/>
          </ac:picMkLst>
        </pc:picChg>
        <pc:picChg chg="del">
          <ac:chgData name="Melyssa Hutauruk" userId="f805d952-250e-4f97-9c89-71aa3c3bf925" providerId="ADAL" clId="{1B539F3E-2B8F-4A9D-97A8-FF81A847553B}" dt="2023-06-26T20:32:44.662" v="25" actId="478"/>
          <ac:picMkLst>
            <pc:docMk/>
            <pc:sldMk cId="1490551379" sldId="375"/>
            <ac:picMk id="11" creationId="{756E867E-89D6-4C55-A1E9-7D01304E2FFB}"/>
          </ac:picMkLst>
        </pc:picChg>
      </pc:sldChg>
      <pc:sldChg chg="addSp delSp modSp add del mod">
        <pc:chgData name="Melyssa Hutauruk" userId="f805d952-250e-4f97-9c89-71aa3c3bf925" providerId="ADAL" clId="{1B539F3E-2B8F-4A9D-97A8-FF81A847553B}" dt="2023-06-27T16:35:10.512" v="2251" actId="47"/>
        <pc:sldMkLst>
          <pc:docMk/>
          <pc:sldMk cId="2240122334" sldId="376"/>
        </pc:sldMkLst>
        <pc:spChg chg="add del mod">
          <ac:chgData name="Melyssa Hutauruk" userId="f805d952-250e-4f97-9c89-71aa3c3bf925" providerId="ADAL" clId="{1B539F3E-2B8F-4A9D-97A8-FF81A847553B}" dt="2023-06-26T23:16:47.682" v="447" actId="478"/>
          <ac:spMkLst>
            <pc:docMk/>
            <pc:sldMk cId="2240122334" sldId="376"/>
            <ac:spMk id="4" creationId="{3DF36358-3D5A-B773-AC0C-BE04AF394779}"/>
          </ac:spMkLst>
        </pc:spChg>
        <pc:spChg chg="del">
          <ac:chgData name="Melyssa Hutauruk" userId="f805d952-250e-4f97-9c89-71aa3c3bf925" providerId="ADAL" clId="{1B539F3E-2B8F-4A9D-97A8-FF81A847553B}" dt="2023-06-26T23:15:04.060" v="428" actId="478"/>
          <ac:spMkLst>
            <pc:docMk/>
            <pc:sldMk cId="2240122334" sldId="376"/>
            <ac:spMk id="5" creationId="{0A3FF6D2-B604-978C-221C-32425CE9D9AE}"/>
          </ac:spMkLst>
        </pc:spChg>
        <pc:spChg chg="add del mod">
          <ac:chgData name="Melyssa Hutauruk" userId="f805d952-250e-4f97-9c89-71aa3c3bf925" providerId="ADAL" clId="{1B539F3E-2B8F-4A9D-97A8-FF81A847553B}" dt="2023-06-26T23:15:13.125" v="430" actId="931"/>
          <ac:spMkLst>
            <pc:docMk/>
            <pc:sldMk cId="2240122334" sldId="376"/>
            <ac:spMk id="7" creationId="{8CA5681F-EB55-D4D9-0F91-1F6C3DFD1A24}"/>
          </ac:spMkLst>
        </pc:spChg>
        <pc:spChg chg="add del mod">
          <ac:chgData name="Melyssa Hutauruk" userId="f805d952-250e-4f97-9c89-71aa3c3bf925" providerId="ADAL" clId="{1B539F3E-2B8F-4A9D-97A8-FF81A847553B}" dt="2023-06-26T23:16:33.432" v="440" actId="931"/>
          <ac:spMkLst>
            <pc:docMk/>
            <pc:sldMk cId="2240122334" sldId="376"/>
            <ac:spMk id="13" creationId="{76E732FE-4CA8-71F9-29D5-E84EC61750BF}"/>
          </ac:spMkLst>
        </pc:spChg>
        <pc:spChg chg="add del mod">
          <ac:chgData name="Melyssa Hutauruk" userId="f805d952-250e-4f97-9c89-71aa3c3bf925" providerId="ADAL" clId="{1B539F3E-2B8F-4A9D-97A8-FF81A847553B}" dt="2023-06-26T23:28:43.323" v="533" actId="931"/>
          <ac:spMkLst>
            <pc:docMk/>
            <pc:sldMk cId="2240122334" sldId="376"/>
            <ac:spMk id="17" creationId="{AD902E89-74DE-E83E-5502-D64109964078}"/>
          </ac:spMkLst>
        </pc:spChg>
        <pc:spChg chg="add mod">
          <ac:chgData name="Melyssa Hutauruk" userId="f805d952-250e-4f97-9c89-71aa3c3bf925" providerId="ADAL" clId="{1B539F3E-2B8F-4A9D-97A8-FF81A847553B}" dt="2023-06-27T00:32:03.447" v="2222" actId="1076"/>
          <ac:spMkLst>
            <pc:docMk/>
            <pc:sldMk cId="2240122334" sldId="376"/>
            <ac:spMk id="20" creationId="{DFAF4864-4936-74E1-3364-79D1928DB16A}"/>
          </ac:spMkLst>
        </pc:spChg>
        <pc:graphicFrameChg chg="del modGraphic">
          <ac:chgData name="Melyssa Hutauruk" userId="f805d952-250e-4f97-9c89-71aa3c3bf925" providerId="ADAL" clId="{1B539F3E-2B8F-4A9D-97A8-FF81A847553B}" dt="2023-06-26T23:15:05.540" v="429" actId="478"/>
          <ac:graphicFrameMkLst>
            <pc:docMk/>
            <pc:sldMk cId="2240122334" sldId="376"/>
            <ac:graphicFrameMk id="10" creationId="{4F276B4C-21B3-35D1-60BE-B6F585E84153}"/>
          </ac:graphicFrameMkLst>
        </pc:graphicFrameChg>
        <pc:picChg chg="add del mod">
          <ac:chgData name="Melyssa Hutauruk" userId="f805d952-250e-4f97-9c89-71aa3c3bf925" providerId="ADAL" clId="{1B539F3E-2B8F-4A9D-97A8-FF81A847553B}" dt="2023-06-26T23:16:19.086" v="439" actId="478"/>
          <ac:picMkLst>
            <pc:docMk/>
            <pc:sldMk cId="2240122334" sldId="376"/>
            <ac:picMk id="11" creationId="{4AC6B18D-41EC-4212-1A68-288894FB9F2F}"/>
          </ac:picMkLst>
        </pc:picChg>
        <pc:picChg chg="add del mod">
          <ac:chgData name="Melyssa Hutauruk" userId="f805d952-250e-4f97-9c89-71aa3c3bf925" providerId="ADAL" clId="{1B539F3E-2B8F-4A9D-97A8-FF81A847553B}" dt="2023-06-26T23:28:43.211" v="532" actId="478"/>
          <ac:picMkLst>
            <pc:docMk/>
            <pc:sldMk cId="2240122334" sldId="376"/>
            <ac:picMk id="15" creationId="{6DE28D4C-D075-37A2-321B-6181C3EC2FA5}"/>
          </ac:picMkLst>
        </pc:picChg>
        <pc:picChg chg="add del mod">
          <ac:chgData name="Melyssa Hutauruk" userId="f805d952-250e-4f97-9c89-71aa3c3bf925" providerId="ADAL" clId="{1B539F3E-2B8F-4A9D-97A8-FF81A847553B}" dt="2023-06-27T00:31:41.635" v="2167" actId="1076"/>
          <ac:picMkLst>
            <pc:docMk/>
            <pc:sldMk cId="2240122334" sldId="376"/>
            <ac:picMk id="19" creationId="{9C32A475-CB55-5E24-E348-E61FF542DFA7}"/>
          </ac:picMkLst>
        </pc:picChg>
      </pc:sldChg>
      <pc:sldChg chg="addSp delSp modSp add mod setBg">
        <pc:chgData name="Melyssa Hutauruk" userId="f805d952-250e-4f97-9c89-71aa3c3bf925" providerId="ADAL" clId="{1B539F3E-2B8F-4A9D-97A8-FF81A847553B}" dt="2023-06-27T17:06:40.398" v="2844" actId="1076"/>
        <pc:sldMkLst>
          <pc:docMk/>
          <pc:sldMk cId="2827314680" sldId="377"/>
        </pc:sldMkLst>
        <pc:spChg chg="del">
          <ac:chgData name="Melyssa Hutauruk" userId="f805d952-250e-4f97-9c89-71aa3c3bf925" providerId="ADAL" clId="{1B539F3E-2B8F-4A9D-97A8-FF81A847553B}" dt="2023-06-27T17:04:45.337" v="2791" actId="478"/>
          <ac:spMkLst>
            <pc:docMk/>
            <pc:sldMk cId="2827314680" sldId="377"/>
            <ac:spMk id="2" creationId="{12C4E859-795A-4C0D-AD31-798650F73753}"/>
          </ac:spMkLst>
        </pc:spChg>
        <pc:spChg chg="add del mod">
          <ac:chgData name="Melyssa Hutauruk" userId="f805d952-250e-4f97-9c89-71aa3c3bf925" providerId="ADAL" clId="{1B539F3E-2B8F-4A9D-97A8-FF81A847553B}" dt="2023-06-27T17:04:48.352" v="2793" actId="478"/>
          <ac:spMkLst>
            <pc:docMk/>
            <pc:sldMk cId="2827314680" sldId="377"/>
            <ac:spMk id="4" creationId="{87DFB4D8-3ADE-C37C-FBA6-EFBE33B3C88F}"/>
          </ac:spMkLst>
        </pc:spChg>
        <pc:spChg chg="add del mod">
          <ac:chgData name="Melyssa Hutauruk" userId="f805d952-250e-4f97-9c89-71aa3c3bf925" providerId="ADAL" clId="{1B539F3E-2B8F-4A9D-97A8-FF81A847553B}" dt="2023-06-26T23:49:01.537" v="1057" actId="478"/>
          <ac:spMkLst>
            <pc:docMk/>
            <pc:sldMk cId="2827314680" sldId="377"/>
            <ac:spMk id="4" creationId="{EF305C65-BD3B-E8A3-CCB7-5A45719D1021}"/>
          </ac:spMkLst>
        </pc:spChg>
        <pc:spChg chg="mod">
          <ac:chgData name="Melyssa Hutauruk" userId="f805d952-250e-4f97-9c89-71aa3c3bf925" providerId="ADAL" clId="{1B539F3E-2B8F-4A9D-97A8-FF81A847553B}" dt="2023-06-27T17:05:48.282" v="2835" actId="1076"/>
          <ac:spMkLst>
            <pc:docMk/>
            <pc:sldMk cId="2827314680" sldId="377"/>
            <ac:spMk id="5" creationId="{0A3FF6D2-B604-978C-221C-32425CE9D9AE}"/>
          </ac:spMkLst>
        </pc:spChg>
        <pc:spChg chg="add del">
          <ac:chgData name="Melyssa Hutauruk" userId="f805d952-250e-4f97-9c89-71aa3c3bf925" providerId="ADAL" clId="{1B539F3E-2B8F-4A9D-97A8-FF81A847553B}" dt="2023-06-26T23:51:01.650" v="1065"/>
          <ac:spMkLst>
            <pc:docMk/>
            <pc:sldMk cId="2827314680" sldId="377"/>
            <ac:spMk id="7" creationId="{3F1BD21F-322F-A242-72FE-134C2D5D9201}"/>
          </ac:spMkLst>
        </pc:spChg>
        <pc:spChg chg="add mod">
          <ac:chgData name="Melyssa Hutauruk" userId="f805d952-250e-4f97-9c89-71aa3c3bf925" providerId="ADAL" clId="{1B539F3E-2B8F-4A9D-97A8-FF81A847553B}" dt="2023-06-27T17:04:45.693" v="2792"/>
          <ac:spMkLst>
            <pc:docMk/>
            <pc:sldMk cId="2827314680" sldId="377"/>
            <ac:spMk id="7" creationId="{4B8839EA-1518-22E4-75D6-35F8CA4CCA43}"/>
          </ac:spMkLst>
        </pc:spChg>
        <pc:spChg chg="add del">
          <ac:chgData name="Melyssa Hutauruk" userId="f805d952-250e-4f97-9c89-71aa3c3bf925" providerId="ADAL" clId="{1B539F3E-2B8F-4A9D-97A8-FF81A847553B}" dt="2023-06-26T23:52:05.279" v="1081" actId="22"/>
          <ac:spMkLst>
            <pc:docMk/>
            <pc:sldMk cId="2827314680" sldId="377"/>
            <ac:spMk id="11" creationId="{DD9E31CD-C6DC-0348-CCDA-BDB545A02E2C}"/>
          </ac:spMkLst>
        </pc:spChg>
        <pc:spChg chg="add del mod">
          <ac:chgData name="Melyssa Hutauruk" userId="f805d952-250e-4f97-9c89-71aa3c3bf925" providerId="ADAL" clId="{1B539F3E-2B8F-4A9D-97A8-FF81A847553B}" dt="2023-06-27T00:10:41.118" v="1457" actId="478"/>
          <ac:spMkLst>
            <pc:docMk/>
            <pc:sldMk cId="2827314680" sldId="377"/>
            <ac:spMk id="13" creationId="{0D568B37-D0DA-A9C2-8FAC-2819EFCD13EA}"/>
          </ac:spMkLst>
        </pc:spChg>
        <pc:spChg chg="add mod">
          <ac:chgData name="Melyssa Hutauruk" userId="f805d952-250e-4f97-9c89-71aa3c3bf925" providerId="ADAL" clId="{1B539F3E-2B8F-4A9D-97A8-FF81A847553B}" dt="2023-06-27T17:06:40.398" v="2844" actId="1076"/>
          <ac:spMkLst>
            <pc:docMk/>
            <pc:sldMk cId="2827314680" sldId="377"/>
            <ac:spMk id="15" creationId="{A8AFCCBA-FC2B-B6C5-8CFD-8DE783FA09C2}"/>
          </ac:spMkLst>
        </pc:spChg>
        <pc:picChg chg="add mod modCrop">
          <ac:chgData name="Melyssa Hutauruk" userId="f805d952-250e-4f97-9c89-71aa3c3bf925" providerId="ADAL" clId="{1B539F3E-2B8F-4A9D-97A8-FF81A847553B}" dt="2023-06-27T17:05:54.586" v="2837" actId="1076"/>
          <ac:picMkLst>
            <pc:docMk/>
            <pc:sldMk cId="2827314680" sldId="377"/>
            <ac:picMk id="6" creationId="{795C8991-64D8-E0A0-FF30-F8A9E0F0DE8D}"/>
          </ac:picMkLst>
        </pc:picChg>
        <pc:picChg chg="del">
          <ac:chgData name="Melyssa Hutauruk" userId="f805d952-250e-4f97-9c89-71aa3c3bf925" providerId="ADAL" clId="{1B539F3E-2B8F-4A9D-97A8-FF81A847553B}" dt="2023-06-26T23:48:59.081" v="1055" actId="478"/>
          <ac:picMkLst>
            <pc:docMk/>
            <pc:sldMk cId="2827314680" sldId="377"/>
            <ac:picMk id="8" creationId="{DDA8EE8A-D82D-816C-F4AC-57DB4E8B473E}"/>
          </ac:picMkLst>
        </pc:picChg>
        <pc:picChg chg="add mod">
          <ac:chgData name="Melyssa Hutauruk" userId="f805d952-250e-4f97-9c89-71aa3c3bf925" providerId="ADAL" clId="{1B539F3E-2B8F-4A9D-97A8-FF81A847553B}" dt="2023-06-27T17:05:56.015" v="2838" actId="1076"/>
          <ac:picMkLst>
            <pc:docMk/>
            <pc:sldMk cId="2827314680" sldId="377"/>
            <ac:picMk id="9" creationId="{CED066B3-40D4-1DDB-F230-B04553D09614}"/>
          </ac:picMkLst>
        </pc:picChg>
        <pc:picChg chg="del">
          <ac:chgData name="Melyssa Hutauruk" userId="f805d952-250e-4f97-9c89-71aa3c3bf925" providerId="ADAL" clId="{1B539F3E-2B8F-4A9D-97A8-FF81A847553B}" dt="2023-06-26T23:48:59.738" v="1056" actId="478"/>
          <ac:picMkLst>
            <pc:docMk/>
            <pc:sldMk cId="2827314680" sldId="377"/>
            <ac:picMk id="17" creationId="{9079F115-F2C7-3780-B4C3-B1E67CE5CE89}"/>
          </ac:picMkLst>
        </pc:picChg>
      </pc:sldChg>
      <pc:sldChg chg="add del setBg">
        <pc:chgData name="Melyssa Hutauruk" userId="f805d952-250e-4f97-9c89-71aa3c3bf925" providerId="ADAL" clId="{1B539F3E-2B8F-4A9D-97A8-FF81A847553B}" dt="2023-06-26T23:49:03.877" v="1059"/>
        <pc:sldMkLst>
          <pc:docMk/>
          <pc:sldMk cId="996825377" sldId="378"/>
        </pc:sldMkLst>
      </pc:sldChg>
      <pc:sldChg chg="addSp delSp modSp new mod ord">
        <pc:chgData name="Melyssa Hutauruk" userId="f805d952-250e-4f97-9c89-71aa3c3bf925" providerId="ADAL" clId="{1B539F3E-2B8F-4A9D-97A8-FF81A847553B}" dt="2023-06-27T21:36:53.359" v="4789" actId="404"/>
        <pc:sldMkLst>
          <pc:docMk/>
          <pc:sldMk cId="2780334380" sldId="378"/>
        </pc:sldMkLst>
        <pc:spChg chg="del mod">
          <ac:chgData name="Melyssa Hutauruk" userId="f805d952-250e-4f97-9c89-71aa3c3bf925" providerId="ADAL" clId="{1B539F3E-2B8F-4A9D-97A8-FF81A847553B}" dt="2023-06-27T16:43:06.553" v="2349" actId="478"/>
          <ac:spMkLst>
            <pc:docMk/>
            <pc:sldMk cId="2780334380" sldId="378"/>
            <ac:spMk id="2" creationId="{A1FB8B71-35CD-5C2D-4337-7615A0158427}"/>
          </ac:spMkLst>
        </pc:spChg>
        <pc:spChg chg="del">
          <ac:chgData name="Melyssa Hutauruk" userId="f805d952-250e-4f97-9c89-71aa3c3bf925" providerId="ADAL" clId="{1B539F3E-2B8F-4A9D-97A8-FF81A847553B}" dt="2023-06-27T00:25:51.731" v="1939" actId="931"/>
          <ac:spMkLst>
            <pc:docMk/>
            <pc:sldMk cId="2780334380" sldId="378"/>
            <ac:spMk id="3" creationId="{7A37217B-1751-D26C-5FEB-F83006F163BD}"/>
          </ac:spMkLst>
        </pc:spChg>
        <pc:spChg chg="mod">
          <ac:chgData name="Melyssa Hutauruk" userId="f805d952-250e-4f97-9c89-71aa3c3bf925" providerId="ADAL" clId="{1B539F3E-2B8F-4A9D-97A8-FF81A847553B}" dt="2023-06-27T21:36:53.359" v="4789" actId="404"/>
          <ac:spMkLst>
            <pc:docMk/>
            <pc:sldMk cId="2780334380" sldId="378"/>
            <ac:spMk id="4" creationId="{24C35267-DCAE-63FB-A44F-F41D06348D7D}"/>
          </ac:spMkLst>
        </pc:spChg>
        <pc:spChg chg="add del mod">
          <ac:chgData name="Melyssa Hutauruk" userId="f805d952-250e-4f97-9c89-71aa3c3bf925" providerId="ADAL" clId="{1B539F3E-2B8F-4A9D-97A8-FF81A847553B}" dt="2023-06-27T16:43:07.817" v="2350" actId="478"/>
          <ac:spMkLst>
            <pc:docMk/>
            <pc:sldMk cId="2780334380" sldId="378"/>
            <ac:spMk id="5" creationId="{B1D823C2-6F8B-298C-E356-DA5EB5390895}"/>
          </ac:spMkLst>
        </pc:spChg>
        <pc:picChg chg="add mod">
          <ac:chgData name="Melyssa Hutauruk" userId="f805d952-250e-4f97-9c89-71aa3c3bf925" providerId="ADAL" clId="{1B539F3E-2B8F-4A9D-97A8-FF81A847553B}" dt="2023-06-27T00:26:12.256" v="1949" actId="1076"/>
          <ac:picMkLst>
            <pc:docMk/>
            <pc:sldMk cId="2780334380" sldId="378"/>
            <ac:picMk id="6" creationId="{7050863A-67EB-AC56-5FAB-175B4CEE9F4E}"/>
          </ac:picMkLst>
        </pc:picChg>
        <pc:picChg chg="add mod">
          <ac:chgData name="Melyssa Hutauruk" userId="f805d952-250e-4f97-9c89-71aa3c3bf925" providerId="ADAL" clId="{1B539F3E-2B8F-4A9D-97A8-FF81A847553B}" dt="2023-06-27T00:26:17.888" v="1952" actId="14100"/>
          <ac:picMkLst>
            <pc:docMk/>
            <pc:sldMk cId="2780334380" sldId="378"/>
            <ac:picMk id="8" creationId="{BE750B56-B789-7BAC-4C42-40200323B90F}"/>
          </ac:picMkLst>
        </pc:picChg>
      </pc:sldChg>
      <pc:sldChg chg="addSp delSp modSp add del mod setBg">
        <pc:chgData name="Melyssa Hutauruk" userId="f805d952-250e-4f97-9c89-71aa3c3bf925" providerId="ADAL" clId="{1B539F3E-2B8F-4A9D-97A8-FF81A847553B}" dt="2023-06-27T17:00:42.401" v="2685" actId="2696"/>
        <pc:sldMkLst>
          <pc:docMk/>
          <pc:sldMk cId="1156436411" sldId="379"/>
        </pc:sldMkLst>
        <pc:spChg chg="del">
          <ac:chgData name="Melyssa Hutauruk" userId="f805d952-250e-4f97-9c89-71aa3c3bf925" providerId="ADAL" clId="{1B539F3E-2B8F-4A9D-97A8-FF81A847553B}" dt="2023-06-27T16:57:29.817" v="2621" actId="478"/>
          <ac:spMkLst>
            <pc:docMk/>
            <pc:sldMk cId="1156436411" sldId="379"/>
            <ac:spMk id="2" creationId="{12C4E859-795A-4C0D-AD31-798650F73753}"/>
          </ac:spMkLst>
        </pc:spChg>
        <pc:spChg chg="add mod">
          <ac:chgData name="Melyssa Hutauruk" userId="f805d952-250e-4f97-9c89-71aa3c3bf925" providerId="ADAL" clId="{1B539F3E-2B8F-4A9D-97A8-FF81A847553B}" dt="2023-06-27T16:58:25.575" v="2654" actId="1076"/>
          <ac:spMkLst>
            <pc:docMk/>
            <pc:sldMk cId="1156436411" sldId="379"/>
            <ac:spMk id="3" creationId="{8240F7DE-7F6E-8893-ED4A-DE1D9989C977}"/>
          </ac:spMkLst>
        </pc:spChg>
        <pc:spChg chg="del mod">
          <ac:chgData name="Melyssa Hutauruk" userId="f805d952-250e-4f97-9c89-71aa3c3bf925" providerId="ADAL" clId="{1B539F3E-2B8F-4A9D-97A8-FF81A847553B}" dt="2023-06-27T16:57:37.720" v="2624" actId="478"/>
          <ac:spMkLst>
            <pc:docMk/>
            <pc:sldMk cId="1156436411" sldId="379"/>
            <ac:spMk id="5" creationId="{0A3FF6D2-B604-978C-221C-32425CE9D9AE}"/>
          </ac:spMkLst>
        </pc:spChg>
        <pc:spChg chg="add del mod">
          <ac:chgData name="Melyssa Hutauruk" userId="f805d952-250e-4f97-9c89-71aa3c3bf925" providerId="ADAL" clId="{1B539F3E-2B8F-4A9D-97A8-FF81A847553B}" dt="2023-06-27T16:57:32.079" v="2622" actId="478"/>
          <ac:spMkLst>
            <pc:docMk/>
            <pc:sldMk cId="1156436411" sldId="379"/>
            <ac:spMk id="6" creationId="{50242626-9BE3-92DE-E5A9-C393679DA226}"/>
          </ac:spMkLst>
        </pc:spChg>
        <pc:spChg chg="del">
          <ac:chgData name="Melyssa Hutauruk" userId="f805d952-250e-4f97-9c89-71aa3c3bf925" providerId="ADAL" clId="{1B539F3E-2B8F-4A9D-97A8-FF81A847553B}" dt="2023-06-27T16:58:36.610" v="2655" actId="478"/>
          <ac:spMkLst>
            <pc:docMk/>
            <pc:sldMk cId="1156436411" sldId="379"/>
            <ac:spMk id="9" creationId="{4976BCA3-DD61-7DEE-1323-91D3DED04381}"/>
          </ac:spMkLst>
        </pc:spChg>
        <pc:spChg chg="add del mod">
          <ac:chgData name="Melyssa Hutauruk" userId="f805d952-250e-4f97-9c89-71aa3c3bf925" providerId="ADAL" clId="{1B539F3E-2B8F-4A9D-97A8-FF81A847553B}" dt="2023-06-27T16:58:38.031" v="2656" actId="478"/>
          <ac:spMkLst>
            <pc:docMk/>
            <pc:sldMk cId="1156436411" sldId="379"/>
            <ac:spMk id="10" creationId="{921580D6-554D-390A-8D8C-6EDE64C23553}"/>
          </ac:spMkLst>
        </pc:spChg>
        <pc:grpChg chg="del">
          <ac:chgData name="Melyssa Hutauruk" userId="f805d952-250e-4f97-9c89-71aa3c3bf925" providerId="ADAL" clId="{1B539F3E-2B8F-4A9D-97A8-FF81A847553B}" dt="2023-06-27T16:57:15.239" v="2618" actId="478"/>
          <ac:grpSpMkLst>
            <pc:docMk/>
            <pc:sldMk cId="1156436411" sldId="379"/>
            <ac:grpSpMk id="26" creationId="{3F0BE10D-BF5D-B21B-D252-BB6E7CD2D293}"/>
          </ac:grpSpMkLst>
        </pc:grpChg>
        <pc:picChg chg="del">
          <ac:chgData name="Melyssa Hutauruk" userId="f805d952-250e-4f97-9c89-71aa3c3bf925" providerId="ADAL" clId="{1B539F3E-2B8F-4A9D-97A8-FF81A847553B}" dt="2023-06-27T16:57:12.719" v="2617" actId="478"/>
          <ac:picMkLst>
            <pc:docMk/>
            <pc:sldMk cId="1156436411" sldId="379"/>
            <ac:picMk id="13" creationId="{A31F343E-9709-0667-1A1C-72CFACC6060F}"/>
          </ac:picMkLst>
        </pc:picChg>
        <pc:picChg chg="del">
          <ac:chgData name="Melyssa Hutauruk" userId="f805d952-250e-4f97-9c89-71aa3c3bf925" providerId="ADAL" clId="{1B539F3E-2B8F-4A9D-97A8-FF81A847553B}" dt="2023-06-27T16:57:12.719" v="2617" actId="478"/>
          <ac:picMkLst>
            <pc:docMk/>
            <pc:sldMk cId="1156436411" sldId="379"/>
            <ac:picMk id="15" creationId="{3ACB07E4-5C01-F14C-D02D-FE70F50BB060}"/>
          </ac:picMkLst>
        </pc:picChg>
        <pc:picChg chg="mod">
          <ac:chgData name="Melyssa Hutauruk" userId="f805d952-250e-4f97-9c89-71aa3c3bf925" providerId="ADAL" clId="{1B539F3E-2B8F-4A9D-97A8-FF81A847553B}" dt="2023-06-27T16:59:01.951" v="2660" actId="1076"/>
          <ac:picMkLst>
            <pc:docMk/>
            <pc:sldMk cId="1156436411" sldId="379"/>
            <ac:picMk id="17" creationId="{2A4D958F-0449-E403-95A9-48A2833F3B44}"/>
          </ac:picMkLst>
        </pc:picChg>
        <pc:picChg chg="mod">
          <ac:chgData name="Melyssa Hutauruk" userId="f805d952-250e-4f97-9c89-71aa3c3bf925" providerId="ADAL" clId="{1B539F3E-2B8F-4A9D-97A8-FF81A847553B}" dt="2023-06-27T16:59:08.290" v="2663" actId="14100"/>
          <ac:picMkLst>
            <pc:docMk/>
            <pc:sldMk cId="1156436411" sldId="379"/>
            <ac:picMk id="19" creationId="{93E81865-9057-1FD3-8AF7-576205D08265}"/>
          </ac:picMkLst>
        </pc:picChg>
      </pc:sldChg>
      <pc:sldChg chg="delSp modSp add mod">
        <pc:chgData name="Melyssa Hutauruk" userId="f805d952-250e-4f97-9c89-71aa3c3bf925" providerId="ADAL" clId="{1B539F3E-2B8F-4A9D-97A8-FF81A847553B}" dt="2023-06-27T21:36:11.914" v="4772" actId="20577"/>
        <pc:sldMkLst>
          <pc:docMk/>
          <pc:sldMk cId="4074262526" sldId="379"/>
        </pc:sldMkLst>
        <pc:spChg chg="mod">
          <ac:chgData name="Melyssa Hutauruk" userId="f805d952-250e-4f97-9c89-71aa3c3bf925" providerId="ADAL" clId="{1B539F3E-2B8F-4A9D-97A8-FF81A847553B}" dt="2023-06-27T21:36:11.914" v="4772" actId="20577"/>
          <ac:spMkLst>
            <pc:docMk/>
            <pc:sldMk cId="4074262526" sldId="379"/>
            <ac:spMk id="4" creationId="{A2CCA0BC-FEA2-DB38-2E84-9F5453B1CDD9}"/>
          </ac:spMkLst>
        </pc:spChg>
        <pc:spChg chg="mod">
          <ac:chgData name="Melyssa Hutauruk" userId="f805d952-250e-4f97-9c89-71aa3c3bf925" providerId="ADAL" clId="{1B539F3E-2B8F-4A9D-97A8-FF81A847553B}" dt="2023-06-27T17:07:10.975" v="2877" actId="20577"/>
          <ac:spMkLst>
            <pc:docMk/>
            <pc:sldMk cId="4074262526" sldId="379"/>
            <ac:spMk id="5" creationId="{0A3FF6D2-B604-978C-221C-32425CE9D9AE}"/>
          </ac:spMkLst>
        </pc:spChg>
        <pc:spChg chg="del">
          <ac:chgData name="Melyssa Hutauruk" userId="f805d952-250e-4f97-9c89-71aa3c3bf925" providerId="ADAL" clId="{1B539F3E-2B8F-4A9D-97A8-FF81A847553B}" dt="2023-06-27T17:08:14.927" v="3154" actId="478"/>
          <ac:spMkLst>
            <pc:docMk/>
            <pc:sldMk cId="4074262526" sldId="379"/>
            <ac:spMk id="9" creationId="{6C343352-D3C9-CDA4-42A9-4A48056B6115}"/>
          </ac:spMkLst>
        </pc:spChg>
      </pc:sldChg>
      <pc:sldChg chg="modSp add mod">
        <pc:chgData name="Melyssa Hutauruk" userId="f805d952-250e-4f97-9c89-71aa3c3bf925" providerId="ADAL" clId="{1B539F3E-2B8F-4A9D-97A8-FF81A847553B}" dt="2023-06-27T17:14:41.122" v="3697" actId="1076"/>
        <pc:sldMkLst>
          <pc:docMk/>
          <pc:sldMk cId="1267386752" sldId="380"/>
        </pc:sldMkLst>
        <pc:spChg chg="mod">
          <ac:chgData name="Melyssa Hutauruk" userId="f805d952-250e-4f97-9c89-71aa3c3bf925" providerId="ADAL" clId="{1B539F3E-2B8F-4A9D-97A8-FF81A847553B}" dt="2023-06-27T17:14:41.122" v="3697" actId="1076"/>
          <ac:spMkLst>
            <pc:docMk/>
            <pc:sldMk cId="1267386752" sldId="380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3537BE6-7C87-9347-B6EC-295355834F4D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8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E6D6FF7-711F-A141-881A-857A0D6C3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01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Introduction &amp; Welcome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Agenda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73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Agenda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00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797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93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780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296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292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Introduction &amp; Welcome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D6FF7-711F-A141-881A-857A0D6C3C3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34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 b="0" i="0">
                <a:solidFill>
                  <a:schemeClr val="bg1"/>
                </a:solidFill>
                <a:latin typeface="Futura Condensed"/>
                <a:cs typeface="Futura Condensed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4964121"/>
            <a:ext cx="6400800" cy="790592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F9CA-079B-6C43-A588-E289A0BD7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93270" y="336131"/>
            <a:ext cx="6505296" cy="369332"/>
          </a:xfrm>
          <a:prstGeom prst="rect">
            <a:avLst/>
          </a:prstGeom>
        </p:spPr>
        <p:txBody>
          <a:bodyPr vert="horz"/>
          <a:lstStyle>
            <a:lvl1pPr algn="r">
              <a:defRPr sz="1800" b="1" cap="all" spc="0">
                <a:solidFill>
                  <a:schemeClr val="tx1"/>
                </a:solidFill>
                <a:latin typeface="Futura (Light)"/>
                <a:cs typeface="Futura (Light)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57200" y="2128827"/>
            <a:ext cx="8229600" cy="3771909"/>
          </a:xfrm>
        </p:spPr>
        <p:txBody>
          <a:bodyPr vert="horz"/>
          <a:lstStyle>
            <a:lvl1pPr>
              <a:defRPr sz="1600" b="1">
                <a:solidFill>
                  <a:srgbClr val="000000"/>
                </a:solidFill>
                <a:latin typeface="Futura (Light)"/>
                <a:cs typeface="Futura (Light)"/>
              </a:defRPr>
            </a:lvl1pPr>
            <a:lvl2pPr>
              <a:defRPr sz="1600" b="1">
                <a:solidFill>
                  <a:srgbClr val="000000"/>
                </a:solidFill>
                <a:latin typeface="Futura (Light)"/>
                <a:cs typeface="Futura (Light)"/>
              </a:defRPr>
            </a:lvl2pPr>
            <a:lvl3pPr>
              <a:defRPr sz="1600" b="1">
                <a:solidFill>
                  <a:srgbClr val="000000"/>
                </a:solidFill>
                <a:latin typeface="Futura (Light)"/>
                <a:cs typeface="Futura (Light)"/>
              </a:defRPr>
            </a:lvl3pPr>
            <a:lvl4pPr>
              <a:defRPr sz="1600" b="1">
                <a:solidFill>
                  <a:srgbClr val="000000"/>
                </a:solidFill>
                <a:latin typeface="Futura (Light)"/>
                <a:cs typeface="Futura (Light)"/>
              </a:defRPr>
            </a:lvl4pPr>
            <a:lvl5pPr>
              <a:defRPr sz="1600" b="1">
                <a:solidFill>
                  <a:srgbClr val="000000"/>
                </a:solidFill>
                <a:latin typeface="Futura (Light)"/>
                <a:cs typeface="Futura (Light)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457200" y="705463"/>
            <a:ext cx="8700188" cy="1588"/>
          </a:xfrm>
          <a:prstGeom prst="line">
            <a:avLst/>
          </a:prstGeom>
          <a:ln w="12700" cmpd="sng">
            <a:solidFill>
              <a:srgbClr val="3FAF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57200" y="1232479"/>
            <a:ext cx="8229600" cy="504196"/>
          </a:xfrm>
        </p:spPr>
        <p:txBody>
          <a:bodyPr vert="horz"/>
          <a:lstStyle>
            <a:lvl1pPr marL="0" indent="0">
              <a:buNone/>
              <a:defRPr sz="3600" b="1" cap="all">
                <a:solidFill>
                  <a:schemeClr val="tx1"/>
                </a:solidFill>
                <a:latin typeface="Futura (Light)"/>
                <a:cs typeface="Futura (Light)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283024" y="6247080"/>
            <a:ext cx="123607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4572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cap="all" dirty="0">
                <a:solidFill>
                  <a:srgbClr val="3FAF49"/>
                </a:solidFill>
                <a:latin typeface="Futura (Light)"/>
                <a:cs typeface="Futura (Light)"/>
              </a:rPr>
              <a:t>Page </a:t>
            </a:r>
            <a:fld id="{86CB4B4D-7CA3-9044-876B-883B54F8677D}" type="slidenum">
              <a:rPr lang="en-US" sz="1800" b="1" cap="all" smtClean="0">
                <a:solidFill>
                  <a:srgbClr val="3FAF49"/>
                </a:solidFill>
                <a:latin typeface="Futura (Light)"/>
                <a:cs typeface="Futura (Light)"/>
              </a:rPr>
              <a:pPr marL="0" marR="0" indent="0" algn="r" defTabSz="4572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800" b="1" cap="all" dirty="0">
              <a:solidFill>
                <a:srgbClr val="3FAF49"/>
              </a:solidFill>
              <a:latin typeface="Futura (Light)"/>
              <a:cs typeface="Futura (Light)"/>
            </a:endParaRPr>
          </a:p>
          <a:p>
            <a:pPr marL="0" marR="0" indent="0" algn="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all" spc="0" normalizeH="0" baseline="0" dirty="0">
              <a:ln>
                <a:noFill/>
              </a:ln>
              <a:solidFill>
                <a:srgbClr val="3FAF49"/>
              </a:solidFill>
              <a:effectLst/>
              <a:uFillTx/>
              <a:latin typeface="Futura (Light)"/>
              <a:ea typeface="Arial"/>
              <a:cs typeface="Futura (Light)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8229600" cy="525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/>
          <a:lstStyle/>
          <a:p>
            <a:pPr lvl="0">
              <a:defRPr sz="1800"/>
            </a:pPr>
            <a:r>
              <a:rPr sz="2800" dirty="0"/>
              <a:t>Body Level One</a:t>
            </a:r>
          </a:p>
          <a:p>
            <a:pPr lvl="1">
              <a:defRPr sz="1800"/>
            </a:pPr>
            <a:r>
              <a:rPr sz="2800" dirty="0"/>
              <a:t>Body Level Two</a:t>
            </a:r>
          </a:p>
          <a:p>
            <a:pPr lvl="2">
              <a:defRPr sz="1800"/>
            </a:pPr>
            <a:r>
              <a:rPr sz="2800" dirty="0"/>
              <a:t>Body Level Three</a:t>
            </a:r>
          </a:p>
          <a:p>
            <a:pPr lvl="3">
              <a:defRPr sz="1800"/>
            </a:pPr>
            <a:r>
              <a:rPr sz="2800" dirty="0"/>
              <a:t>Body Level Four</a:t>
            </a:r>
          </a:p>
          <a:p>
            <a:pPr lvl="4">
              <a:defRPr sz="1800"/>
            </a:pPr>
            <a:r>
              <a:rPr sz="2800" dirty="0"/>
              <a:t>Body Level Five</a:t>
            </a:r>
          </a:p>
        </p:txBody>
      </p:sp>
      <p:sp>
        <p:nvSpPr>
          <p:cNvPr id="5" name="Shape 5"/>
          <p:cNvSpPr>
            <a:spLocks noGrp="1"/>
          </p:cNvSpPr>
          <p:nvPr>
            <p:ph type="sldNum" sz="quarter" idx="2"/>
          </p:nvPr>
        </p:nvSpPr>
        <p:spPr>
          <a:xfrm>
            <a:off x="4338638" y="6321425"/>
            <a:ext cx="46672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800">
                <a:latin typeface="Gotham Book"/>
                <a:ea typeface="Gotham Book"/>
                <a:cs typeface="Gotham Book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</p:sldLayoutIdLst>
  <p:txStyles>
    <p:titleStyle>
      <a:lvl1pPr algn="ctr" defTabSz="457200" eaLnBrk="1" hangingPunct="1">
        <a:defRPr sz="4000" b="0" i="0">
          <a:solidFill>
            <a:srgbClr val="1F497D"/>
          </a:solidFill>
          <a:latin typeface="Gotham Bold"/>
          <a:ea typeface="Gotham Book"/>
          <a:cs typeface="Gotham Bold"/>
          <a:sym typeface="Arial"/>
        </a:defRPr>
      </a:lvl1pPr>
      <a:lvl2pPr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2pPr>
      <a:lvl3pPr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3pPr>
      <a:lvl4pPr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4pPr>
      <a:lvl5pPr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5pPr>
      <a:lvl6pPr indent="457200"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6pPr>
      <a:lvl7pPr indent="914400"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7pPr>
      <a:lvl8pPr indent="1371600"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8pPr>
      <a:lvl9pPr indent="1828800" algn="ctr" defTabSz="457200" eaLnBrk="1" hangingPunct="1">
        <a:defRPr sz="4000">
          <a:solidFill>
            <a:srgbClr val="1F497D"/>
          </a:solidFill>
          <a:latin typeface="Arial"/>
          <a:ea typeface="Arial"/>
          <a:cs typeface="Arial"/>
          <a:sym typeface="Arial"/>
        </a:defRPr>
      </a:lvl9pPr>
    </p:titleStyle>
    <p:bodyStyle>
      <a:lvl1pPr marL="342900" indent="-342900" defTabSz="457200" eaLnBrk="1" hangingPunct="1">
        <a:spcBef>
          <a:spcPts val="600"/>
        </a:spcBef>
        <a:buSzPct val="100000"/>
        <a:buFont typeface="Arial"/>
        <a:buChar char="•"/>
        <a:defRPr sz="2800">
          <a:solidFill>
            <a:schemeClr val="tx1">
              <a:lumMod val="65000"/>
              <a:lumOff val="35000"/>
            </a:schemeClr>
          </a:solidFill>
          <a:latin typeface="Gotham Book"/>
          <a:ea typeface="Gotham Book"/>
          <a:cs typeface="Gotham Book"/>
          <a:sym typeface="Arial"/>
        </a:defRPr>
      </a:lvl1pPr>
      <a:lvl2pPr marL="790575" indent="-333375" defTabSz="457200" eaLnBrk="1" hangingPunct="1">
        <a:spcBef>
          <a:spcPts val="600"/>
        </a:spcBef>
        <a:buSzPct val="100000"/>
        <a:buFont typeface="Arial"/>
        <a:buChar char="–"/>
        <a:defRPr sz="2800">
          <a:solidFill>
            <a:schemeClr val="tx1">
              <a:lumMod val="65000"/>
              <a:lumOff val="35000"/>
            </a:schemeClr>
          </a:solidFill>
          <a:latin typeface="Gotham Book"/>
          <a:ea typeface="Gotham Book"/>
          <a:cs typeface="Gotham Book"/>
          <a:sym typeface="Arial"/>
        </a:defRPr>
      </a:lvl2pPr>
      <a:lvl3pPr marL="1234439" indent="-320039" defTabSz="457200" eaLnBrk="1" hangingPunct="1">
        <a:spcBef>
          <a:spcPts val="600"/>
        </a:spcBef>
        <a:buSzPct val="100000"/>
        <a:buFont typeface="Arial"/>
        <a:buChar char="•"/>
        <a:defRPr sz="2800">
          <a:solidFill>
            <a:schemeClr val="tx1">
              <a:lumMod val="65000"/>
              <a:lumOff val="35000"/>
            </a:schemeClr>
          </a:solidFill>
          <a:latin typeface="Gotham Book"/>
          <a:ea typeface="Gotham Book"/>
          <a:cs typeface="Gotham Book"/>
          <a:sym typeface="Arial"/>
        </a:defRPr>
      </a:lvl3pPr>
      <a:lvl4pPr marL="1727200" indent="-355600" defTabSz="457200" eaLnBrk="1" hangingPunct="1">
        <a:spcBef>
          <a:spcPts val="600"/>
        </a:spcBef>
        <a:buSzPct val="100000"/>
        <a:buFont typeface="Arial"/>
        <a:buChar char="–"/>
        <a:defRPr sz="2800">
          <a:solidFill>
            <a:schemeClr val="tx1">
              <a:lumMod val="65000"/>
              <a:lumOff val="35000"/>
            </a:schemeClr>
          </a:solidFill>
          <a:latin typeface="Gotham Book"/>
          <a:ea typeface="Gotham Book"/>
          <a:cs typeface="Gotham Book"/>
          <a:sym typeface="Arial"/>
        </a:defRPr>
      </a:lvl4pPr>
      <a:lvl5pPr marL="2184400" indent="-355600" defTabSz="457200" eaLnBrk="1" hangingPunct="1">
        <a:spcBef>
          <a:spcPts val="600"/>
        </a:spcBef>
        <a:buSzPct val="100000"/>
        <a:buFont typeface="Arial"/>
        <a:buChar char="»"/>
        <a:defRPr sz="2800">
          <a:solidFill>
            <a:schemeClr val="tx1">
              <a:lumMod val="65000"/>
              <a:lumOff val="35000"/>
            </a:schemeClr>
          </a:solidFill>
          <a:latin typeface="Gotham Book"/>
          <a:ea typeface="Gotham Book"/>
          <a:cs typeface="Gotham Book"/>
          <a:sym typeface="Arial"/>
        </a:defRPr>
      </a:lvl5pPr>
      <a:lvl6pPr marL="2606039" indent="-320039" defTabSz="457200" eaLnBrk="1" hangingPunct="1">
        <a:spcBef>
          <a:spcPts val="600"/>
        </a:spcBef>
        <a:buSzPct val="100000"/>
        <a:buFont typeface="Arial"/>
        <a:buChar char="•"/>
        <a:defRPr sz="2800">
          <a:latin typeface="Arial"/>
          <a:ea typeface="Arial"/>
          <a:cs typeface="Arial"/>
          <a:sym typeface="Arial"/>
        </a:defRPr>
      </a:lvl6pPr>
      <a:lvl7pPr marL="3063239" indent="-320039" defTabSz="457200" eaLnBrk="1" hangingPunct="1">
        <a:spcBef>
          <a:spcPts val="600"/>
        </a:spcBef>
        <a:buSzPct val="100000"/>
        <a:buFont typeface="Arial"/>
        <a:buChar char="•"/>
        <a:defRPr sz="2800">
          <a:latin typeface="Arial"/>
          <a:ea typeface="Arial"/>
          <a:cs typeface="Arial"/>
          <a:sym typeface="Arial"/>
        </a:defRPr>
      </a:lvl7pPr>
      <a:lvl8pPr marL="3520440" indent="-320040" defTabSz="457200" eaLnBrk="1" hangingPunct="1">
        <a:spcBef>
          <a:spcPts val="600"/>
        </a:spcBef>
        <a:buSzPct val="100000"/>
        <a:buFont typeface="Arial"/>
        <a:buChar char="•"/>
        <a:defRPr sz="2800">
          <a:latin typeface="Arial"/>
          <a:ea typeface="Arial"/>
          <a:cs typeface="Arial"/>
          <a:sym typeface="Arial"/>
        </a:defRPr>
      </a:lvl8pPr>
      <a:lvl9pPr marL="3977640" indent="-320040" defTabSz="457200" eaLnBrk="1" hangingPunct="1">
        <a:spcBef>
          <a:spcPts val="600"/>
        </a:spcBef>
        <a:buSzPct val="100000"/>
        <a:buFont typeface="Arial"/>
        <a:buChar char="•"/>
        <a:defRPr sz="2800">
          <a:latin typeface="Arial"/>
          <a:ea typeface="Arial"/>
          <a:cs typeface="Arial"/>
          <a:sym typeface="Arial"/>
        </a:defRPr>
      </a:lvl9pPr>
    </p:bodyStyle>
    <p:otherStyle>
      <a:lvl1pPr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22860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27432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32004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3657600" algn="ctr" defTabSz="457200" eaLnBrk="1" hangingPunct="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66" y="1200038"/>
            <a:ext cx="9046667" cy="1746913"/>
          </a:xfrm>
        </p:spPr>
        <p:txBody>
          <a:bodyPr vert="horz"/>
          <a:lstStyle/>
          <a:p>
            <a:pPr algn="r"/>
            <a:r>
              <a:rPr lang="en-US" sz="3200" b="1" spc="300" dirty="0">
                <a:latin typeface="Futura (Light)"/>
                <a:cs typeface="Futura (Light)"/>
              </a:rPr>
              <a:t>RideCo On-demand </a:t>
            </a:r>
            <a:br>
              <a:rPr lang="en-US" sz="3200" b="1" spc="300" dirty="0">
                <a:latin typeface="Futura (Light)"/>
                <a:cs typeface="Futura (Light)"/>
              </a:rPr>
            </a:br>
            <a:r>
              <a:rPr lang="en-US" sz="3200" b="1" spc="300" dirty="0">
                <a:latin typeface="Futura (Light)"/>
                <a:cs typeface="Futura (Light)"/>
              </a:rPr>
              <a:t>Microtransit &amp; Special Transit </a:t>
            </a:r>
            <a:br>
              <a:rPr lang="en-US" sz="3200" b="1" spc="300" dirty="0">
                <a:latin typeface="Futura (Light)"/>
                <a:cs typeface="Futura (Light)"/>
              </a:rPr>
            </a:br>
            <a:r>
              <a:rPr lang="en-US" sz="3200" b="1" spc="300" dirty="0">
                <a:latin typeface="Futura (Light)"/>
                <a:cs typeface="Futura (Light)"/>
              </a:rPr>
              <a:t>Software</a:t>
            </a:r>
            <a:endParaRPr lang="en-US" sz="2800" b="1" spc="300" dirty="0">
              <a:latin typeface="Futura (Light)"/>
              <a:cs typeface="Futura (Light)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34345" y="2986498"/>
            <a:ext cx="6400800" cy="790592"/>
          </a:xfrm>
          <a:ln>
            <a:noFill/>
          </a:ln>
        </p:spPr>
        <p:txBody>
          <a:bodyPr/>
          <a:lstStyle/>
          <a:p>
            <a:r>
              <a:rPr lang="en-US" sz="2000" b="1" dirty="0">
                <a:solidFill>
                  <a:schemeClr val="tx1"/>
                </a:solidFill>
                <a:latin typeface="Futura (Light)"/>
                <a:cs typeface="Futura (Light)"/>
              </a:rPr>
              <a:t>June 27, 2023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654629" y="1086264"/>
            <a:ext cx="7489377" cy="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1654629" y="2906509"/>
            <a:ext cx="7489372" cy="896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Logo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300" y="5437368"/>
            <a:ext cx="15367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47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3FF6D2-B604-978C-221C-32425CE9D9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5157" y="700065"/>
            <a:ext cx="8542421" cy="504196"/>
          </a:xfrm>
        </p:spPr>
        <p:txBody>
          <a:bodyPr/>
          <a:lstStyle/>
          <a:p>
            <a:r>
              <a:rPr lang="en-US" sz="1600" dirty="0"/>
              <a:t>Confirming rides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5C8991-64D8-E0A0-FF30-F8A9E0F0DE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561" t="19038" r="10558" b="19319"/>
          <a:stretch/>
        </p:blipFill>
        <p:spPr>
          <a:xfrm>
            <a:off x="71717" y="1010555"/>
            <a:ext cx="5785987" cy="46644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D066B3-40D4-1DDB-F230-B04553D09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704" y="1010555"/>
            <a:ext cx="2495840" cy="443573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AFCCBA-FC2B-B6C5-8CFD-8DE783FA09C2}"/>
              </a:ext>
            </a:extLst>
          </p:cNvPr>
          <p:cNvSpPr txBox="1"/>
          <p:nvPr/>
        </p:nvSpPr>
        <p:spPr>
          <a:xfrm>
            <a:off x="454709" y="5731403"/>
            <a:ext cx="8234581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400" b="1" dirty="0">
                <a:latin typeface="Futura (Light)"/>
              </a:rPr>
              <a:t>Driver confirms ride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400" b="1" dirty="0">
                <a:latin typeface="Futura (Light)"/>
              </a:rPr>
              <a:t>Passenger receives confirmation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400" b="1" dirty="0">
                <a:latin typeface="Futura (Light)"/>
              </a:rPr>
              <a:t>Passenger can track vehicle/driver location in real-time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8839EA-1518-22E4-75D6-35F8CA4CCA43}"/>
              </a:ext>
            </a:extLst>
          </p:cNvPr>
          <p:cNvSpPr txBox="1">
            <a:spLocks/>
          </p:cNvSpPr>
          <p:nvPr/>
        </p:nvSpPr>
        <p:spPr>
          <a:xfrm>
            <a:off x="457199" y="216476"/>
            <a:ext cx="8542421" cy="368300"/>
          </a:xfrm>
          <a:prstGeom prst="rect">
            <a:avLst/>
          </a:prstGeom>
        </p:spPr>
        <p:txBody>
          <a:bodyPr vert="horz"/>
          <a:lstStyle>
            <a:lvl1pPr algn="r" defTabSz="457200" eaLnBrk="1" hangingPunct="1">
              <a:defRPr sz="1800" b="1" i="0" cap="all" spc="0">
                <a:solidFill>
                  <a:schemeClr val="tx1"/>
                </a:solidFill>
                <a:latin typeface="Futura (Light)"/>
                <a:ea typeface="Gotham Book"/>
                <a:cs typeface="Futura (Light)"/>
                <a:sym typeface="Arial"/>
              </a:defRPr>
            </a:lvl1pPr>
            <a:lvl2pPr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457200"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914400"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371600"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828800" algn="ctr" defTabSz="457200" eaLnBrk="1" hangingPunct="1">
              <a:defRPr sz="4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2400" kern="0"/>
              <a:t>Rideco – on demand microtransit passenger APP</a:t>
            </a:r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2827314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6BFC078-2FB5-45BE-AEE4-8F8AA4F7B69E}"/>
              </a:ext>
            </a:extLst>
          </p:cNvPr>
          <p:cNvSpPr txBox="1"/>
          <p:nvPr/>
        </p:nvSpPr>
        <p:spPr>
          <a:xfrm>
            <a:off x="643510" y="2377554"/>
            <a:ext cx="4152777" cy="671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3FF6D2-B604-978C-221C-32425CE9D9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732597"/>
            <a:ext cx="8229600" cy="504196"/>
          </a:xfrm>
        </p:spPr>
        <p:txBody>
          <a:bodyPr/>
          <a:lstStyle/>
          <a:p>
            <a:r>
              <a:rPr lang="en-US" dirty="0"/>
              <a:t>Summary of software benefits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CCA0BC-FEA2-DB38-2E84-9F5453B1CD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3045"/>
            <a:ext cx="8229600" cy="3771909"/>
          </a:xfrm>
        </p:spPr>
        <p:txBody>
          <a:bodyPr/>
          <a:lstStyle/>
          <a:p>
            <a:r>
              <a:rPr lang="en-US" dirty="0"/>
              <a:t>Passenger App</a:t>
            </a:r>
          </a:p>
          <a:p>
            <a:pPr lvl="1"/>
            <a:r>
              <a:rPr lang="en-US" dirty="0"/>
              <a:t>Real-time/on-demand booking </a:t>
            </a:r>
          </a:p>
          <a:p>
            <a:pPr lvl="1"/>
            <a:r>
              <a:rPr lang="en-US" dirty="0"/>
              <a:t>Tracking vehicle location in real time</a:t>
            </a:r>
          </a:p>
          <a:p>
            <a:pPr lvl="1"/>
            <a:r>
              <a:rPr lang="en-US" dirty="0"/>
              <a:t>Driver communication</a:t>
            </a:r>
          </a:p>
          <a:p>
            <a:pPr lvl="1"/>
            <a:endParaRPr lang="en-US" dirty="0"/>
          </a:p>
          <a:p>
            <a:r>
              <a:rPr lang="en-US" dirty="0"/>
              <a:t>Comingling Model Capability</a:t>
            </a:r>
          </a:p>
          <a:p>
            <a:pPr lvl="1"/>
            <a:r>
              <a:rPr lang="en-US" dirty="0"/>
              <a:t>Carries Microtransit and Special Transit passengers using one fleet and technology 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Dispatching and Reporting</a:t>
            </a:r>
          </a:p>
          <a:p>
            <a:pPr lvl="1"/>
            <a:r>
              <a:rPr lang="en-US" dirty="0"/>
              <a:t>Efficiencies in dispatching using software-based algorithm</a:t>
            </a:r>
          </a:p>
          <a:p>
            <a:pPr lvl="2"/>
            <a:r>
              <a:rPr lang="en-US" dirty="0"/>
              <a:t>Multiple passengers sharing trip patterns </a:t>
            </a:r>
          </a:p>
          <a:p>
            <a:pPr lvl="1"/>
            <a:r>
              <a:rPr lang="en-US" dirty="0"/>
              <a:t>Daily data insights gathered for efficient and up-to date reporting and information</a:t>
            </a:r>
          </a:p>
        </p:txBody>
      </p:sp>
    </p:spTree>
    <p:extLst>
      <p:ext uri="{BB962C8B-B14F-4D97-AF65-F5344CB8AC3E}">
        <p14:creationId xmlns:p14="http://schemas.microsoft.com/office/powerpoint/2010/main" val="4074262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042" y="1514903"/>
            <a:ext cx="9046667" cy="1746913"/>
          </a:xfrm>
        </p:spPr>
        <p:txBody>
          <a:bodyPr vert="horz"/>
          <a:lstStyle/>
          <a:p>
            <a:r>
              <a:rPr lang="en-US" sz="2800" b="1" spc="300" dirty="0">
                <a:latin typeface="Futura (Light)"/>
                <a:cs typeface="Futura (Light)"/>
              </a:rPr>
              <a:t>Thank you!</a:t>
            </a:r>
            <a:br>
              <a:rPr lang="en-US" sz="2800" b="1" spc="300" dirty="0">
                <a:latin typeface="Futura (Light)"/>
                <a:cs typeface="Futura (Light)"/>
              </a:rPr>
            </a:br>
            <a:r>
              <a:rPr lang="en-US" sz="2800" b="1" spc="300" dirty="0">
                <a:latin typeface="Futura (Light)"/>
                <a:cs typeface="Futura (Light)"/>
              </a:rPr>
              <a:t>Questions/Comments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34345" y="2986498"/>
            <a:ext cx="6400800" cy="790592"/>
          </a:xfrm>
          <a:ln>
            <a:noFill/>
          </a:ln>
        </p:spPr>
        <p:txBody>
          <a:bodyPr/>
          <a:lstStyle/>
          <a:p>
            <a:r>
              <a:rPr lang="en-US" sz="2000" b="1" dirty="0">
                <a:solidFill>
                  <a:schemeClr val="tx1"/>
                </a:solidFill>
                <a:latin typeface="Futura (Light)"/>
                <a:cs typeface="Futura (Light)"/>
              </a:rPr>
              <a:t>June 27, 2023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654629" y="1086264"/>
            <a:ext cx="7489377" cy="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1654629" y="2906509"/>
            <a:ext cx="7489372" cy="896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Logo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300" y="5437368"/>
            <a:ext cx="15367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386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4E859-795A-4C0D-AD31-798650F73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Rideco</a:t>
            </a:r>
            <a:r>
              <a:rPr lang="en-US" dirty="0"/>
              <a:t> – on demand microtransit software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BFC078-2FB5-45BE-AEE4-8F8AA4F7B69E}"/>
              </a:ext>
            </a:extLst>
          </p:cNvPr>
          <p:cNvSpPr txBox="1"/>
          <p:nvPr/>
        </p:nvSpPr>
        <p:spPr>
          <a:xfrm>
            <a:off x="643510" y="2377554"/>
            <a:ext cx="4152777" cy="671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4C89076-E974-6B0C-5B9C-2CEF43637E1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76124" y="607445"/>
            <a:ext cx="8334072" cy="6250555"/>
          </a:xfrm>
        </p:spPr>
      </p:pic>
    </p:spTree>
    <p:extLst>
      <p:ext uri="{BB962C8B-B14F-4D97-AF65-F5344CB8AC3E}">
        <p14:creationId xmlns:p14="http://schemas.microsoft.com/office/powerpoint/2010/main" val="3659416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DD719-12E1-4F20-8DE8-C9A663260D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7795" y="1225166"/>
            <a:ext cx="7492181" cy="3771909"/>
          </a:xfrm>
        </p:spPr>
        <p:txBody>
          <a:bodyPr/>
          <a:lstStyle/>
          <a:p>
            <a:pPr>
              <a:lnSpc>
                <a:spcPct val="200000"/>
              </a:lnSpc>
              <a:buFont typeface="+mj-lt"/>
              <a:buAutoNum type="arabicPeriod"/>
            </a:pPr>
            <a:r>
              <a:rPr lang="en-US" dirty="0"/>
              <a:t>Microtransit Example</a:t>
            </a:r>
          </a:p>
          <a:p>
            <a:pPr>
              <a:lnSpc>
                <a:spcPct val="200000"/>
              </a:lnSpc>
              <a:buFont typeface="+mj-lt"/>
              <a:buAutoNum type="arabicPeriod"/>
            </a:pPr>
            <a:r>
              <a:rPr lang="en-US" dirty="0"/>
              <a:t>Microtransit Vehicles</a:t>
            </a:r>
          </a:p>
          <a:p>
            <a:pPr>
              <a:lnSpc>
                <a:spcPct val="200000"/>
              </a:lnSpc>
              <a:buFont typeface="+mj-lt"/>
              <a:buAutoNum type="arabicPeriod"/>
            </a:pPr>
            <a:r>
              <a:rPr lang="en-US" dirty="0"/>
              <a:t>Timeline</a:t>
            </a:r>
          </a:p>
          <a:p>
            <a:pPr>
              <a:lnSpc>
                <a:spcPct val="200000"/>
              </a:lnSpc>
              <a:buFont typeface="+mj-lt"/>
              <a:buAutoNum type="arabicPeriod"/>
            </a:pPr>
            <a:r>
              <a:rPr lang="en-US" dirty="0"/>
              <a:t>Goals and Service Concepts</a:t>
            </a:r>
          </a:p>
          <a:p>
            <a:pPr>
              <a:lnSpc>
                <a:spcPct val="200000"/>
              </a:lnSpc>
              <a:buFont typeface="+mj-lt"/>
              <a:buAutoNum type="arabicPeriod"/>
            </a:pPr>
            <a:r>
              <a:rPr lang="en-US" dirty="0"/>
              <a:t>RideCo Software Solution – </a:t>
            </a:r>
            <a:br>
              <a:rPr lang="en-US" dirty="0"/>
            </a:br>
            <a:r>
              <a:rPr lang="en-US" dirty="0"/>
              <a:t>Passenger App</a:t>
            </a:r>
          </a:p>
          <a:p>
            <a:pPr>
              <a:lnSpc>
                <a:spcPct val="200000"/>
              </a:lnSpc>
              <a:buFont typeface="+mj-lt"/>
              <a:buAutoNum type="arabicPeriod"/>
            </a:pPr>
            <a:r>
              <a:rPr lang="en-US" dirty="0"/>
              <a:t>Summary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45466C-4E0D-4962-8C04-CB18991E1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349" y="336131"/>
            <a:ext cx="3825537" cy="249085"/>
          </a:xfrm>
        </p:spPr>
        <p:txBody>
          <a:bodyPr/>
          <a:lstStyle/>
          <a:p>
            <a:pPr algn="l"/>
            <a:r>
              <a:rPr lang="en-US" sz="2000" dirty="0"/>
              <a:t>Presentation topics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6E867E-89D6-4C55-A1E9-7D01304E2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403365"/>
            <a:ext cx="3867629" cy="22073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6507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ide Milpitas SMART today for a quick and easy commute through Milpitas!">
            <a:hlinkClick r:id="" action="ppaction://media"/>
            <a:extLst>
              <a:ext uri="{FF2B5EF4-FFF2-40B4-BE49-F238E27FC236}">
                <a16:creationId xmlns:a16="http://schemas.microsoft.com/office/drawing/2014/main" id="{42DC371F-2EE1-D5B3-D29B-C9D7F39F2BCC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2874" y="1158593"/>
            <a:ext cx="7598252" cy="4274017"/>
          </a:xfr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D45466C-4E0D-4962-8C04-CB18991E1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341" y="336131"/>
            <a:ext cx="6203577" cy="249085"/>
          </a:xfrm>
        </p:spPr>
        <p:txBody>
          <a:bodyPr/>
          <a:lstStyle/>
          <a:p>
            <a:pPr algn="l"/>
            <a:r>
              <a:rPr lang="en-US" dirty="0"/>
              <a:t>RIDE MILPITAS – MICROTRANSIT EXAMPLE </a:t>
            </a:r>
          </a:p>
        </p:txBody>
      </p:sp>
    </p:spTree>
    <p:extLst>
      <p:ext uri="{BB962C8B-B14F-4D97-AF65-F5344CB8AC3E}">
        <p14:creationId xmlns:p14="http://schemas.microsoft.com/office/powerpoint/2010/main" val="149055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white van parked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7050863A-67EB-AC56-5FAB-175B4CEE9F4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80198" y="2263691"/>
            <a:ext cx="5029200" cy="37719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35267-DCAE-63FB-A44F-F41D06348D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750527"/>
            <a:ext cx="8229600" cy="504196"/>
          </a:xfrm>
        </p:spPr>
        <p:txBody>
          <a:bodyPr/>
          <a:lstStyle/>
          <a:p>
            <a:r>
              <a:rPr lang="en-US" sz="3200" dirty="0"/>
              <a:t>Example of Microtransit vehicles</a:t>
            </a:r>
          </a:p>
        </p:txBody>
      </p:sp>
      <p:pic>
        <p:nvPicPr>
          <p:cNvPr id="8" name="Picture 7" descr="A picture containing vehicle, bus, indoor&#10;&#10;Description automatically generated">
            <a:extLst>
              <a:ext uri="{FF2B5EF4-FFF2-40B4-BE49-F238E27FC236}">
                <a16:creationId xmlns:a16="http://schemas.microsoft.com/office/drawing/2014/main" id="{BE750B56-B789-7BAC-4C42-40200323B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014912" y="2735180"/>
            <a:ext cx="3771901" cy="282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33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3EA53491-B301-D05C-90DB-912FD7F1B3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166"/>
          <a:stretch/>
        </p:blipFill>
        <p:spPr>
          <a:xfrm>
            <a:off x="113552" y="-71717"/>
            <a:ext cx="8916895" cy="627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81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6BFC078-2FB5-45BE-AEE4-8F8AA4F7B69E}"/>
              </a:ext>
            </a:extLst>
          </p:cNvPr>
          <p:cNvSpPr txBox="1"/>
          <p:nvPr/>
        </p:nvSpPr>
        <p:spPr>
          <a:xfrm>
            <a:off x="643510" y="2377554"/>
            <a:ext cx="4152777" cy="671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3FF6D2-B604-978C-221C-32425CE9D9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732597"/>
            <a:ext cx="8229600" cy="504196"/>
          </a:xfrm>
        </p:spPr>
        <p:txBody>
          <a:bodyPr/>
          <a:lstStyle/>
          <a:p>
            <a:r>
              <a:rPr lang="en-US" dirty="0"/>
              <a:t>GOALS of the software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CCA0BC-FEA2-DB38-2E84-9F5453B1CD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59586"/>
            <a:ext cx="7046259" cy="3771909"/>
          </a:xfrm>
        </p:spPr>
        <p:txBody>
          <a:bodyPr/>
          <a:lstStyle/>
          <a:p>
            <a:pPr algn="just">
              <a:buFont typeface="+mj-lt"/>
              <a:buAutoNum type="arabicPeriod"/>
            </a:pPr>
            <a:r>
              <a:rPr lang="en-US" dirty="0"/>
              <a:t>Provide an updated and efficient Special Transit service for our Senior and People with Disabilities community. </a:t>
            </a:r>
          </a:p>
          <a:p>
            <a:pPr algn="just">
              <a:buFont typeface="+mj-lt"/>
              <a:buAutoNum type="arabicPeriod"/>
            </a:pPr>
            <a:endParaRPr lang="en-US" dirty="0"/>
          </a:p>
          <a:p>
            <a:pPr algn="just">
              <a:buFont typeface="+mj-lt"/>
              <a:buAutoNum type="arabicPeriod"/>
            </a:pPr>
            <a:r>
              <a:rPr lang="en-US" dirty="0"/>
              <a:t>Provide a safe, reliable, cost-effective Microtransit service that accommodates both scheduled and spontaneous passenger boarding in lower-demand areas</a:t>
            </a:r>
          </a:p>
          <a:p>
            <a:pPr algn="just">
              <a:buFont typeface="+mj-lt"/>
              <a:buAutoNum type="arabicPeriod"/>
            </a:pPr>
            <a:endParaRPr lang="en-US" dirty="0"/>
          </a:p>
          <a:p>
            <a:pPr algn="just">
              <a:buFont typeface="+mj-lt"/>
              <a:buAutoNum type="arabicPeriod"/>
            </a:pPr>
            <a:r>
              <a:rPr lang="en-US" dirty="0"/>
              <a:t>Integrate on-demand trip planning and technology into GTrans service delivery to provide and encourage more transit access to the community</a:t>
            </a:r>
          </a:p>
          <a:p>
            <a:pPr algn="just">
              <a:buFont typeface="+mj-lt"/>
              <a:buAutoNum type="arabicPeriod"/>
            </a:pPr>
            <a:endParaRPr lang="en-US" dirty="0"/>
          </a:p>
          <a:p>
            <a:pPr algn="just">
              <a:buFont typeface="+mj-lt"/>
              <a:buAutoNum type="arabicPeriod"/>
            </a:pP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C343352-D3C9-CDA4-42A9-4A48056B6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86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6BFC078-2FB5-45BE-AEE4-8F8AA4F7B69E}"/>
              </a:ext>
            </a:extLst>
          </p:cNvPr>
          <p:cNvSpPr txBox="1"/>
          <p:nvPr/>
        </p:nvSpPr>
        <p:spPr>
          <a:xfrm>
            <a:off x="643510" y="2377554"/>
            <a:ext cx="4152777" cy="671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3FF6D2-B604-978C-221C-32425CE9D9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4447" y="728283"/>
            <a:ext cx="8229600" cy="504196"/>
          </a:xfrm>
        </p:spPr>
        <p:txBody>
          <a:bodyPr/>
          <a:lstStyle/>
          <a:p>
            <a:r>
              <a:rPr lang="en-US" dirty="0"/>
              <a:t>Service concepts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A8AFA2-ACE4-5C6D-BD76-37A6AE6A3E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3510" y="1788076"/>
            <a:ext cx="4043082" cy="445126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Comingled service – existing Special Transit customers and new on-demand riders sharing one fleet and technology </a:t>
            </a:r>
          </a:p>
          <a:p>
            <a:pPr>
              <a:lnSpc>
                <a:spcPct val="150000"/>
              </a:lnSpc>
            </a:pPr>
            <a:r>
              <a:rPr lang="en-US" dirty="0"/>
              <a:t>On-demand booking in addition to advanced reservations </a:t>
            </a:r>
          </a:p>
          <a:p>
            <a:pPr>
              <a:lnSpc>
                <a:spcPct val="150000"/>
              </a:lnSpc>
            </a:pPr>
            <a:r>
              <a:rPr lang="en-US" dirty="0"/>
              <a:t>Utilizing existing bus stops, (new) virtual stops and intersections as stop locations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97A7DE-9FCD-BC21-431E-60F0B55EF5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74"/>
          <a:stretch/>
        </p:blipFill>
        <p:spPr>
          <a:xfrm>
            <a:off x="5009491" y="1803955"/>
            <a:ext cx="3219450" cy="366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65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4E859-795A-4C0D-AD31-798650F73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073" y="238941"/>
            <a:ext cx="8644312" cy="369332"/>
          </a:xfrm>
        </p:spPr>
        <p:txBody>
          <a:bodyPr/>
          <a:lstStyle/>
          <a:p>
            <a:pPr algn="l"/>
            <a:r>
              <a:rPr lang="en-US" sz="2400" dirty="0" err="1"/>
              <a:t>Rideco</a:t>
            </a:r>
            <a:r>
              <a:rPr lang="en-US" sz="2400" dirty="0"/>
              <a:t> – on demand microtransit passenger APP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F0BE10D-BF5D-B21B-D252-BB6E7CD2D293}"/>
              </a:ext>
            </a:extLst>
          </p:cNvPr>
          <p:cNvGrpSpPr/>
          <p:nvPr/>
        </p:nvGrpSpPr>
        <p:grpSpPr>
          <a:xfrm>
            <a:off x="643510" y="2275439"/>
            <a:ext cx="7614665" cy="3195489"/>
            <a:chOff x="643510" y="2294489"/>
            <a:chExt cx="7614665" cy="319548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6BFC078-2FB5-45BE-AEE4-8F8AA4F7B69E}"/>
                </a:ext>
              </a:extLst>
            </p:cNvPr>
            <p:cNvSpPr txBox="1"/>
            <p:nvPr/>
          </p:nvSpPr>
          <p:spPr>
            <a:xfrm>
              <a:off x="643510" y="2504819"/>
              <a:ext cx="4152777" cy="6719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marL="0" marR="0" indent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lang="en-US" sz="1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indent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40127A2-5BBA-DF0A-5291-AD755CAAD690}"/>
                </a:ext>
              </a:extLst>
            </p:cNvPr>
            <p:cNvSpPr/>
            <p:nvPr/>
          </p:nvSpPr>
          <p:spPr>
            <a:xfrm>
              <a:off x="2638704" y="2659811"/>
              <a:ext cx="1394902" cy="419100"/>
            </a:xfrm>
            <a:prstGeom prst="rect">
              <a:avLst/>
            </a:prstGeom>
            <a:solidFill>
              <a:schemeClr val="bg1"/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6C1CA8A-CA98-1C89-BD39-7FD87C8F4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4203" y="5069318"/>
              <a:ext cx="1396105" cy="42066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1A78EF4-95A1-2C6D-C3BC-DF583110B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41828" y="2294489"/>
              <a:ext cx="1716347" cy="1452276"/>
            </a:xfrm>
            <a:prstGeom prst="rect">
              <a:avLst/>
            </a:prstGeom>
          </p:spPr>
        </p:pic>
      </p:grp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976BCA3-DD61-7DEE-1323-91D3DED0438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9844" y="5682663"/>
            <a:ext cx="8644312" cy="1089893"/>
          </a:xfrm>
        </p:spPr>
        <p:txBody>
          <a:bodyPr/>
          <a:lstStyle/>
          <a:p>
            <a:pPr algn="ctr"/>
            <a:r>
              <a:rPr lang="en-US" sz="1200" dirty="0"/>
              <a:t>Passenger App available via iOS, Android or Web Browser</a:t>
            </a:r>
          </a:p>
          <a:p>
            <a:pPr algn="ctr"/>
            <a:r>
              <a:rPr lang="en-US" sz="1200" dirty="0"/>
              <a:t>Register and create a user profile</a:t>
            </a:r>
          </a:p>
          <a:p>
            <a:pPr algn="ctr"/>
            <a:r>
              <a:rPr lang="en-US" sz="1200" dirty="0"/>
              <a:t>Book rides via App, Website or Phone Reservation (currently only 1 option – via phone)</a:t>
            </a:r>
          </a:p>
          <a:p>
            <a:pPr algn="ctr"/>
            <a:endParaRPr lang="en-US" sz="1200" dirty="0"/>
          </a:p>
          <a:p>
            <a:pPr algn="ctr">
              <a:lnSpc>
                <a:spcPct val="150000"/>
              </a:lnSpc>
            </a:pPr>
            <a:endParaRPr lang="en-US" sz="12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31F343E-9709-0667-1A1C-72CFACC606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76"/>
          <a:stretch/>
        </p:blipFill>
        <p:spPr>
          <a:xfrm>
            <a:off x="1545486" y="893280"/>
            <a:ext cx="3024824" cy="47750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CB07E4-5C01-F14C-D02D-FE70F50BB06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0918"/>
          <a:stretch/>
        </p:blipFill>
        <p:spPr>
          <a:xfrm>
            <a:off x="4740384" y="679718"/>
            <a:ext cx="3150934" cy="498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80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9079F115-F2C7-3780-B4C3-B1E67CE5CE8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3733927" y="1339313"/>
            <a:ext cx="4540495" cy="4179374"/>
          </a:xfrm>
          <a:prstGeom prst="rect">
            <a:avLst/>
          </a:prstGeom>
        </p:spPr>
      </p:pic>
      <p:pic>
        <p:nvPicPr>
          <p:cNvPr id="8" name="Picture 7" descr="A screenshot of a phone&#10;&#10;Description automatically generated with low confidence">
            <a:extLst>
              <a:ext uri="{FF2B5EF4-FFF2-40B4-BE49-F238E27FC236}">
                <a16:creationId xmlns:a16="http://schemas.microsoft.com/office/drawing/2014/main" id="{DDA8EE8A-D82D-816C-F4AC-57DB4E8B47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93" t="2903" r="42813" b="8823"/>
          <a:stretch/>
        </p:blipFill>
        <p:spPr>
          <a:xfrm>
            <a:off x="959225" y="769101"/>
            <a:ext cx="2581890" cy="5025307"/>
          </a:xfrm>
          <a:prstGeom prst="rect">
            <a:avLst/>
          </a:prstGeom>
        </p:spPr>
      </p:pic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454EB2F3-26CD-B3DA-AE36-24BC40834043}"/>
              </a:ext>
            </a:extLst>
          </p:cNvPr>
          <p:cNvSpPr txBox="1">
            <a:spLocks/>
          </p:cNvSpPr>
          <p:nvPr/>
        </p:nvSpPr>
        <p:spPr>
          <a:xfrm>
            <a:off x="6699182" y="1841760"/>
            <a:ext cx="2050159" cy="3952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vert="horz" lIns="45719" rIns="45719"/>
          <a:lstStyle>
            <a:lvl1pPr marL="342900" indent="-342900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1pPr>
            <a:lvl2pPr marL="790575" indent="-333375" defTabSz="457200" eaLnBrk="1" hangingPunct="1">
              <a:spcBef>
                <a:spcPts val="600"/>
              </a:spcBef>
              <a:buSzPct val="100000"/>
              <a:buFont typeface="Arial"/>
              <a:buChar char="–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2pPr>
            <a:lvl3pPr marL="1234439" indent="-320039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3pPr>
            <a:lvl4pPr marL="1727200" indent="-355600" defTabSz="457200" eaLnBrk="1" hangingPunct="1">
              <a:spcBef>
                <a:spcPts val="600"/>
              </a:spcBef>
              <a:buSzPct val="100000"/>
              <a:buFont typeface="Arial"/>
              <a:buChar char="–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4pPr>
            <a:lvl5pPr marL="2184400" indent="-355600" defTabSz="457200" eaLnBrk="1" hangingPunct="1">
              <a:spcBef>
                <a:spcPts val="600"/>
              </a:spcBef>
              <a:buSzPct val="100000"/>
              <a:buFont typeface="Arial"/>
              <a:buChar char="»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5pPr>
            <a:lvl6pPr marL="2606039" indent="-320039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6pPr>
            <a:lvl7pPr marL="3063239" indent="-320039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7pPr>
            <a:lvl8pPr marL="3520440" indent="-320040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8pPr>
            <a:lvl9pPr marL="3977640" indent="-320040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kern="0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6E675E74-264D-3A25-78DE-985A76BA9C73}"/>
              </a:ext>
            </a:extLst>
          </p:cNvPr>
          <p:cNvSpPr txBox="1">
            <a:spLocks/>
          </p:cNvSpPr>
          <p:nvPr/>
        </p:nvSpPr>
        <p:spPr>
          <a:xfrm>
            <a:off x="245252" y="6021134"/>
            <a:ext cx="8966314" cy="747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vert="horz" lIns="45719" rIns="45719"/>
          <a:lstStyle>
            <a:lvl1pPr marL="342900" indent="-342900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1pPr>
            <a:lvl2pPr marL="790575" indent="-333375" defTabSz="457200" eaLnBrk="1" hangingPunct="1">
              <a:spcBef>
                <a:spcPts val="600"/>
              </a:spcBef>
              <a:buSzPct val="100000"/>
              <a:buFont typeface="Arial"/>
              <a:buChar char="–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2pPr>
            <a:lvl3pPr marL="1234439" indent="-320039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3pPr>
            <a:lvl4pPr marL="1727200" indent="-355600" defTabSz="457200" eaLnBrk="1" hangingPunct="1">
              <a:spcBef>
                <a:spcPts val="600"/>
              </a:spcBef>
              <a:buSzPct val="100000"/>
              <a:buFont typeface="Arial"/>
              <a:buChar char="–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4pPr>
            <a:lvl5pPr marL="2184400" indent="-355600" defTabSz="457200" eaLnBrk="1" hangingPunct="1">
              <a:spcBef>
                <a:spcPts val="600"/>
              </a:spcBef>
              <a:buSzPct val="100000"/>
              <a:buFont typeface="Arial"/>
              <a:buChar char="»"/>
              <a:defRPr sz="1600" b="1">
                <a:solidFill>
                  <a:srgbClr val="000000"/>
                </a:solidFill>
                <a:latin typeface="Futura (Light)"/>
                <a:ea typeface="Gotham Book"/>
                <a:cs typeface="Futura (Light)"/>
                <a:sym typeface="Arial"/>
              </a:defRPr>
            </a:lvl5pPr>
            <a:lvl6pPr marL="2606039" indent="-320039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6pPr>
            <a:lvl7pPr marL="3063239" indent="-320039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7pPr>
            <a:lvl8pPr marL="3520440" indent="-320040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8pPr>
            <a:lvl9pPr marL="3977640" indent="-320040" defTabSz="457200" eaLnBrk="1" hangingPunct="1">
              <a:spcBef>
                <a:spcPts val="600"/>
              </a:spcBef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400" kern="0" dirty="0"/>
              <a:t>Ride pick-up locations include virtual Locations, existing bus stops and intersections</a:t>
            </a:r>
          </a:p>
          <a:p>
            <a:pPr algn="ctr"/>
            <a:r>
              <a:rPr lang="en-US" sz="1400" kern="0" dirty="0"/>
              <a:t>Special Transit will still have curb to curb service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149EF6-8F70-1EDC-6E11-A7DD0DA99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16476"/>
            <a:ext cx="8542421" cy="368300"/>
          </a:xfrm>
        </p:spPr>
        <p:txBody>
          <a:bodyPr/>
          <a:lstStyle/>
          <a:p>
            <a:pPr algn="l"/>
            <a:r>
              <a:rPr lang="en-US" sz="2400" dirty="0" err="1"/>
              <a:t>Rideco</a:t>
            </a:r>
            <a:r>
              <a:rPr lang="en-US" sz="2400" dirty="0"/>
              <a:t> – on demand microtransit passenger APP</a:t>
            </a:r>
          </a:p>
        </p:txBody>
      </p:sp>
    </p:spTree>
    <p:extLst>
      <p:ext uri="{BB962C8B-B14F-4D97-AF65-F5344CB8AC3E}">
        <p14:creationId xmlns:p14="http://schemas.microsoft.com/office/powerpoint/2010/main" val="55772509"/>
      </p:ext>
    </p:extLst>
  </p:cSld>
  <p:clrMapOvr>
    <a:masterClrMapping/>
  </p:clrMapOvr>
</p:sld>
</file>

<file path=ppt/theme/theme1.xml><?xml version="1.0" encoding="utf-8"?>
<a:theme xmlns:a="http://schemas.openxmlformats.org/drawingml/2006/main" name="Gtrans template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All Hands Meeting 2-23-21</Template>
  <TotalTime>3521</TotalTime>
  <Words>329</Words>
  <Application>Microsoft Office PowerPoint</Application>
  <PresentationFormat>On-screen Show (4:3)</PresentationFormat>
  <Paragraphs>62</Paragraphs>
  <Slides>13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Futura (Light)</vt:lpstr>
      <vt:lpstr>Futura Condensed</vt:lpstr>
      <vt:lpstr>Gotham Bold</vt:lpstr>
      <vt:lpstr>Gotham Book</vt:lpstr>
      <vt:lpstr>Gtrans template</vt:lpstr>
      <vt:lpstr>RideCo On-demand  Microtransit &amp; Special Transit  Software</vt:lpstr>
      <vt:lpstr>Presentation topics</vt:lpstr>
      <vt:lpstr>RIDE MILPITAS – MICROTRANSIT EXAMPLE </vt:lpstr>
      <vt:lpstr>PowerPoint Presentation</vt:lpstr>
      <vt:lpstr>PowerPoint Presentation</vt:lpstr>
      <vt:lpstr>PowerPoint Presentation</vt:lpstr>
      <vt:lpstr>PowerPoint Presentation</vt:lpstr>
      <vt:lpstr>Rideco – on demand microtransit passenger APP</vt:lpstr>
      <vt:lpstr>Rideco – on demand microtransit passenger APP</vt:lpstr>
      <vt:lpstr>PowerPoint Presentation</vt:lpstr>
      <vt:lpstr>PowerPoint Presentation</vt:lpstr>
      <vt:lpstr>Thank you! Questions/Comments</vt:lpstr>
      <vt:lpstr>Rideco – on demand microtransit software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All-Hands  Meeting</dc:title>
  <dc:creator>Melyssa Hutauruk</dc:creator>
  <cp:lastModifiedBy>Melyssa Hutauruk</cp:lastModifiedBy>
  <cp:revision>116</cp:revision>
  <cp:lastPrinted>2023-05-11T14:50:05Z</cp:lastPrinted>
  <dcterms:created xsi:type="dcterms:W3CDTF">2021-02-16T23:42:34Z</dcterms:created>
  <dcterms:modified xsi:type="dcterms:W3CDTF">2023-06-27T21:40:50Z</dcterms:modified>
</cp:coreProperties>
</file>