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5" autoAdjust="0"/>
    <p:restoredTop sz="94660"/>
  </p:normalViewPr>
  <p:slideViewPr>
    <p:cSldViewPr snapToGrid="0">
      <p:cViewPr>
        <p:scale>
          <a:sx n="66" d="100"/>
          <a:sy n="66" d="100"/>
        </p:scale>
        <p:origin x="1493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83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67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819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679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721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7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267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90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35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088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32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862717-C824-4C5C-9BC5-E21647D45B0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C88E39-0A97-4423-907F-A4EEBCC45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26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E3F8E-F2DA-83C1-6639-DB9E5AD41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47096"/>
          </a:xfrm>
        </p:spPr>
        <p:txBody>
          <a:bodyPr/>
          <a:lstStyle/>
          <a:p>
            <a:r>
              <a:rPr lang="en-US" dirty="0"/>
              <a:t>Current Wheel Loader</a:t>
            </a:r>
          </a:p>
        </p:txBody>
      </p:sp>
      <p:pic>
        <p:nvPicPr>
          <p:cNvPr id="1026" name="ymail_attachmentIdca5ef638-7ebc-46ff-bd81-d6592ae44aa6">
            <a:extLst>
              <a:ext uri="{FF2B5EF4-FFF2-40B4-BE49-F238E27FC236}">
                <a16:creationId xmlns:a16="http://schemas.microsoft.com/office/drawing/2014/main" id="{7DDD6BEE-5BDE-7941-D549-2309806AA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9351"/>
            <a:ext cx="9094649" cy="509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932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E3F8E-F2DA-83C1-6639-DB9E5AD41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47096"/>
          </a:xfrm>
        </p:spPr>
        <p:txBody>
          <a:bodyPr/>
          <a:lstStyle/>
          <a:p>
            <a:r>
              <a:rPr lang="en-US" dirty="0"/>
              <a:t>New Wheel Loader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197D24-7A56-81AB-055E-57006B1C4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377" y="1015720"/>
            <a:ext cx="5025424" cy="563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69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E3F8E-F2DA-83C1-6639-DB9E5AD41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47096"/>
          </a:xfrm>
        </p:spPr>
        <p:txBody>
          <a:bodyPr/>
          <a:lstStyle/>
          <a:p>
            <a:r>
              <a:rPr lang="en-US" dirty="0"/>
              <a:t>Current Backhoe</a:t>
            </a:r>
          </a:p>
        </p:txBody>
      </p:sp>
      <p:pic>
        <p:nvPicPr>
          <p:cNvPr id="2050" name="ymail_attachmentId642283b7-ea54-4811-8eb2-97daca258dca">
            <a:extLst>
              <a:ext uri="{FF2B5EF4-FFF2-40B4-BE49-F238E27FC236}">
                <a16:creationId xmlns:a16="http://schemas.microsoft.com/office/drawing/2014/main" id="{A4421EB1-335B-EC74-52ED-329A4E551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0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6769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E3F8E-F2DA-83C1-6639-DB9E5AD41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47096"/>
          </a:xfrm>
        </p:spPr>
        <p:txBody>
          <a:bodyPr/>
          <a:lstStyle/>
          <a:p>
            <a:r>
              <a:rPr lang="en-US" dirty="0"/>
              <a:t>New Backhoe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1FE273-0A75-1D0D-16EB-C249E9106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21" y="1047096"/>
            <a:ext cx="8031892" cy="56962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32662B2-5C57-7BFE-6A76-FC91DB5390EE}"/>
              </a:ext>
            </a:extLst>
          </p:cNvPr>
          <p:cNvSpPr/>
          <p:nvPr/>
        </p:nvSpPr>
        <p:spPr>
          <a:xfrm>
            <a:off x="6705600" y="1111624"/>
            <a:ext cx="2017059" cy="708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297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E3F8E-F2DA-83C1-6639-DB9E5AD41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47096"/>
          </a:xfrm>
        </p:spPr>
        <p:txBody>
          <a:bodyPr/>
          <a:lstStyle/>
          <a:p>
            <a:r>
              <a:rPr lang="en-US" dirty="0"/>
              <a:t>Current Tractor</a:t>
            </a:r>
          </a:p>
        </p:txBody>
      </p:sp>
      <p:pic>
        <p:nvPicPr>
          <p:cNvPr id="3074" name="ymail_attachmentIdc1ae7798-78e4-40d7-bf9e-8dea244c56fa">
            <a:extLst>
              <a:ext uri="{FF2B5EF4-FFF2-40B4-BE49-F238E27FC236}">
                <a16:creationId xmlns:a16="http://schemas.microsoft.com/office/drawing/2014/main" id="{A2CC6F5E-0168-4E99-90FD-6A18AC039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3407"/>
            <a:ext cx="9144000" cy="512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5554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E3F8E-F2DA-83C1-6639-DB9E5AD41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47096"/>
          </a:xfrm>
        </p:spPr>
        <p:txBody>
          <a:bodyPr/>
          <a:lstStyle/>
          <a:p>
            <a:r>
              <a:rPr lang="en-US" dirty="0"/>
              <a:t>New Tractor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A868EE-154B-16F2-3C39-279B74045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544" y="1599466"/>
            <a:ext cx="7078063" cy="525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9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14</Words>
  <Application>Microsoft Office PowerPoint</Application>
  <PresentationFormat>On-screen Show (4:3)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Current Wheel Loader</vt:lpstr>
      <vt:lpstr>New Wheel Loader</vt:lpstr>
      <vt:lpstr>Current Backhoe</vt:lpstr>
      <vt:lpstr>New Backhoe</vt:lpstr>
      <vt:lpstr>Current Tractor</vt:lpstr>
      <vt:lpstr>New Tractor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Allan Rigg</dc:creator>
  <cp:lastModifiedBy>Allan Rigg</cp:lastModifiedBy>
  <cp:revision>3</cp:revision>
  <dcterms:created xsi:type="dcterms:W3CDTF">2024-08-13T23:48:35Z</dcterms:created>
  <dcterms:modified xsi:type="dcterms:W3CDTF">2024-08-14T00:02:45Z</dcterms:modified>
</cp:coreProperties>
</file>