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7" r:id="rId3"/>
    <p:sldId id="258" r:id="rId4"/>
    <p:sldId id="259" r:id="rId5"/>
    <p:sldId id="260" r:id="rId6"/>
    <p:sldId id="263" r:id="rId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6" autoAdjust="0"/>
    <p:restoredTop sz="85046" autoAdjust="0"/>
  </p:normalViewPr>
  <p:slideViewPr>
    <p:cSldViewPr snapToGrid="0">
      <p:cViewPr varScale="1">
        <p:scale>
          <a:sx n="94" d="100"/>
          <a:sy n="94" d="100"/>
        </p:scale>
        <p:origin x="10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3" d="100"/>
          <a:sy n="103" d="100"/>
        </p:scale>
        <p:origin x="3264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E567DD4-B1E5-4C29-8070-FE8A7798E29D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8819445-D483-485A-9039-87582657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35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81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350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394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85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779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819445-D483-485A-9039-875826574B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22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F6A7-13FF-8F3B-EEEA-1DA594F02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D6AE0B-0B34-804F-DB88-8DB5BB677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207FB-7F85-9FFA-2B1A-8C5E56CC5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D2D94-4398-6218-3AB0-3B6D5DF9E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E9581-C548-CE29-F609-8AD30D1D3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06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C20A8-DC90-EC4B-A876-F50A5564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FB40A4-53FD-4D3B-9842-E8F7CF29B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06AB4-B681-ED19-47ED-5BBD7797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D8BD3-1764-80CD-C2B1-7B14E809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7E849-C591-FB8A-E34A-6B6B487D5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6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A34105-9DE5-866F-2A83-3703E0483C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6BA83-0286-A838-8B31-F0FB84CD4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115B9-19B1-C18A-BA64-E69711B6E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A1996-BDAC-55BB-5C56-D7BC83303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4626E-F561-6F52-0D5A-5CA223931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426DFCB-F2B1-198D-39A1-E68B4B54F174}"/>
              </a:ext>
            </a:extLst>
          </p:cNvPr>
          <p:cNvSpPr/>
          <p:nvPr userDrawn="1"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AE1EAE-0BD0-B862-758E-AB1753D6A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5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1621E-4051-4182-23B9-EB5698B1F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414"/>
            <a:ext cx="10515600" cy="42325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BFFA0-24EE-DB51-1091-07E82CDBC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F3230-B30C-66A0-EB80-2ABC7FA1F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FEE4F-28B0-0C2E-0C6B-D92EF768A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76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F7A1D-EB81-D37A-3B76-C24008AB7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DFF60-8BC0-01CA-3E8E-E26E48622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3B74B-9B13-8A79-DCEF-8D2631B85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28FCF-FB1F-7D65-3C8A-466A30A70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2ED8A-DEF6-0873-A233-DFEF0EA53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A2B19-5680-0E1D-9085-9E9000BB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F1279-4104-1A46-8AEC-6291CF0EC2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0586B-519E-0A0A-4613-3F25994C85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242DE-12F0-4F95-D10D-0D4765444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A81F3-5307-C6B1-4B0E-103CFD3AA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20B88-D45D-0E33-22E6-FA8B09644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2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CF18-7A85-87BE-4F3E-C55BF5FD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E45FDA-D435-C4C7-7E66-65AE98F8E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BDEA28-CCC7-A7A0-C3BC-206DAAB5F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E5CEB0-341A-B203-094E-BB23FC49F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E23195-9043-1107-1F93-583B9F10A1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23328B-67D9-2A07-7258-18414BB0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09621E-38B2-F6DD-E6AD-E486F71C0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83A4F2-4D5E-C98B-8CDA-2C1C8E2DE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9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E935E-50E2-97F5-D168-108F0B65E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D59D4-1434-60C0-E3F2-171B7276F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3DED6-0000-A4F4-5C52-EFBA79A19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8BA53B-F86E-1488-E275-A03B3AA62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2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1CCA06-707D-61F0-26BB-8FECFE71A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4F5A7B-EE47-4284-3C83-956962A04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3D781A-71B7-5029-F4B1-49F52381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22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9FF6-62DC-374F-10F9-A0154A998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FBF80-EE6D-FC6E-B712-3CBE00F88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E5CCB-5706-28AB-8D9E-4F05AE007B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119627-40AA-0155-CE5D-53B6B0E8E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2DCDC-5BAE-FAB0-02C7-C9657754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660DF-846A-2C02-8C5E-1178EB52E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12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AF65C-EEBF-317E-48DF-1EC683829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7DA51C-1AD6-AA2E-FD53-01C826CA9B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A07D2-E0DC-0F89-7701-5A1D20485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4513E8-02E7-14FD-B219-1F6F9E7DD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0CB31D-B3B3-C2C0-4496-BDA9285A5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CF8B6-BCB1-0436-5DCE-EA730F76C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6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688E18-4D96-5427-D8A3-34E91E3FD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043EE0-9550-DBF1-911F-F7366A4E2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50FAE-5C79-B1AB-7358-92BBF38C1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CDAFC-FBD7-43D5-9DE9-40BDCEFB7EC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04CFB-7750-BEEC-F771-D8F7520537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23E20-3372-F082-9807-A6132CBBF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54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9B6075-1DEF-F114-5A96-B0571C84CE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C18319-A14B-4144-7AFF-5E7EBD20BD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7540" y="3019329"/>
            <a:ext cx="8860326" cy="1219436"/>
          </a:xfrm>
        </p:spPr>
        <p:txBody>
          <a:bodyPr>
            <a:noAutofit/>
          </a:bodyPr>
          <a:lstStyle/>
          <a:p>
            <a:pPr algn="l"/>
            <a:r>
              <a:rPr lang="en-US" sz="4800" b="1" dirty="0">
                <a:solidFill>
                  <a:schemeClr val="bg1"/>
                </a:solidFill>
                <a:latin typeface="+mn-lt"/>
              </a:rPr>
              <a:t>Gardena Economic Business Advisory Commission (GEBAC)</a:t>
            </a:r>
            <a:endParaRPr lang="en-US" sz="48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7561CA-2429-0D41-0611-574152496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7540" y="4600542"/>
            <a:ext cx="7520412" cy="922070"/>
          </a:xfrm>
        </p:spPr>
        <p:txBody>
          <a:bodyPr/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Boards &amp; Commissions Update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10, 2024</a:t>
            </a: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544F112-1134-B635-13A8-FAAADCD2A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309" y="253496"/>
            <a:ext cx="1201213" cy="12020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764B9F8-A669-1A7A-6425-F87C7ABBFB9D}"/>
              </a:ext>
            </a:extLst>
          </p:cNvPr>
          <p:cNvSpPr/>
          <p:nvPr/>
        </p:nvSpPr>
        <p:spPr>
          <a:xfrm>
            <a:off x="1210963" y="4423980"/>
            <a:ext cx="8800152" cy="4571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95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4756-2BD4-CEFA-B7EE-2C9347316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66E50-8A14-3157-7078-81F55D27F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July 2021, the Gardena Economic Advisory Commission (GEBAC) was codified from a Committee to a Commission.</a:t>
            </a:r>
          </a:p>
          <a:p>
            <a:r>
              <a:rPr lang="en-US" dirty="0"/>
              <a:t>GEBAC’s </a:t>
            </a:r>
            <a:r>
              <a:rPr lang="en-US" b="0" i="0" dirty="0">
                <a:effectLst/>
              </a:rPr>
              <a:t>mission is to support economic initiatives that encourage a business and job friendly environment and to attract and retain businesses that will enhance Gardena’s economy viability, financial stability, and advance the general well-being of the community.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95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4A216-2798-BC17-4AA3-12C4C733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3BBDB-AD9E-17AC-787C-AFC60A8E7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414"/>
            <a:ext cx="10515600" cy="903889"/>
          </a:xfrm>
        </p:spPr>
        <p:txBody>
          <a:bodyPr>
            <a:normAutofit/>
          </a:bodyPr>
          <a:lstStyle/>
          <a:p>
            <a:r>
              <a:rPr lang="en-US" b="0" i="0" dirty="0">
                <a:effectLst/>
              </a:rPr>
              <a:t>The Commission consists of eleven members from the business community within the City of Gardena.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358292-F382-BF46-7217-4B7E3A26FE20}"/>
              </a:ext>
            </a:extLst>
          </p:cNvPr>
          <p:cNvSpPr txBox="1"/>
          <p:nvPr/>
        </p:nvSpPr>
        <p:spPr>
          <a:xfrm>
            <a:off x="1347952" y="2869323"/>
            <a:ext cx="492502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0" i="0" u="none" strike="noStrike" baseline="0" dirty="0"/>
              <a:t>Steve Rogers -  Chairperson</a:t>
            </a:r>
          </a:p>
          <a:p>
            <a:r>
              <a:rPr lang="en-US" sz="3200" dirty="0" err="1"/>
              <a:t>Christyna</a:t>
            </a:r>
            <a:r>
              <a:rPr lang="en-US" sz="3200" dirty="0"/>
              <a:t> Washington</a:t>
            </a:r>
            <a:endParaRPr lang="en-US" sz="3200" b="0" i="0" u="none" strike="noStrike" baseline="0" dirty="0"/>
          </a:p>
          <a:p>
            <a:pPr algn="l"/>
            <a:r>
              <a:rPr lang="en-US" sz="3200" b="0" i="0" u="none" strike="noStrike" baseline="0" dirty="0"/>
              <a:t>Gene Hale</a:t>
            </a:r>
          </a:p>
          <a:p>
            <a:r>
              <a:rPr lang="en-US" sz="3200" b="0" i="0" u="none" strike="noStrike" baseline="0" dirty="0"/>
              <a:t>Gilbert Bernal, Jr.</a:t>
            </a:r>
          </a:p>
          <a:p>
            <a:pPr algn="l"/>
            <a:r>
              <a:rPr lang="en-US" sz="3200" b="0" i="0" u="none" strike="noStrike" baseline="0" dirty="0"/>
              <a:t>Joshua Bettencourt</a:t>
            </a:r>
          </a:p>
          <a:p>
            <a:pPr algn="l"/>
            <a:r>
              <a:rPr lang="en-US" sz="3200" b="0" i="0" u="none" strike="noStrike" baseline="0" dirty="0"/>
              <a:t>Jules </a:t>
            </a:r>
            <a:r>
              <a:rPr lang="en-US" sz="3200" b="0" i="0" u="none" strike="noStrike" baseline="0" dirty="0" err="1"/>
              <a:t>Laross-Kanhan</a:t>
            </a:r>
            <a:endParaRPr lang="en-US" sz="3200" b="0" i="0" u="none" strike="noStrike" baseline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054899-504E-C7A0-8174-FCA064D86956}"/>
              </a:ext>
            </a:extLst>
          </p:cNvPr>
          <p:cNvSpPr txBox="1"/>
          <p:nvPr/>
        </p:nvSpPr>
        <p:spPr>
          <a:xfrm>
            <a:off x="6455302" y="2869323"/>
            <a:ext cx="520492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0" i="0" u="none" strike="noStrike" baseline="0" dirty="0"/>
              <a:t>Kale Morita</a:t>
            </a:r>
          </a:p>
          <a:p>
            <a:r>
              <a:rPr lang="en-US" sz="3200" b="0" i="0" u="none" strike="noStrike" baseline="0" dirty="0"/>
              <a:t>Naresh Solanki</a:t>
            </a:r>
          </a:p>
          <a:p>
            <a:r>
              <a:rPr lang="en-US" sz="3200" b="0" i="0" u="none" strike="noStrike" baseline="0" dirty="0"/>
              <a:t>Louis Enriquez</a:t>
            </a:r>
          </a:p>
          <a:p>
            <a:pPr algn="l"/>
            <a:r>
              <a:rPr lang="en-US" sz="3200" b="0" i="0" u="none" strike="noStrike" baseline="0" dirty="0"/>
              <a:t>Moe </a:t>
            </a:r>
            <a:r>
              <a:rPr lang="en-US" sz="3200" b="0" i="0" u="none" strike="noStrike" baseline="0" dirty="0" err="1"/>
              <a:t>Shemirani</a:t>
            </a:r>
            <a:endParaRPr lang="en-US" sz="3200" b="0" i="0" u="none" strike="noStrike" baseline="0" dirty="0"/>
          </a:p>
          <a:p>
            <a:pPr algn="l"/>
            <a:r>
              <a:rPr lang="en-US" sz="3200" dirty="0"/>
              <a:t>Vacant</a:t>
            </a:r>
          </a:p>
        </p:txBody>
      </p:sp>
    </p:spTree>
    <p:extLst>
      <p:ext uri="{BB962C8B-B14F-4D97-AF65-F5344CB8AC3E}">
        <p14:creationId xmlns:p14="http://schemas.microsoft.com/office/powerpoint/2010/main" val="1946374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29F3-9171-95CA-6110-6FED2DFA4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DAFB2-074D-F558-3799-318376F63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Promote new business development opportunities; identify incentives that will encourage desirable business and industry to locate within the City; identify issues that would prevent businesses from locating to Gardena; provide input on finding ways to eliminate these issues;</a:t>
            </a:r>
          </a:p>
          <a:p>
            <a:r>
              <a:rPr lang="en-US" dirty="0"/>
              <a:t>Provide assistance and support reduce business retention issues; </a:t>
            </a:r>
          </a:p>
          <a:p>
            <a:r>
              <a:rPr lang="en-US" dirty="0"/>
              <a:t>Support appropriate legislation, updates to related City business policies; and</a:t>
            </a:r>
          </a:p>
          <a:p>
            <a:r>
              <a:rPr lang="en-US" dirty="0"/>
              <a:t>Provide support on issues effecting the economy and quality of life in the City.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706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E8B96-04C7-F9BE-172D-A00E58985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46786-D256-BA82-603E-6ACC08483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South Bay Workforce Investment Board (SBWIB)</a:t>
            </a:r>
          </a:p>
          <a:p>
            <a:pPr lvl="1"/>
            <a:r>
              <a:rPr lang="en-US" dirty="0"/>
              <a:t>GEBAC receives, reviews, and recommends the nomination of the new board members to represent the City of Gardena	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Local Hiring </a:t>
            </a:r>
          </a:p>
          <a:p>
            <a:pPr lvl="1"/>
            <a:r>
              <a:rPr lang="en-US" dirty="0"/>
              <a:t>GEBAC discussed on the idea of implementing local hire programs and local purchasing requirements for developments in the City.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Gardena Boulevard Revitalization </a:t>
            </a:r>
          </a:p>
          <a:p>
            <a:pPr lvl="1"/>
            <a:r>
              <a:rPr lang="en-US" dirty="0"/>
              <a:t>City of Gardena was awarded $2 Million State Earmark for the revitalization of Gardena Boulevard.</a:t>
            </a:r>
          </a:p>
          <a:p>
            <a:pPr lvl="1" algn="just"/>
            <a:r>
              <a:rPr lang="en-US" dirty="0"/>
              <a:t>GEBAC partnered with the design consultant to pursue a Façade Improvement Design for City Council's review and approval.</a:t>
            </a:r>
          </a:p>
        </p:txBody>
      </p:sp>
    </p:spTree>
    <p:extLst>
      <p:ext uri="{BB962C8B-B14F-4D97-AF65-F5344CB8AC3E}">
        <p14:creationId xmlns:p14="http://schemas.microsoft.com/office/powerpoint/2010/main" val="2782768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9B6075-1DEF-F114-5A96-B0571C84CE68}"/>
              </a:ext>
            </a:extLst>
          </p:cNvPr>
          <p:cNvSpPr/>
          <p:nvPr/>
        </p:nvSpPr>
        <p:spPr>
          <a:xfrm>
            <a:off x="0" y="-86498"/>
            <a:ext cx="12192000" cy="694449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C18319-A14B-4144-7AFF-5E7EBD20BD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4044" y="2789192"/>
            <a:ext cx="9144000" cy="1106622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+mn-lt"/>
              </a:rPr>
              <a:t>Thank you</a:t>
            </a:r>
            <a:endParaRPr lang="en-US" sz="48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544F112-1134-B635-13A8-FAAADCD2A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309" y="253496"/>
            <a:ext cx="1201213" cy="120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87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11692</TotalTime>
  <Words>299</Words>
  <Application>Microsoft Office PowerPoint</Application>
  <PresentationFormat>Widescreen</PresentationFormat>
  <Paragraphs>40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Gardena Economic Business Advisory Commission (GEBAC)</vt:lpstr>
      <vt:lpstr>MISSION</vt:lpstr>
      <vt:lpstr>MEMBERS</vt:lpstr>
      <vt:lpstr>GOALS</vt:lpstr>
      <vt:lpstr>DISCUSSIONS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Gardena Economic Advisory Commission (GEBAC)</dc:title>
  <dc:creator>Jackie Choi</dc:creator>
  <cp:lastModifiedBy>Becky Romero</cp:lastModifiedBy>
  <cp:revision>19</cp:revision>
  <cp:lastPrinted>2023-10-24T00:56:20Z</cp:lastPrinted>
  <dcterms:created xsi:type="dcterms:W3CDTF">2023-01-17T23:30:48Z</dcterms:created>
  <dcterms:modified xsi:type="dcterms:W3CDTF">2024-09-10T23:47:25Z</dcterms:modified>
</cp:coreProperties>
</file>