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1" r:id="rId2"/>
    <p:sldMasterId id="2147483674" r:id="rId3"/>
  </p:sldMasterIdLst>
  <p:notesMasterIdLst>
    <p:notesMasterId r:id="rId14"/>
  </p:notesMasterIdLst>
  <p:sldIdLst>
    <p:sldId id="256" r:id="rId4"/>
    <p:sldId id="259" r:id="rId5"/>
    <p:sldId id="1053" r:id="rId6"/>
    <p:sldId id="1052" r:id="rId7"/>
    <p:sldId id="1057" r:id="rId8"/>
    <p:sldId id="1056" r:id="rId9"/>
    <p:sldId id="1023" r:id="rId10"/>
    <p:sldId id="272" r:id="rId11"/>
    <p:sldId id="274" r:id="rId12"/>
    <p:sldId id="1055" r:id="rId13"/>
  </p:sldIdLst>
  <p:sldSz cx="12192000" cy="6858000"/>
  <p:notesSz cx="7315200" cy="9601200"/>
  <p:embeddedFontLst>
    <p:embeddedFont>
      <p:font typeface="Calibri" panose="020F0502020204030204" pitchFamily="34" charset="0"/>
      <p:regular r:id="rId15"/>
      <p:bold r:id="rId16"/>
      <p:italic r:id="rId17"/>
      <p:boldItalic r:id="rId18"/>
    </p:embeddedFont>
    <p:embeddedFont>
      <p:font typeface="Calibri Light" panose="020F0302020204030204" pitchFamily="34" charset="0"/>
      <p:regular r:id="rId19"/>
      <p:italic r:id="rId20"/>
    </p:embeddedFont>
    <p:embeddedFont>
      <p:font typeface="Courgette" panose="020B0604020202020204" charset="0"/>
      <p:regular r:id="rId21"/>
    </p:embeddedFont>
    <p:embeddedFont>
      <p:font typeface="Erica One" panose="020B0604020202020204" charset="0"/>
      <p:regular r:id="rId22"/>
    </p:embeddedFont>
    <p:embeddedFont>
      <p:font typeface="League Spartan" panose="020B0604020202020204" charset="0"/>
      <p:regular r:id="rId23"/>
      <p:bold r:id="rId24"/>
    </p:embeddedFont>
    <p:embeddedFont>
      <p:font typeface="Myanmar Text" panose="020B0502040204020203" pitchFamily="34" charset="0"/>
      <p:regular r:id="rId25"/>
      <p:bold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5" roundtripDataSignature="AMtx7mgq6OffZJnRAQEHXTGYBGEDLf7No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814F"/>
    <a:srgbClr val="7E8753"/>
    <a:srgbClr val="6D7448"/>
    <a:srgbClr val="71794B"/>
    <a:srgbClr val="78794B"/>
    <a:srgbClr val="80814F"/>
    <a:srgbClr val="717246"/>
    <a:srgbClr val="7B7C4C"/>
    <a:srgbClr val="797600"/>
    <a:srgbClr val="8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E7A9DF-FAA3-4D33-8657-D78156C64D9A}" v="2" dt="2023-09-11T16:19:46.9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357" autoAdjust="0"/>
  </p:normalViewPr>
  <p:slideViewPr>
    <p:cSldViewPr snapToGrid="0">
      <p:cViewPr varScale="1">
        <p:scale>
          <a:sx n="121" d="100"/>
          <a:sy n="121" d="100"/>
        </p:scale>
        <p:origin x="485" y="91"/>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font" Target="fonts/font4.fntdata"/><Relationship Id="rId26" Type="http://schemas.openxmlformats.org/officeDocument/2006/relationships/font" Target="fonts/font12.fntdata"/><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font" Target="fonts/font7.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font" Target="fonts/font3.fntdata"/><Relationship Id="rId25" Type="http://schemas.openxmlformats.org/officeDocument/2006/relationships/font" Target="fonts/font11.fntdata"/><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10.fntdata"/><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font" Target="fonts/font1.fntdata"/><Relationship Id="rId23" Type="http://schemas.openxmlformats.org/officeDocument/2006/relationships/font" Target="fonts/font9.fntdata"/><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font" Target="fonts/font5.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 Id="rId22" Type="http://schemas.openxmlformats.org/officeDocument/2006/relationships/font" Target="fonts/font8.fntdata"/><Relationship Id="rId35"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1"/>
            <a:ext cx="3169698" cy="480225"/>
          </a:xfrm>
          <a:prstGeom prst="rect">
            <a:avLst/>
          </a:prstGeom>
          <a:noFill/>
          <a:ln>
            <a:noFill/>
          </a:ln>
        </p:spPr>
        <p:txBody>
          <a:bodyPr spcFirstLastPara="1" wrap="square" lIns="96650" tIns="48325" rIns="96650" bIns="48325"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3832" y="1"/>
            <a:ext cx="3169698" cy="480225"/>
          </a:xfrm>
          <a:prstGeom prst="rect">
            <a:avLst/>
          </a:prstGeom>
          <a:noFill/>
          <a:ln>
            <a:noFill/>
          </a:ln>
        </p:spPr>
        <p:txBody>
          <a:bodyPr spcFirstLastPara="1" wrap="square" lIns="96650" tIns="48325" rIns="96650" bIns="48325"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731856" y="4561313"/>
            <a:ext cx="5851491" cy="4320375"/>
          </a:xfrm>
          <a:prstGeom prst="rect">
            <a:avLst/>
          </a:prstGeom>
          <a:noFill/>
          <a:ln>
            <a:noFill/>
          </a:ln>
        </p:spPr>
        <p:txBody>
          <a:bodyPr spcFirstLastPara="1" wrap="square" lIns="96650" tIns="48325" rIns="96650" bIns="48325" anchor="t" anchorCtr="0">
            <a:no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326"/>
            <a:ext cx="3169698" cy="480225"/>
          </a:xfrm>
          <a:prstGeom prst="rect">
            <a:avLst/>
          </a:prstGeom>
          <a:noFill/>
          <a:ln>
            <a:noFill/>
          </a:ln>
        </p:spPr>
        <p:txBody>
          <a:bodyPr spcFirstLastPara="1" wrap="square" lIns="96650" tIns="48325" rIns="96650" bIns="48325"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3832" y="9119326"/>
            <a:ext cx="3169698" cy="480225"/>
          </a:xfrm>
          <a:prstGeom prst="rect">
            <a:avLst/>
          </a:prstGeom>
          <a:noFill/>
          <a:ln>
            <a:noFill/>
          </a:ln>
        </p:spPr>
        <p:txBody>
          <a:bodyPr spcFirstLastPara="1" wrap="square" lIns="96650" tIns="48325" rIns="96650" bIns="4832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3" name="Google Shape;93;p1:notes"/>
          <p:cNvSpPr txBox="1">
            <a:spLocks noGrp="1"/>
          </p:cNvSpPr>
          <p:nvPr>
            <p:ph type="body" idx="1"/>
          </p:nvPr>
        </p:nvSpPr>
        <p:spPr>
          <a:xfrm>
            <a:off x="731856" y="4561313"/>
            <a:ext cx="5851491" cy="4320375"/>
          </a:xfrm>
          <a:prstGeom prst="rect">
            <a:avLst/>
          </a:prstGeom>
          <a:noFill/>
          <a:ln>
            <a:noFill/>
          </a:ln>
        </p:spPr>
        <p:txBody>
          <a:bodyPr spcFirstLastPara="1" wrap="square" lIns="96650" tIns="48325" rIns="96650" bIns="48325" anchor="t" anchorCtr="0">
            <a:noAutofit/>
          </a:bodyPr>
          <a:lstStyle/>
          <a:p>
            <a:pPr marL="0" lvl="0" indent="0" algn="l" rtl="0">
              <a:lnSpc>
                <a:spcPct val="100000"/>
              </a:lnSpc>
              <a:spcBef>
                <a:spcPts val="0"/>
              </a:spcBef>
              <a:spcAft>
                <a:spcPts val="0"/>
              </a:spcAft>
              <a:buSzPts val="1400"/>
              <a:buNone/>
            </a:pPr>
            <a:r>
              <a:rPr lang="en-US"/>
              <a:t>Intro</a:t>
            </a:r>
            <a:endParaRPr/>
          </a:p>
        </p:txBody>
      </p:sp>
      <p:sp>
        <p:nvSpPr>
          <p:cNvPr id="94" name="Google Shape;94;p1:notes"/>
          <p:cNvSpPr txBox="1">
            <a:spLocks noGrp="1"/>
          </p:cNvSpPr>
          <p:nvPr>
            <p:ph type="sldNum" idx="12"/>
          </p:nvPr>
        </p:nvSpPr>
        <p:spPr>
          <a:xfrm>
            <a:off x="4143832" y="9119326"/>
            <a:ext cx="3169698" cy="480225"/>
          </a:xfrm>
          <a:prstGeom prst="rect">
            <a:avLst/>
          </a:prstGeom>
          <a:noFill/>
          <a:ln>
            <a:noFill/>
          </a:ln>
        </p:spPr>
        <p:txBody>
          <a:bodyPr spcFirstLastPara="1" wrap="square" lIns="96650" tIns="48325" rIns="96650" bIns="4832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2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sz="1200">
              <a:solidFill>
                <a:schemeClr val="dk1"/>
              </a:solidFill>
              <a:latin typeface="Arial"/>
              <a:ea typeface="Arial"/>
              <a:cs typeface="Arial"/>
              <a:sym typeface="Arial"/>
            </a:endParaRPr>
          </a:p>
        </p:txBody>
      </p:sp>
      <p:sp>
        <p:nvSpPr>
          <p:cNvPr id="367" name="Google Shape;367;p2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400"/>
              <a:buNone/>
            </a:pPr>
            <a:r>
              <a:rPr lang="en-US" sz="1200">
                <a:solidFill>
                  <a:schemeClr val="dk1"/>
                </a:solidFill>
                <a:latin typeface="Arial"/>
                <a:ea typeface="Arial"/>
                <a:cs typeface="Arial"/>
                <a:sym typeface="Arial"/>
              </a:rPr>
              <a:t>08.08.2022</a:t>
            </a:r>
            <a:endParaRPr sz="1200">
              <a:solidFill>
                <a:schemeClr val="dk1"/>
              </a:solidFill>
              <a:latin typeface="Arial"/>
              <a:ea typeface="Arial"/>
              <a:cs typeface="Arial"/>
              <a:sym typeface="Arial"/>
            </a:endParaRPr>
          </a:p>
        </p:txBody>
      </p:sp>
      <p:sp>
        <p:nvSpPr>
          <p:cNvPr id="368" name="Google Shape;368;p2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 name="Google Shape;369;p2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Thank you for your time, and please reach out to me if you have any questions. </a:t>
            </a:r>
            <a:endParaRPr/>
          </a:p>
        </p:txBody>
      </p:sp>
      <p:sp>
        <p:nvSpPr>
          <p:cNvPr id="370" name="Google Shape;370;p2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sz="1200">
              <a:solidFill>
                <a:schemeClr val="dk1"/>
              </a:solidFill>
              <a:latin typeface="Arial"/>
              <a:ea typeface="Arial"/>
              <a:cs typeface="Arial"/>
              <a:sym typeface="Arial"/>
            </a:endParaRPr>
          </a:p>
        </p:txBody>
      </p:sp>
      <p:sp>
        <p:nvSpPr>
          <p:cNvPr id="371" name="Google Shape;371;p2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10</a:t>
            </a:fld>
            <a:endParaRPr sz="1200">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4: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2" name="Google Shape;142;p4:notes"/>
          <p:cNvSpPr txBox="1">
            <a:spLocks noGrp="1"/>
          </p:cNvSpPr>
          <p:nvPr>
            <p:ph type="body" idx="1"/>
          </p:nvPr>
        </p:nvSpPr>
        <p:spPr>
          <a:xfrm>
            <a:off x="731856" y="4561313"/>
            <a:ext cx="5851491" cy="4320375"/>
          </a:xfrm>
          <a:prstGeom prst="rect">
            <a:avLst/>
          </a:prstGeom>
          <a:noFill/>
          <a:ln>
            <a:noFill/>
          </a:ln>
        </p:spPr>
        <p:txBody>
          <a:bodyPr spcFirstLastPara="1" wrap="square" lIns="96650" tIns="48325" rIns="96650" bIns="48325" anchor="t" anchorCtr="0">
            <a:noAutofit/>
          </a:bodyPr>
          <a:lstStyle/>
          <a:p>
            <a:pPr marL="0" lvl="0" indent="0" algn="l" rtl="0">
              <a:lnSpc>
                <a:spcPct val="100000"/>
              </a:lnSpc>
              <a:spcBef>
                <a:spcPts val="0"/>
              </a:spcBef>
              <a:spcAft>
                <a:spcPts val="0"/>
              </a:spcAft>
              <a:buSzPts val="1400"/>
              <a:buNone/>
            </a:pPr>
            <a:r>
              <a:rPr lang="en-US"/>
              <a:t>Why care about mosquitoes? The mosquito is the deadliest animal in the world, causing 700,000 human fatalities each year. Mosquitoes can also transmit diseases like West Nile virus, Zika, dengue and chikungunya. It only takes one infected mosquito to cause an outbreak in a community.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solidFill>
                  <a:srgbClr val="FF0000"/>
                </a:solidFill>
              </a:rPr>
              <a:t>Added Dengue to the text for center panel. Zika isn’t currently talked about in the media, and people are more familiar with dengue.</a:t>
            </a:r>
            <a:endParaRPr>
              <a:solidFill>
                <a:srgbClr val="FF0000"/>
              </a:solidFill>
            </a:endParaRPr>
          </a:p>
        </p:txBody>
      </p:sp>
      <p:sp>
        <p:nvSpPr>
          <p:cNvPr id="143" name="Google Shape;143;p4:notes"/>
          <p:cNvSpPr txBox="1">
            <a:spLocks noGrp="1"/>
          </p:cNvSpPr>
          <p:nvPr>
            <p:ph type="sldNum" idx="12"/>
          </p:nvPr>
        </p:nvSpPr>
        <p:spPr>
          <a:xfrm>
            <a:off x="4143832" y="9119326"/>
            <a:ext cx="3169698" cy="480225"/>
          </a:xfrm>
          <a:prstGeom prst="rect">
            <a:avLst/>
          </a:prstGeom>
          <a:noFill/>
          <a:ln>
            <a:noFill/>
          </a:ln>
        </p:spPr>
        <p:txBody>
          <a:bodyPr spcFirstLastPara="1" wrap="square" lIns="96650" tIns="48325" rIns="96650" bIns="48325"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5: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4" name="Google Shape;164;p5:notes"/>
          <p:cNvSpPr txBox="1">
            <a:spLocks noGrp="1"/>
          </p:cNvSpPr>
          <p:nvPr>
            <p:ph type="body" idx="1"/>
          </p:nvPr>
        </p:nvSpPr>
        <p:spPr>
          <a:xfrm>
            <a:off x="731856" y="4561313"/>
            <a:ext cx="5851491" cy="4320375"/>
          </a:xfrm>
          <a:prstGeom prst="rect">
            <a:avLst/>
          </a:prstGeom>
          <a:noFill/>
          <a:ln>
            <a:noFill/>
          </a:ln>
        </p:spPr>
        <p:txBody>
          <a:bodyPr spcFirstLastPara="1" wrap="square" lIns="96650" tIns="48325" rIns="96650" bIns="48325" anchor="t" anchorCtr="0">
            <a:noAutofit/>
          </a:bodyPr>
          <a:lstStyle/>
          <a:p>
            <a:pPr marL="0" lvl="0" indent="0" algn="l" rtl="0">
              <a:lnSpc>
                <a:spcPct val="100000"/>
              </a:lnSpc>
              <a:spcBef>
                <a:spcPts val="0"/>
              </a:spcBef>
              <a:spcAft>
                <a:spcPts val="0"/>
              </a:spcAft>
              <a:buSzPts val="1400"/>
              <a:buNone/>
            </a:pPr>
            <a:r>
              <a:rPr lang="en-US" dirty="0"/>
              <a:t>Their introduction and rapid spread throughout California can be attributed to the ability of their eggs to remain viable for prolonged periods in the absence of water. Mosquitoes go through a full metamorphosis life cycle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Culex mosquitoes, for example, lay their eggs in rafts that float on the water’s surface. If the water is removed, the eggs desiccate and are no longer viable. In contrast, Aedes species lay their eggs singly on the sides of the container, at the water line. The cyst covering the eggs prevents them from drying out, and the eggs may remain viable for more than a year under proper conditions. If that container is moved, there is the potential of introducing these species to other areas.</a:t>
            </a:r>
            <a:endParaRPr dirty="0"/>
          </a:p>
        </p:txBody>
      </p:sp>
      <p:sp>
        <p:nvSpPr>
          <p:cNvPr id="165" name="Google Shape;165;p5:notes"/>
          <p:cNvSpPr txBox="1">
            <a:spLocks noGrp="1"/>
          </p:cNvSpPr>
          <p:nvPr>
            <p:ph type="sldNum" idx="12"/>
          </p:nvPr>
        </p:nvSpPr>
        <p:spPr>
          <a:xfrm>
            <a:off x="4143832" y="9119326"/>
            <a:ext cx="3169698" cy="480225"/>
          </a:xfrm>
          <a:prstGeom prst="rect">
            <a:avLst/>
          </a:prstGeom>
          <a:noFill/>
          <a:ln>
            <a:noFill/>
          </a:ln>
        </p:spPr>
        <p:txBody>
          <a:bodyPr spcFirstLastPara="1" wrap="square" lIns="96650" tIns="48325" rIns="96650" bIns="48325"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3</a:t>
            </a:fld>
            <a:endParaRPr sz="1200">
              <a:solidFill>
                <a:schemeClr val="dk1"/>
              </a:solidFill>
              <a:latin typeface="Arial"/>
              <a:ea typeface="Arial"/>
              <a:cs typeface="Arial"/>
              <a:sym typeface="Arial"/>
            </a:endParaRPr>
          </a:p>
        </p:txBody>
      </p:sp>
    </p:spTree>
    <p:extLst>
      <p:ext uri="{BB962C8B-B14F-4D97-AF65-F5344CB8AC3E}">
        <p14:creationId xmlns:p14="http://schemas.microsoft.com/office/powerpoint/2010/main" val="2963418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8DC101-83CB-4608-9E97-C11C13853BE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18327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a:defRPr>
                <a:solidFill>
                  <a:schemeClr val="tx1"/>
                </a:solidFill>
                <a:latin typeface="Showcard Gothic"/>
              </a:defRPr>
            </a:lvl1pPr>
            <a:lvl2pPr marL="742950" indent="-285750" defTabSz="933450">
              <a:defRPr>
                <a:solidFill>
                  <a:schemeClr val="tx1"/>
                </a:solidFill>
                <a:latin typeface="Showcard Gothic"/>
              </a:defRPr>
            </a:lvl2pPr>
            <a:lvl3pPr marL="1143000" indent="-228600" defTabSz="933450">
              <a:defRPr>
                <a:solidFill>
                  <a:schemeClr val="tx1"/>
                </a:solidFill>
                <a:latin typeface="Showcard Gothic"/>
              </a:defRPr>
            </a:lvl3pPr>
            <a:lvl4pPr marL="1600200" indent="-228600" defTabSz="933450">
              <a:defRPr>
                <a:solidFill>
                  <a:schemeClr val="tx1"/>
                </a:solidFill>
                <a:latin typeface="Showcard Gothic"/>
              </a:defRPr>
            </a:lvl4pPr>
            <a:lvl5pPr marL="2057400" indent="-228600" defTabSz="933450">
              <a:defRPr>
                <a:solidFill>
                  <a:schemeClr val="tx1"/>
                </a:solidFill>
                <a:latin typeface="Showcard Gothic"/>
              </a:defRPr>
            </a:lvl5pPr>
            <a:lvl6pPr marL="2514600" indent="-228600" defTabSz="933450" eaLnBrk="0" fontAlgn="base" hangingPunct="0">
              <a:spcBef>
                <a:spcPct val="0"/>
              </a:spcBef>
              <a:spcAft>
                <a:spcPct val="0"/>
              </a:spcAft>
              <a:defRPr>
                <a:solidFill>
                  <a:schemeClr val="tx1"/>
                </a:solidFill>
                <a:latin typeface="Showcard Gothic"/>
              </a:defRPr>
            </a:lvl6pPr>
            <a:lvl7pPr marL="2971800" indent="-228600" defTabSz="933450" eaLnBrk="0" fontAlgn="base" hangingPunct="0">
              <a:spcBef>
                <a:spcPct val="0"/>
              </a:spcBef>
              <a:spcAft>
                <a:spcPct val="0"/>
              </a:spcAft>
              <a:defRPr>
                <a:solidFill>
                  <a:schemeClr val="tx1"/>
                </a:solidFill>
                <a:latin typeface="Showcard Gothic"/>
              </a:defRPr>
            </a:lvl7pPr>
            <a:lvl8pPr marL="3429000" indent="-228600" defTabSz="933450" eaLnBrk="0" fontAlgn="base" hangingPunct="0">
              <a:spcBef>
                <a:spcPct val="0"/>
              </a:spcBef>
              <a:spcAft>
                <a:spcPct val="0"/>
              </a:spcAft>
              <a:defRPr>
                <a:solidFill>
                  <a:schemeClr val="tx1"/>
                </a:solidFill>
                <a:latin typeface="Showcard Gothic"/>
              </a:defRPr>
            </a:lvl8pPr>
            <a:lvl9pPr marL="3886200" indent="-228600" defTabSz="933450" eaLnBrk="0" fontAlgn="base" hangingPunct="0">
              <a:spcBef>
                <a:spcPct val="0"/>
              </a:spcBef>
              <a:spcAft>
                <a:spcPct val="0"/>
              </a:spcAft>
              <a:defRPr>
                <a:solidFill>
                  <a:schemeClr val="tx1"/>
                </a:solidFill>
                <a:latin typeface="Showcard Gothic"/>
              </a:defRPr>
            </a:lvl9pPr>
          </a:lstStyle>
          <a:p>
            <a:pPr marL="0" marR="0" lvl="0" indent="0" algn="r" defTabSz="933450" rtl="0" eaLnBrk="1" fontAlgn="auto" latinLnBrk="0" hangingPunct="1">
              <a:lnSpc>
                <a:spcPct val="100000"/>
              </a:lnSpc>
              <a:spcBef>
                <a:spcPts val="0"/>
              </a:spcBef>
              <a:spcAft>
                <a:spcPts val="0"/>
              </a:spcAft>
              <a:buClrTx/>
              <a:buSzTx/>
              <a:buFontTx/>
              <a:buNone/>
              <a:tabLst/>
              <a:defRPr/>
            </a:pPr>
            <a:fld id="{3E59E185-CF6E-4241-8BD7-2336C72A2F5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33450" rtl="0" eaLnBrk="1" fontAlgn="auto" latinLnBrk="0" hangingPunct="1">
                <a:lnSpc>
                  <a:spcPct val="100000"/>
                </a:lnSpc>
                <a:spcBef>
                  <a:spcPts val="0"/>
                </a:spcBef>
                <a:spcAft>
                  <a:spcPts val="0"/>
                </a:spcAft>
                <a:buClrTx/>
                <a:buSzTx/>
                <a:buFontTx/>
                <a:buNone/>
                <a:tabLst/>
                <a:defRPr/>
              </a:pPr>
              <a:t>5</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1267" name="Rectangle 2"/>
          <p:cNvSpPr>
            <a:spLocks noGrp="1" noRot="1" noChangeAspect="1" noChangeArrowheads="1" noTextEdit="1"/>
          </p:cNvSpPr>
          <p:nvPr>
            <p:ph type="sldImg"/>
          </p:nvPr>
        </p:nvSpPr>
        <p:spPr>
          <a:xfrm>
            <a:off x="457200" y="719138"/>
            <a:ext cx="6400800" cy="3600450"/>
          </a:xfrm>
          <a:ln/>
        </p:spPr>
      </p:sp>
      <p:sp>
        <p:nvSpPr>
          <p:cNvPr id="112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939426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4" name="Google Shape;13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Arial"/>
              <a:buNone/>
            </a:pPr>
            <a:r>
              <a:rPr lang="en-US" dirty="0"/>
              <a:t>Here is the map of services provided in the City of Burbank. So far this year, we have provided nearly 2,000 inspections, treated 811 unmaintained swimming pools, and checked underground storm drains over 1,000 times. </a:t>
            </a:r>
            <a:endParaRPr dirty="0"/>
          </a:p>
        </p:txBody>
      </p:sp>
    </p:spTree>
    <p:extLst>
      <p:ext uri="{BB962C8B-B14F-4D97-AF65-F5344CB8AC3E}">
        <p14:creationId xmlns:p14="http://schemas.microsoft.com/office/powerpoint/2010/main" val="2244345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numbers in 2023 for West Nile virus, compared to previous years. There is currently one WNV detection in…</a:t>
            </a:r>
          </a:p>
        </p:txBody>
      </p:sp>
      <p:sp>
        <p:nvSpPr>
          <p:cNvPr id="4" name="Slide Number Placeholder 3"/>
          <p:cNvSpPr>
            <a:spLocks noGrp="1"/>
          </p:cNvSpPr>
          <p:nvPr>
            <p:ph type="sldNum" sz="quarter" idx="5"/>
          </p:nvPr>
        </p:nvSpPr>
        <p:spPr/>
        <p:txBody>
          <a:bodyPr/>
          <a:lstStyle/>
          <a:p>
            <a:fld id="{FF8DC101-83CB-4608-9E97-C11C13853BE8}" type="slidenum">
              <a:rPr lang="en-US" smtClean="0"/>
              <a:t>7</a:t>
            </a:fld>
            <a:endParaRPr lang="en-US"/>
          </a:p>
        </p:txBody>
      </p:sp>
    </p:spTree>
    <p:extLst>
      <p:ext uri="{BB962C8B-B14F-4D97-AF65-F5344CB8AC3E}">
        <p14:creationId xmlns:p14="http://schemas.microsoft.com/office/powerpoint/2010/main" val="2173774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7: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97" name="Google Shape;297;p17:notes"/>
          <p:cNvSpPr txBox="1">
            <a:spLocks noGrp="1"/>
          </p:cNvSpPr>
          <p:nvPr>
            <p:ph type="body" idx="1"/>
          </p:nvPr>
        </p:nvSpPr>
        <p:spPr>
          <a:xfrm>
            <a:off x="731856" y="4561313"/>
            <a:ext cx="5851491" cy="4320375"/>
          </a:xfrm>
          <a:prstGeom prst="rect">
            <a:avLst/>
          </a:prstGeom>
          <a:noFill/>
          <a:ln>
            <a:noFill/>
          </a:ln>
        </p:spPr>
        <p:txBody>
          <a:bodyPr spcFirstLastPara="1" wrap="square" lIns="96650" tIns="48325" rIns="96650" bIns="48325" anchor="t" anchorCtr="0">
            <a:noAutofit/>
          </a:bodyPr>
          <a:lstStyle/>
          <a:p>
            <a:pPr marL="0" lvl="0" indent="0" algn="l" rtl="0">
              <a:lnSpc>
                <a:spcPct val="100000"/>
              </a:lnSpc>
              <a:spcBef>
                <a:spcPts val="0"/>
              </a:spcBef>
              <a:spcAft>
                <a:spcPts val="0"/>
              </a:spcAft>
              <a:buSzPts val="1400"/>
              <a:buNone/>
            </a:pPr>
            <a:r>
              <a:rPr lang="en-US"/>
              <a:t>Regardless of the type, mosquitoes need standing water to breed, to it’s important to remove standing water around your home. A small bottlecap of water can breed 100 mosquitoes. </a:t>
            </a:r>
            <a:endParaRPr/>
          </a:p>
        </p:txBody>
      </p:sp>
      <p:sp>
        <p:nvSpPr>
          <p:cNvPr id="298" name="Google Shape;298;p17:notes"/>
          <p:cNvSpPr txBox="1">
            <a:spLocks noGrp="1"/>
          </p:cNvSpPr>
          <p:nvPr>
            <p:ph type="sldNum" idx="12"/>
          </p:nvPr>
        </p:nvSpPr>
        <p:spPr>
          <a:xfrm>
            <a:off x="4143832" y="9119326"/>
            <a:ext cx="3169698" cy="480225"/>
          </a:xfrm>
          <a:prstGeom prst="rect">
            <a:avLst/>
          </a:prstGeom>
          <a:noFill/>
          <a:ln>
            <a:noFill/>
          </a:ln>
        </p:spPr>
        <p:txBody>
          <a:bodyPr spcFirstLastPara="1" wrap="square" lIns="96650" tIns="48325" rIns="96650" bIns="48325"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19: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0" name="Google Shape;320;p19:notes"/>
          <p:cNvSpPr txBox="1">
            <a:spLocks noGrp="1"/>
          </p:cNvSpPr>
          <p:nvPr>
            <p:ph type="body" idx="1"/>
          </p:nvPr>
        </p:nvSpPr>
        <p:spPr>
          <a:xfrm>
            <a:off x="731856" y="4561313"/>
            <a:ext cx="5851491" cy="4320375"/>
          </a:xfrm>
          <a:prstGeom prst="rect">
            <a:avLst/>
          </a:prstGeom>
          <a:noFill/>
          <a:ln>
            <a:noFill/>
          </a:ln>
        </p:spPr>
        <p:txBody>
          <a:bodyPr spcFirstLastPara="1" wrap="square" lIns="96650" tIns="48325" rIns="96650" bIns="48325" anchor="t" anchorCtr="0">
            <a:noAutofit/>
          </a:bodyPr>
          <a:lstStyle/>
          <a:p>
            <a:pPr marL="0" lvl="0" indent="0" algn="l" rtl="0">
              <a:lnSpc>
                <a:spcPct val="100000"/>
              </a:lnSpc>
              <a:spcBef>
                <a:spcPts val="0"/>
              </a:spcBef>
              <a:spcAft>
                <a:spcPts val="0"/>
              </a:spcAft>
              <a:buSzPts val="1400"/>
              <a:buNone/>
            </a:pPr>
            <a:r>
              <a:rPr lang="en-US"/>
              <a:t>It’s also important to wear long sleeves and pants, but when you can’t – then wear EPA-approved repellent containing any of these active ingredients. </a:t>
            </a:r>
            <a:endParaRPr/>
          </a:p>
        </p:txBody>
      </p:sp>
      <p:sp>
        <p:nvSpPr>
          <p:cNvPr id="321" name="Google Shape;321;p19:notes"/>
          <p:cNvSpPr txBox="1">
            <a:spLocks noGrp="1"/>
          </p:cNvSpPr>
          <p:nvPr>
            <p:ph type="sldNum" idx="12"/>
          </p:nvPr>
        </p:nvSpPr>
        <p:spPr>
          <a:xfrm>
            <a:off x="4143832" y="9119326"/>
            <a:ext cx="3169698" cy="480225"/>
          </a:xfrm>
          <a:prstGeom prst="rect">
            <a:avLst/>
          </a:prstGeom>
          <a:noFill/>
          <a:ln>
            <a:noFill/>
          </a:ln>
        </p:spPr>
        <p:txBody>
          <a:bodyPr spcFirstLastPara="1" wrap="square" lIns="96650" tIns="48325" rIns="96650" bIns="48325"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over Text" type="objOverTx">
  <p:cSld name="OBJECT_OVER_TEXT">
    <p:spTree>
      <p:nvGrpSpPr>
        <p:cNvPr id="1" name="Shape 15"/>
        <p:cNvGrpSpPr/>
        <p:nvPr/>
      </p:nvGrpSpPr>
      <p:grpSpPr>
        <a:xfrm>
          <a:off x="0" y="0"/>
          <a:ext cx="0" cy="0"/>
          <a:chOff x="0" y="0"/>
          <a:chExt cx="0" cy="0"/>
        </a:xfrm>
      </p:grpSpPr>
      <p:sp>
        <p:nvSpPr>
          <p:cNvPr id="16" name="Google Shape;16;p26"/>
          <p:cNvSpPr txBox="1">
            <a:spLocks noGrp="1"/>
          </p:cNvSpPr>
          <p:nvPr>
            <p:ph type="title"/>
          </p:nvPr>
        </p:nvSpPr>
        <p:spPr>
          <a:xfrm>
            <a:off x="609600" y="277813"/>
            <a:ext cx="10972800" cy="11430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6"/>
          <p:cNvSpPr txBox="1">
            <a:spLocks noGrp="1"/>
          </p:cNvSpPr>
          <p:nvPr>
            <p:ph type="body" idx="1"/>
          </p:nvPr>
        </p:nvSpPr>
        <p:spPr>
          <a:xfrm>
            <a:off x="609600" y="1600203"/>
            <a:ext cx="10972800" cy="218916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26"/>
          <p:cNvSpPr txBox="1">
            <a:spLocks noGrp="1"/>
          </p:cNvSpPr>
          <p:nvPr>
            <p:ph type="body" idx="2"/>
          </p:nvPr>
        </p:nvSpPr>
        <p:spPr>
          <a:xfrm>
            <a:off x="609600" y="3941763"/>
            <a:ext cx="10972800" cy="21891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26"/>
          <p:cNvSpPr txBox="1">
            <a:spLocks noGrp="1"/>
          </p:cNvSpPr>
          <p:nvPr>
            <p:ph type="dt" idx="10"/>
          </p:nvPr>
        </p:nvSpPr>
        <p:spPr>
          <a:xfrm>
            <a:off x="609600" y="6243638"/>
            <a:ext cx="2844800" cy="4572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6"/>
          <p:cNvSpPr txBox="1">
            <a:spLocks noGrp="1"/>
          </p:cNvSpPr>
          <p:nvPr>
            <p:ph type="ftr" idx="11"/>
          </p:nvPr>
        </p:nvSpPr>
        <p:spPr>
          <a:xfrm>
            <a:off x="4165600" y="6248400"/>
            <a:ext cx="3860800" cy="4572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6"/>
          <p:cNvSpPr txBox="1">
            <a:spLocks noGrp="1"/>
          </p:cNvSpPr>
          <p:nvPr>
            <p:ph type="sldNum" idx="12"/>
          </p:nvPr>
        </p:nvSpPr>
        <p:spPr>
          <a:xfrm>
            <a:off x="8737600" y="6243638"/>
            <a:ext cx="2844800" cy="457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36"/>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3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37"/>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7E2C0-107F-41CD-8E96-855653CF70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34B93EF-C7A8-4F84-A0E7-AEEAA2A8BF8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EE6F468-CCAF-4E8C-8931-639DF81DC266}"/>
              </a:ext>
            </a:extLst>
          </p:cNvPr>
          <p:cNvSpPr>
            <a:spLocks noGrp="1"/>
          </p:cNvSpPr>
          <p:nvPr>
            <p:ph type="dt" sz="half" idx="10"/>
          </p:nvPr>
        </p:nvSpPr>
        <p:spPr/>
        <p:txBody>
          <a:bodyPr/>
          <a:lstStyle/>
          <a:p>
            <a:pPr>
              <a:defRPr/>
            </a:pPr>
            <a:endParaRPr lang="en-US"/>
          </a:p>
        </p:txBody>
      </p:sp>
      <p:sp>
        <p:nvSpPr>
          <p:cNvPr id="5" name="Footer Placeholder 4">
            <a:extLst>
              <a:ext uri="{FF2B5EF4-FFF2-40B4-BE49-F238E27FC236}">
                <a16:creationId xmlns:a16="http://schemas.microsoft.com/office/drawing/2014/main" id="{D80D8272-4504-4411-B311-96629CED31A9}"/>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a16="http://schemas.microsoft.com/office/drawing/2014/main" id="{0AFA46EB-824C-461F-A0E7-0D66343FD03A}"/>
              </a:ext>
            </a:extLst>
          </p:cNvPr>
          <p:cNvSpPr>
            <a:spLocks noGrp="1"/>
          </p:cNvSpPr>
          <p:nvPr>
            <p:ph type="sldNum" sz="quarter" idx="12"/>
          </p:nvPr>
        </p:nvSpPr>
        <p:spPr/>
        <p:txBody>
          <a:bodyPr/>
          <a:lstStyle/>
          <a:p>
            <a:pPr>
              <a:defRPr/>
            </a:pPr>
            <a:fld id="{07FF61BF-6DC9-4C85-824D-C4C147DD5819}" type="slidenum">
              <a:rPr lang="en-US" smtClean="0"/>
              <a:pPr>
                <a:defRPr/>
              </a:pPr>
              <a:t>‹#›</a:t>
            </a:fld>
            <a:endParaRPr lang="en-US"/>
          </a:p>
        </p:txBody>
      </p:sp>
    </p:spTree>
    <p:extLst>
      <p:ext uri="{BB962C8B-B14F-4D97-AF65-F5344CB8AC3E}">
        <p14:creationId xmlns:p14="http://schemas.microsoft.com/office/powerpoint/2010/main" val="36837715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21A59-74BD-41D4-8C23-42BFA59427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FC4CD3-83DC-4E10-82EF-56444E96021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D50CCF-B8A1-4419-8EDF-9C4850667FB2}"/>
              </a:ext>
            </a:extLst>
          </p:cNvPr>
          <p:cNvSpPr>
            <a:spLocks noGrp="1"/>
          </p:cNvSpPr>
          <p:nvPr>
            <p:ph type="dt" sz="half" idx="10"/>
          </p:nvPr>
        </p:nvSpPr>
        <p:spPr/>
        <p:txBody>
          <a:bodyPr/>
          <a:lstStyle/>
          <a:p>
            <a:pPr>
              <a:defRPr/>
            </a:pPr>
            <a:endParaRPr lang="en-US"/>
          </a:p>
        </p:txBody>
      </p:sp>
      <p:sp>
        <p:nvSpPr>
          <p:cNvPr id="5" name="Footer Placeholder 4">
            <a:extLst>
              <a:ext uri="{FF2B5EF4-FFF2-40B4-BE49-F238E27FC236}">
                <a16:creationId xmlns:a16="http://schemas.microsoft.com/office/drawing/2014/main" id="{76D6ACFF-F77D-4D22-AEDB-BACF467B8CDD}"/>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a16="http://schemas.microsoft.com/office/drawing/2014/main" id="{12B79FBE-E5E7-4628-B458-24A3F3D940F4}"/>
              </a:ext>
            </a:extLst>
          </p:cNvPr>
          <p:cNvSpPr>
            <a:spLocks noGrp="1"/>
          </p:cNvSpPr>
          <p:nvPr>
            <p:ph type="sldNum" sz="quarter" idx="12"/>
          </p:nvPr>
        </p:nvSpPr>
        <p:spPr/>
        <p:txBody>
          <a:bodyPr/>
          <a:lstStyle/>
          <a:p>
            <a:pPr>
              <a:defRPr/>
            </a:pPr>
            <a:fld id="{68D8B42F-1991-4907-B54C-D3CF97314E67}" type="slidenum">
              <a:rPr lang="en-US" smtClean="0"/>
              <a:pPr>
                <a:defRPr/>
              </a:pPr>
              <a:t>‹#›</a:t>
            </a:fld>
            <a:endParaRPr lang="en-US"/>
          </a:p>
        </p:txBody>
      </p:sp>
    </p:spTree>
    <p:extLst>
      <p:ext uri="{BB962C8B-B14F-4D97-AF65-F5344CB8AC3E}">
        <p14:creationId xmlns:p14="http://schemas.microsoft.com/office/powerpoint/2010/main" val="40849062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B5233-BAD9-43F0-B661-5B65C12F20F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ECF9733-B440-4A8F-9AB5-961B318A6B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E80A9E1-91CC-445D-99B7-C998582B8CC5}"/>
              </a:ext>
            </a:extLst>
          </p:cNvPr>
          <p:cNvSpPr>
            <a:spLocks noGrp="1"/>
          </p:cNvSpPr>
          <p:nvPr>
            <p:ph type="dt" sz="half" idx="10"/>
          </p:nvPr>
        </p:nvSpPr>
        <p:spPr/>
        <p:txBody>
          <a:bodyPr/>
          <a:lstStyle/>
          <a:p>
            <a:pPr>
              <a:defRPr/>
            </a:pPr>
            <a:endParaRPr lang="en-US"/>
          </a:p>
        </p:txBody>
      </p:sp>
      <p:sp>
        <p:nvSpPr>
          <p:cNvPr id="5" name="Footer Placeholder 4">
            <a:extLst>
              <a:ext uri="{FF2B5EF4-FFF2-40B4-BE49-F238E27FC236}">
                <a16:creationId xmlns:a16="http://schemas.microsoft.com/office/drawing/2014/main" id="{9B491931-200B-4961-8EA4-645D9F90B6FC}"/>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a16="http://schemas.microsoft.com/office/drawing/2014/main" id="{8A4567CF-EF07-46AA-A0C2-2C6A2C49CC01}"/>
              </a:ext>
            </a:extLst>
          </p:cNvPr>
          <p:cNvSpPr>
            <a:spLocks noGrp="1"/>
          </p:cNvSpPr>
          <p:nvPr>
            <p:ph type="sldNum" sz="quarter" idx="12"/>
          </p:nvPr>
        </p:nvSpPr>
        <p:spPr/>
        <p:txBody>
          <a:bodyPr/>
          <a:lstStyle/>
          <a:p>
            <a:pPr>
              <a:defRPr/>
            </a:pPr>
            <a:fld id="{02320D70-1060-43C8-9628-5154BB4E5DC5}" type="slidenum">
              <a:rPr lang="en-US" smtClean="0"/>
              <a:pPr>
                <a:defRPr/>
              </a:pPr>
              <a:t>‹#›</a:t>
            </a:fld>
            <a:endParaRPr lang="en-US"/>
          </a:p>
        </p:txBody>
      </p:sp>
    </p:spTree>
    <p:extLst>
      <p:ext uri="{BB962C8B-B14F-4D97-AF65-F5344CB8AC3E}">
        <p14:creationId xmlns:p14="http://schemas.microsoft.com/office/powerpoint/2010/main" val="25493478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1D747-91D3-4AEC-BF0C-592F37D5B9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9E432A-CEAE-46B5-8211-FFC518BD8AD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B41C36E-0196-48DF-A565-9A71D0470EB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189221C-E8E2-4CB3-AFA5-E58D9C9F9D1C}"/>
              </a:ext>
            </a:extLst>
          </p:cNvPr>
          <p:cNvSpPr>
            <a:spLocks noGrp="1"/>
          </p:cNvSpPr>
          <p:nvPr>
            <p:ph type="dt" sz="half" idx="10"/>
          </p:nvPr>
        </p:nvSpPr>
        <p:spPr/>
        <p:txBody>
          <a:bodyPr/>
          <a:lstStyle/>
          <a:p>
            <a:pPr>
              <a:defRPr/>
            </a:pPr>
            <a:endParaRPr lang="en-US"/>
          </a:p>
        </p:txBody>
      </p:sp>
      <p:sp>
        <p:nvSpPr>
          <p:cNvPr id="6" name="Footer Placeholder 5">
            <a:extLst>
              <a:ext uri="{FF2B5EF4-FFF2-40B4-BE49-F238E27FC236}">
                <a16:creationId xmlns:a16="http://schemas.microsoft.com/office/drawing/2014/main" id="{B2FCDB14-4D88-4E9C-BF67-A28BE38D7FCF}"/>
              </a:ext>
            </a:extLst>
          </p:cNvPr>
          <p:cNvSpPr>
            <a:spLocks noGrp="1"/>
          </p:cNvSpPr>
          <p:nvPr>
            <p:ph type="ftr" sz="quarter" idx="11"/>
          </p:nvPr>
        </p:nvSpPr>
        <p:spPr/>
        <p:txBody>
          <a:bodyPr/>
          <a:lstStyle/>
          <a:p>
            <a:pPr>
              <a:defRPr/>
            </a:pPr>
            <a:endParaRPr lang="en-US"/>
          </a:p>
        </p:txBody>
      </p:sp>
      <p:sp>
        <p:nvSpPr>
          <p:cNvPr id="7" name="Slide Number Placeholder 6">
            <a:extLst>
              <a:ext uri="{FF2B5EF4-FFF2-40B4-BE49-F238E27FC236}">
                <a16:creationId xmlns:a16="http://schemas.microsoft.com/office/drawing/2014/main" id="{90C14840-E714-49CF-98A3-30BF77F6E8DA}"/>
              </a:ext>
            </a:extLst>
          </p:cNvPr>
          <p:cNvSpPr>
            <a:spLocks noGrp="1"/>
          </p:cNvSpPr>
          <p:nvPr>
            <p:ph type="sldNum" sz="quarter" idx="12"/>
          </p:nvPr>
        </p:nvSpPr>
        <p:spPr/>
        <p:txBody>
          <a:bodyPr/>
          <a:lstStyle/>
          <a:p>
            <a:pPr>
              <a:defRPr/>
            </a:pPr>
            <a:fld id="{DC0B93F9-ADFC-4339-AEDC-A8A91EF86FB5}" type="slidenum">
              <a:rPr lang="en-US" smtClean="0"/>
              <a:pPr>
                <a:defRPr/>
              </a:pPr>
              <a:t>‹#›</a:t>
            </a:fld>
            <a:endParaRPr lang="en-US"/>
          </a:p>
        </p:txBody>
      </p:sp>
    </p:spTree>
    <p:extLst>
      <p:ext uri="{BB962C8B-B14F-4D97-AF65-F5344CB8AC3E}">
        <p14:creationId xmlns:p14="http://schemas.microsoft.com/office/powerpoint/2010/main" val="32735089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868C9-30FC-44AA-85C9-32081B2235C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5BFA85-4A4F-43F0-9A25-4E940F0E685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1F133F-2224-4812-9D7D-77144BA05EE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2A95DEC-AE8F-4F82-92BB-ACE38805A25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46AB034-7FEF-4CC9-83D3-C6143097387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A1A4B3-262B-494C-889F-449B52104F35}"/>
              </a:ext>
            </a:extLst>
          </p:cNvPr>
          <p:cNvSpPr>
            <a:spLocks noGrp="1"/>
          </p:cNvSpPr>
          <p:nvPr>
            <p:ph type="dt" sz="half" idx="10"/>
          </p:nvPr>
        </p:nvSpPr>
        <p:spPr/>
        <p:txBody>
          <a:bodyPr/>
          <a:lstStyle/>
          <a:p>
            <a:pPr>
              <a:defRPr/>
            </a:pPr>
            <a:endParaRPr lang="en-US"/>
          </a:p>
        </p:txBody>
      </p:sp>
      <p:sp>
        <p:nvSpPr>
          <p:cNvPr id="8" name="Footer Placeholder 7">
            <a:extLst>
              <a:ext uri="{FF2B5EF4-FFF2-40B4-BE49-F238E27FC236}">
                <a16:creationId xmlns:a16="http://schemas.microsoft.com/office/drawing/2014/main" id="{EC18A5AF-92E7-4196-B6BC-EF568711C632}"/>
              </a:ext>
            </a:extLst>
          </p:cNvPr>
          <p:cNvSpPr>
            <a:spLocks noGrp="1"/>
          </p:cNvSpPr>
          <p:nvPr>
            <p:ph type="ftr" sz="quarter" idx="11"/>
          </p:nvPr>
        </p:nvSpPr>
        <p:spPr/>
        <p:txBody>
          <a:bodyPr/>
          <a:lstStyle/>
          <a:p>
            <a:pPr>
              <a:defRPr/>
            </a:pPr>
            <a:endParaRPr lang="en-US"/>
          </a:p>
        </p:txBody>
      </p:sp>
      <p:sp>
        <p:nvSpPr>
          <p:cNvPr id="9" name="Slide Number Placeholder 8">
            <a:extLst>
              <a:ext uri="{FF2B5EF4-FFF2-40B4-BE49-F238E27FC236}">
                <a16:creationId xmlns:a16="http://schemas.microsoft.com/office/drawing/2014/main" id="{7EF44221-11A8-4DDC-800D-7C9F4F6F8C39}"/>
              </a:ext>
            </a:extLst>
          </p:cNvPr>
          <p:cNvSpPr>
            <a:spLocks noGrp="1"/>
          </p:cNvSpPr>
          <p:nvPr>
            <p:ph type="sldNum" sz="quarter" idx="12"/>
          </p:nvPr>
        </p:nvSpPr>
        <p:spPr/>
        <p:txBody>
          <a:bodyPr/>
          <a:lstStyle/>
          <a:p>
            <a:pPr>
              <a:defRPr/>
            </a:pPr>
            <a:fld id="{D1D0D862-CD60-489F-BFED-B527B9006E8F}" type="slidenum">
              <a:rPr lang="en-US" smtClean="0"/>
              <a:pPr>
                <a:defRPr/>
              </a:pPr>
              <a:t>‹#›</a:t>
            </a:fld>
            <a:endParaRPr lang="en-US"/>
          </a:p>
        </p:txBody>
      </p:sp>
    </p:spTree>
    <p:extLst>
      <p:ext uri="{BB962C8B-B14F-4D97-AF65-F5344CB8AC3E}">
        <p14:creationId xmlns:p14="http://schemas.microsoft.com/office/powerpoint/2010/main" val="23704090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D6E0C-5F4A-482D-9501-3FF50AA6311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118CE22-50BD-44D2-8DCA-86F81DC09B12}"/>
              </a:ext>
            </a:extLst>
          </p:cNvPr>
          <p:cNvSpPr>
            <a:spLocks noGrp="1"/>
          </p:cNvSpPr>
          <p:nvPr>
            <p:ph type="dt" sz="half" idx="10"/>
          </p:nvPr>
        </p:nvSpPr>
        <p:spPr/>
        <p:txBody>
          <a:bodyPr/>
          <a:lstStyle/>
          <a:p>
            <a:pPr>
              <a:defRPr/>
            </a:pPr>
            <a:endParaRPr lang="en-US"/>
          </a:p>
        </p:txBody>
      </p:sp>
      <p:sp>
        <p:nvSpPr>
          <p:cNvPr id="4" name="Footer Placeholder 3">
            <a:extLst>
              <a:ext uri="{FF2B5EF4-FFF2-40B4-BE49-F238E27FC236}">
                <a16:creationId xmlns:a16="http://schemas.microsoft.com/office/drawing/2014/main" id="{CD7CC3A2-751D-43CE-A049-12AE6E557CEA}"/>
              </a:ext>
            </a:extLst>
          </p:cNvPr>
          <p:cNvSpPr>
            <a:spLocks noGrp="1"/>
          </p:cNvSpPr>
          <p:nvPr>
            <p:ph type="ftr" sz="quarter" idx="11"/>
          </p:nvPr>
        </p:nvSpPr>
        <p:spPr/>
        <p:txBody>
          <a:bodyPr/>
          <a:lstStyle/>
          <a:p>
            <a:pPr>
              <a:defRPr/>
            </a:pPr>
            <a:endParaRPr lang="en-US"/>
          </a:p>
        </p:txBody>
      </p:sp>
      <p:sp>
        <p:nvSpPr>
          <p:cNvPr id="5" name="Slide Number Placeholder 4">
            <a:extLst>
              <a:ext uri="{FF2B5EF4-FFF2-40B4-BE49-F238E27FC236}">
                <a16:creationId xmlns:a16="http://schemas.microsoft.com/office/drawing/2014/main" id="{F1626C47-1CE9-46C8-A319-C43AE6F51200}"/>
              </a:ext>
            </a:extLst>
          </p:cNvPr>
          <p:cNvSpPr>
            <a:spLocks noGrp="1"/>
          </p:cNvSpPr>
          <p:nvPr>
            <p:ph type="sldNum" sz="quarter" idx="12"/>
          </p:nvPr>
        </p:nvSpPr>
        <p:spPr/>
        <p:txBody>
          <a:bodyPr/>
          <a:lstStyle/>
          <a:p>
            <a:pPr>
              <a:defRPr/>
            </a:pPr>
            <a:fld id="{6DF755CF-F409-4B0A-8BD6-BB7DECC26CCB}" type="slidenum">
              <a:rPr lang="en-US" smtClean="0"/>
              <a:pPr>
                <a:defRPr/>
              </a:pPr>
              <a:t>‹#›</a:t>
            </a:fld>
            <a:endParaRPr lang="en-US"/>
          </a:p>
        </p:txBody>
      </p:sp>
    </p:spTree>
    <p:extLst>
      <p:ext uri="{BB962C8B-B14F-4D97-AF65-F5344CB8AC3E}">
        <p14:creationId xmlns:p14="http://schemas.microsoft.com/office/powerpoint/2010/main" val="4144883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CF687C0-6283-497E-B7CB-13727664D48D}"/>
              </a:ext>
            </a:extLst>
          </p:cNvPr>
          <p:cNvSpPr>
            <a:spLocks noGrp="1"/>
          </p:cNvSpPr>
          <p:nvPr>
            <p:ph type="dt" sz="half" idx="10"/>
          </p:nvPr>
        </p:nvSpPr>
        <p:spPr/>
        <p:txBody>
          <a:bodyPr/>
          <a:lstStyle/>
          <a:p>
            <a:pPr>
              <a:defRPr/>
            </a:pPr>
            <a:endParaRPr lang="en-US"/>
          </a:p>
        </p:txBody>
      </p:sp>
      <p:sp>
        <p:nvSpPr>
          <p:cNvPr id="3" name="Footer Placeholder 2">
            <a:extLst>
              <a:ext uri="{FF2B5EF4-FFF2-40B4-BE49-F238E27FC236}">
                <a16:creationId xmlns:a16="http://schemas.microsoft.com/office/drawing/2014/main" id="{5E9F8260-B411-4965-B93E-D659E8C8DEC1}"/>
              </a:ext>
            </a:extLst>
          </p:cNvPr>
          <p:cNvSpPr>
            <a:spLocks noGrp="1"/>
          </p:cNvSpPr>
          <p:nvPr>
            <p:ph type="ftr" sz="quarter" idx="11"/>
          </p:nvPr>
        </p:nvSpPr>
        <p:spPr/>
        <p:txBody>
          <a:bodyPr/>
          <a:lstStyle/>
          <a:p>
            <a:pPr>
              <a:defRPr/>
            </a:pPr>
            <a:endParaRPr lang="en-US"/>
          </a:p>
        </p:txBody>
      </p:sp>
      <p:sp>
        <p:nvSpPr>
          <p:cNvPr id="4" name="Slide Number Placeholder 3">
            <a:extLst>
              <a:ext uri="{FF2B5EF4-FFF2-40B4-BE49-F238E27FC236}">
                <a16:creationId xmlns:a16="http://schemas.microsoft.com/office/drawing/2014/main" id="{0EAAB02E-C7EA-4BC8-B558-FCA2B21628CB}"/>
              </a:ext>
            </a:extLst>
          </p:cNvPr>
          <p:cNvSpPr>
            <a:spLocks noGrp="1"/>
          </p:cNvSpPr>
          <p:nvPr>
            <p:ph type="sldNum" sz="quarter" idx="12"/>
          </p:nvPr>
        </p:nvSpPr>
        <p:spPr/>
        <p:txBody>
          <a:bodyPr/>
          <a:lstStyle/>
          <a:p>
            <a:pPr>
              <a:defRPr/>
            </a:pPr>
            <a:fld id="{E0742B3E-FE77-4071-A7BD-2F45A0EBBA7B}" type="slidenum">
              <a:rPr lang="en-US" smtClean="0"/>
              <a:pPr>
                <a:defRPr/>
              </a:pPr>
              <a:t>‹#›</a:t>
            </a:fld>
            <a:endParaRPr lang="en-US"/>
          </a:p>
        </p:txBody>
      </p:sp>
    </p:spTree>
    <p:extLst>
      <p:ext uri="{BB962C8B-B14F-4D97-AF65-F5344CB8AC3E}">
        <p14:creationId xmlns:p14="http://schemas.microsoft.com/office/powerpoint/2010/main" val="7715306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66905-A5B4-4ABD-BF1D-EA661B5F5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EF6C5C-EAE2-444D-AABC-2E807605F9B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79AD7A6-E359-4497-ACF5-1C9E466C8B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48D536-FCAD-4CAC-9227-AAFC4E14715A}"/>
              </a:ext>
            </a:extLst>
          </p:cNvPr>
          <p:cNvSpPr>
            <a:spLocks noGrp="1"/>
          </p:cNvSpPr>
          <p:nvPr>
            <p:ph type="dt" sz="half" idx="10"/>
          </p:nvPr>
        </p:nvSpPr>
        <p:spPr/>
        <p:txBody>
          <a:bodyPr/>
          <a:lstStyle/>
          <a:p>
            <a:pPr>
              <a:defRPr/>
            </a:pPr>
            <a:endParaRPr lang="en-US"/>
          </a:p>
        </p:txBody>
      </p:sp>
      <p:sp>
        <p:nvSpPr>
          <p:cNvPr id="6" name="Footer Placeholder 5">
            <a:extLst>
              <a:ext uri="{FF2B5EF4-FFF2-40B4-BE49-F238E27FC236}">
                <a16:creationId xmlns:a16="http://schemas.microsoft.com/office/drawing/2014/main" id="{56132F10-4BC4-4BCD-B85A-E3611DCA1511}"/>
              </a:ext>
            </a:extLst>
          </p:cNvPr>
          <p:cNvSpPr>
            <a:spLocks noGrp="1"/>
          </p:cNvSpPr>
          <p:nvPr>
            <p:ph type="ftr" sz="quarter" idx="11"/>
          </p:nvPr>
        </p:nvSpPr>
        <p:spPr/>
        <p:txBody>
          <a:bodyPr/>
          <a:lstStyle/>
          <a:p>
            <a:pPr>
              <a:defRPr/>
            </a:pPr>
            <a:endParaRPr lang="en-US"/>
          </a:p>
        </p:txBody>
      </p:sp>
      <p:sp>
        <p:nvSpPr>
          <p:cNvPr id="7" name="Slide Number Placeholder 6">
            <a:extLst>
              <a:ext uri="{FF2B5EF4-FFF2-40B4-BE49-F238E27FC236}">
                <a16:creationId xmlns:a16="http://schemas.microsoft.com/office/drawing/2014/main" id="{118FAFAA-0FD8-4A17-9D46-A0C4C084D65B}"/>
              </a:ext>
            </a:extLst>
          </p:cNvPr>
          <p:cNvSpPr>
            <a:spLocks noGrp="1"/>
          </p:cNvSpPr>
          <p:nvPr>
            <p:ph type="sldNum" sz="quarter" idx="12"/>
          </p:nvPr>
        </p:nvSpPr>
        <p:spPr/>
        <p:txBody>
          <a:bodyPr/>
          <a:lstStyle/>
          <a:p>
            <a:pPr>
              <a:defRPr/>
            </a:pPr>
            <a:fld id="{52FBC914-A80B-44A9-B259-5C5E3C978A60}" type="slidenum">
              <a:rPr lang="en-US" smtClean="0"/>
              <a:pPr>
                <a:defRPr/>
              </a:pPr>
              <a:t>‹#›</a:t>
            </a:fld>
            <a:endParaRPr lang="en-US"/>
          </a:p>
        </p:txBody>
      </p:sp>
    </p:spTree>
    <p:extLst>
      <p:ext uri="{BB962C8B-B14F-4D97-AF65-F5344CB8AC3E}">
        <p14:creationId xmlns:p14="http://schemas.microsoft.com/office/powerpoint/2010/main" val="683177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
        <p:cNvGrpSpPr/>
        <p:nvPr/>
      </p:nvGrpSpPr>
      <p:grpSpPr>
        <a:xfrm>
          <a:off x="0" y="0"/>
          <a:ext cx="0" cy="0"/>
          <a:chOff x="0" y="0"/>
          <a:chExt cx="0" cy="0"/>
        </a:xfrm>
      </p:grpSpPr>
      <p:sp>
        <p:nvSpPr>
          <p:cNvPr id="23" name="Google Shape;23;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BA932-9413-400B-A30C-3C3EAD16B5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F02CFF7-D533-4626-B42B-397CA5EEA9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69755C5-3D07-4023-805D-D554572EC4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701B4B-751B-487F-A84C-287A68620C06}"/>
              </a:ext>
            </a:extLst>
          </p:cNvPr>
          <p:cNvSpPr>
            <a:spLocks noGrp="1"/>
          </p:cNvSpPr>
          <p:nvPr>
            <p:ph type="dt" sz="half" idx="10"/>
          </p:nvPr>
        </p:nvSpPr>
        <p:spPr/>
        <p:txBody>
          <a:bodyPr/>
          <a:lstStyle/>
          <a:p>
            <a:pPr>
              <a:defRPr/>
            </a:pPr>
            <a:endParaRPr lang="en-US"/>
          </a:p>
        </p:txBody>
      </p:sp>
      <p:sp>
        <p:nvSpPr>
          <p:cNvPr id="6" name="Footer Placeholder 5">
            <a:extLst>
              <a:ext uri="{FF2B5EF4-FFF2-40B4-BE49-F238E27FC236}">
                <a16:creationId xmlns:a16="http://schemas.microsoft.com/office/drawing/2014/main" id="{F257A9A7-D13B-4DF1-AD99-CBA99B220658}"/>
              </a:ext>
            </a:extLst>
          </p:cNvPr>
          <p:cNvSpPr>
            <a:spLocks noGrp="1"/>
          </p:cNvSpPr>
          <p:nvPr>
            <p:ph type="ftr" sz="quarter" idx="11"/>
          </p:nvPr>
        </p:nvSpPr>
        <p:spPr/>
        <p:txBody>
          <a:bodyPr/>
          <a:lstStyle/>
          <a:p>
            <a:pPr>
              <a:defRPr/>
            </a:pPr>
            <a:endParaRPr lang="en-US"/>
          </a:p>
        </p:txBody>
      </p:sp>
      <p:sp>
        <p:nvSpPr>
          <p:cNvPr id="7" name="Slide Number Placeholder 6">
            <a:extLst>
              <a:ext uri="{FF2B5EF4-FFF2-40B4-BE49-F238E27FC236}">
                <a16:creationId xmlns:a16="http://schemas.microsoft.com/office/drawing/2014/main" id="{83466213-CC49-4963-9653-2101D573AB32}"/>
              </a:ext>
            </a:extLst>
          </p:cNvPr>
          <p:cNvSpPr>
            <a:spLocks noGrp="1"/>
          </p:cNvSpPr>
          <p:nvPr>
            <p:ph type="sldNum" sz="quarter" idx="12"/>
          </p:nvPr>
        </p:nvSpPr>
        <p:spPr/>
        <p:txBody>
          <a:bodyPr/>
          <a:lstStyle/>
          <a:p>
            <a:pPr>
              <a:defRPr/>
            </a:pPr>
            <a:fld id="{A7CFD23B-83DE-46FD-A7E7-B4EC2AA687F0}" type="slidenum">
              <a:rPr lang="en-US" smtClean="0"/>
              <a:pPr>
                <a:defRPr/>
              </a:pPr>
              <a:t>‹#›</a:t>
            </a:fld>
            <a:endParaRPr lang="en-US"/>
          </a:p>
        </p:txBody>
      </p:sp>
    </p:spTree>
    <p:extLst>
      <p:ext uri="{BB962C8B-B14F-4D97-AF65-F5344CB8AC3E}">
        <p14:creationId xmlns:p14="http://schemas.microsoft.com/office/powerpoint/2010/main" val="21374158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4E023-AFED-4B4F-8B5D-B9D819440EA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7AB07EF-8EC0-4F48-8300-82956EEB74E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C6C378-3415-4B63-9A13-36D074960483}"/>
              </a:ext>
            </a:extLst>
          </p:cNvPr>
          <p:cNvSpPr>
            <a:spLocks noGrp="1"/>
          </p:cNvSpPr>
          <p:nvPr>
            <p:ph type="dt" sz="half" idx="10"/>
          </p:nvPr>
        </p:nvSpPr>
        <p:spPr/>
        <p:txBody>
          <a:bodyPr/>
          <a:lstStyle/>
          <a:p>
            <a:pPr>
              <a:defRPr/>
            </a:pPr>
            <a:endParaRPr lang="en-US"/>
          </a:p>
        </p:txBody>
      </p:sp>
      <p:sp>
        <p:nvSpPr>
          <p:cNvPr id="5" name="Footer Placeholder 4">
            <a:extLst>
              <a:ext uri="{FF2B5EF4-FFF2-40B4-BE49-F238E27FC236}">
                <a16:creationId xmlns:a16="http://schemas.microsoft.com/office/drawing/2014/main" id="{C19F5B45-3E09-4F65-A5BF-49BE81B887F7}"/>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a16="http://schemas.microsoft.com/office/drawing/2014/main" id="{F074B2C2-D817-45D0-8AC4-FE7D52C90F21}"/>
              </a:ext>
            </a:extLst>
          </p:cNvPr>
          <p:cNvSpPr>
            <a:spLocks noGrp="1"/>
          </p:cNvSpPr>
          <p:nvPr>
            <p:ph type="sldNum" sz="quarter" idx="12"/>
          </p:nvPr>
        </p:nvSpPr>
        <p:spPr/>
        <p:txBody>
          <a:bodyPr/>
          <a:lstStyle/>
          <a:p>
            <a:pPr>
              <a:defRPr/>
            </a:pPr>
            <a:fld id="{EAB86845-6479-4936-ACBF-87F01463C79C}" type="slidenum">
              <a:rPr lang="en-US" smtClean="0"/>
              <a:pPr>
                <a:defRPr/>
              </a:pPr>
              <a:t>‹#›</a:t>
            </a:fld>
            <a:endParaRPr lang="en-US"/>
          </a:p>
        </p:txBody>
      </p:sp>
    </p:spTree>
    <p:extLst>
      <p:ext uri="{BB962C8B-B14F-4D97-AF65-F5344CB8AC3E}">
        <p14:creationId xmlns:p14="http://schemas.microsoft.com/office/powerpoint/2010/main" val="40142478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B6AD492-7D20-46B3-BC84-C9A1352BB13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C83065-5651-48AC-8254-BA98D0E8D27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FEED1C-28A2-4B90-AD18-BBE52282B659}"/>
              </a:ext>
            </a:extLst>
          </p:cNvPr>
          <p:cNvSpPr>
            <a:spLocks noGrp="1"/>
          </p:cNvSpPr>
          <p:nvPr>
            <p:ph type="dt" sz="half" idx="10"/>
          </p:nvPr>
        </p:nvSpPr>
        <p:spPr/>
        <p:txBody>
          <a:bodyPr/>
          <a:lstStyle/>
          <a:p>
            <a:pPr>
              <a:defRPr/>
            </a:pPr>
            <a:endParaRPr lang="en-US"/>
          </a:p>
        </p:txBody>
      </p:sp>
      <p:sp>
        <p:nvSpPr>
          <p:cNvPr id="5" name="Footer Placeholder 4">
            <a:extLst>
              <a:ext uri="{FF2B5EF4-FFF2-40B4-BE49-F238E27FC236}">
                <a16:creationId xmlns:a16="http://schemas.microsoft.com/office/drawing/2014/main" id="{94D1B780-4C60-47E7-9293-7945A1544431}"/>
              </a:ext>
            </a:extLst>
          </p:cNvPr>
          <p:cNvSpPr>
            <a:spLocks noGrp="1"/>
          </p:cNvSpPr>
          <p:nvPr>
            <p:ph type="ftr" sz="quarter" idx="11"/>
          </p:nvPr>
        </p:nvSpPr>
        <p:spPr/>
        <p:txBody>
          <a:bodyPr/>
          <a:lstStyle/>
          <a:p>
            <a:pPr>
              <a:defRPr/>
            </a:pPr>
            <a:endParaRPr lang="en-US"/>
          </a:p>
        </p:txBody>
      </p:sp>
      <p:sp>
        <p:nvSpPr>
          <p:cNvPr id="6" name="Slide Number Placeholder 5">
            <a:extLst>
              <a:ext uri="{FF2B5EF4-FFF2-40B4-BE49-F238E27FC236}">
                <a16:creationId xmlns:a16="http://schemas.microsoft.com/office/drawing/2014/main" id="{8FFB9295-0AC5-4430-8F04-5661F66F0D76}"/>
              </a:ext>
            </a:extLst>
          </p:cNvPr>
          <p:cNvSpPr>
            <a:spLocks noGrp="1"/>
          </p:cNvSpPr>
          <p:nvPr>
            <p:ph type="sldNum" sz="quarter" idx="12"/>
          </p:nvPr>
        </p:nvSpPr>
        <p:spPr/>
        <p:txBody>
          <a:bodyPr/>
          <a:lstStyle/>
          <a:p>
            <a:pPr>
              <a:defRPr/>
            </a:pPr>
            <a:fld id="{40AAACA2-63C9-43D0-BE6E-2D5244457834}" type="slidenum">
              <a:rPr lang="en-US" smtClean="0"/>
              <a:pPr>
                <a:defRPr/>
              </a:pPr>
              <a:t>‹#›</a:t>
            </a:fld>
            <a:endParaRPr lang="en-US"/>
          </a:p>
        </p:txBody>
      </p:sp>
    </p:spTree>
    <p:extLst>
      <p:ext uri="{BB962C8B-B14F-4D97-AF65-F5344CB8AC3E}">
        <p14:creationId xmlns:p14="http://schemas.microsoft.com/office/powerpoint/2010/main" val="7825792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7813"/>
            <a:ext cx="10972800" cy="1143000"/>
          </a:xfrm>
        </p:spPr>
        <p:txBody>
          <a:bodyPr/>
          <a:lstStyle/>
          <a:p>
            <a:r>
              <a:rPr lang="en-US"/>
              <a:t>Click to edit Master title style</a:t>
            </a:r>
          </a:p>
        </p:txBody>
      </p:sp>
      <p:sp>
        <p:nvSpPr>
          <p:cNvPr id="3" name="Content Placeholder 2"/>
          <p:cNvSpPr>
            <a:spLocks noGrp="1"/>
          </p:cNvSpPr>
          <p:nvPr>
            <p:ph sz="half" idx="1"/>
          </p:nvPr>
        </p:nvSpPr>
        <p:spPr>
          <a:xfrm>
            <a:off x="609600" y="1600203"/>
            <a:ext cx="109728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0" y="3941763"/>
            <a:ext cx="109728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243638"/>
            <a:ext cx="2844800" cy="45720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8737600" y="6243638"/>
            <a:ext cx="2844800" cy="457200"/>
          </a:xfrm>
        </p:spPr>
        <p:txBody>
          <a:bodyPr/>
          <a:lstStyle>
            <a:lvl1pPr>
              <a:defRPr/>
            </a:lvl1pPr>
          </a:lstStyle>
          <a:p>
            <a:pPr>
              <a:defRPr/>
            </a:pPr>
            <a:fld id="{F4C8078F-A468-4151-A925-98E49A41B29D}" type="slidenum">
              <a:rPr lang="en-US"/>
              <a:pPr>
                <a:defRPr/>
              </a:pPr>
              <a:t>‹#›</a:t>
            </a:fld>
            <a:endParaRPr lang="en-US"/>
          </a:p>
        </p:txBody>
      </p:sp>
    </p:spTree>
    <p:extLst>
      <p:ext uri="{BB962C8B-B14F-4D97-AF65-F5344CB8AC3E}">
        <p14:creationId xmlns:p14="http://schemas.microsoft.com/office/powerpoint/2010/main" val="23822193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FE5EE-8EDF-EC09-5049-928D42D0D622}"/>
              </a:ext>
            </a:extLst>
          </p:cNvPr>
          <p:cNvSpPr>
            <a:spLocks noGrp="1"/>
          </p:cNvSpPr>
          <p:nvPr>
            <p:ph type="ctrTitle"/>
          </p:nvPr>
        </p:nvSpPr>
        <p:spPr>
          <a:xfrm>
            <a:off x="1524000" y="1122363"/>
            <a:ext cx="9144000" cy="2387600"/>
          </a:xfrm>
        </p:spPr>
        <p:txBody>
          <a:bodyPr anchor="b"/>
          <a:lstStyle>
            <a:lvl1pPr algn="ctr">
              <a:defRPr sz="6000" b="1"/>
            </a:lvl1pPr>
          </a:lstStyle>
          <a:p>
            <a:r>
              <a:rPr lang="en-US"/>
              <a:t>Click to edit Master title style</a:t>
            </a:r>
          </a:p>
        </p:txBody>
      </p:sp>
      <p:sp>
        <p:nvSpPr>
          <p:cNvPr id="3" name="Subtitle 2">
            <a:extLst>
              <a:ext uri="{FF2B5EF4-FFF2-40B4-BE49-F238E27FC236}">
                <a16:creationId xmlns:a16="http://schemas.microsoft.com/office/drawing/2014/main" id="{26C50BCB-6084-3BC6-7078-2684B7650A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90A4637-1EE1-1AA6-79C8-CD4F1AEDA288}"/>
              </a:ext>
            </a:extLst>
          </p:cNvPr>
          <p:cNvSpPr>
            <a:spLocks noGrp="1"/>
          </p:cNvSpPr>
          <p:nvPr>
            <p:ph type="dt" sz="half" idx="10"/>
          </p:nvPr>
        </p:nvSpPr>
        <p:spPr/>
        <p:txBody>
          <a:bodyPr/>
          <a:lstStyle/>
          <a:p>
            <a:fld id="{7743EF57-E044-418D-B8C3-C32F6AB0D3C5}" type="datetimeFigureOut">
              <a:rPr lang="en-US" smtClean="0"/>
              <a:t>9/11/2023</a:t>
            </a:fld>
            <a:endParaRPr lang="en-US"/>
          </a:p>
        </p:txBody>
      </p:sp>
      <p:sp>
        <p:nvSpPr>
          <p:cNvPr id="5" name="Footer Placeholder 4">
            <a:extLst>
              <a:ext uri="{FF2B5EF4-FFF2-40B4-BE49-F238E27FC236}">
                <a16:creationId xmlns:a16="http://schemas.microsoft.com/office/drawing/2014/main" id="{EB92F3F6-CF70-AF7C-1A1F-7935F80CCE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326CB7-1F21-E4DF-8DCF-E674D5687464}"/>
              </a:ext>
            </a:extLst>
          </p:cNvPr>
          <p:cNvSpPr>
            <a:spLocks noGrp="1"/>
          </p:cNvSpPr>
          <p:nvPr>
            <p:ph type="sldNum" sz="quarter" idx="12"/>
          </p:nvPr>
        </p:nvSpPr>
        <p:spPr/>
        <p:txBody>
          <a:bodyPr/>
          <a:lstStyle/>
          <a:p>
            <a:fld id="{54803DB8-16A9-4D35-AC96-5318234766E7}" type="slidenum">
              <a:rPr lang="en-US" smtClean="0"/>
              <a:t>‹#›</a:t>
            </a:fld>
            <a:endParaRPr lang="en-US"/>
          </a:p>
        </p:txBody>
      </p:sp>
    </p:spTree>
    <p:extLst>
      <p:ext uri="{BB962C8B-B14F-4D97-AF65-F5344CB8AC3E}">
        <p14:creationId xmlns:p14="http://schemas.microsoft.com/office/powerpoint/2010/main" val="4337836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6D902-5313-64FE-8E80-AFD5410C981B}"/>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A8C52935-821E-E1B3-C234-13BE8F098CE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A5C7AB-4F1B-CBC9-23B5-91F1FC287294}"/>
              </a:ext>
            </a:extLst>
          </p:cNvPr>
          <p:cNvSpPr>
            <a:spLocks noGrp="1"/>
          </p:cNvSpPr>
          <p:nvPr>
            <p:ph type="dt" sz="half" idx="10"/>
          </p:nvPr>
        </p:nvSpPr>
        <p:spPr/>
        <p:txBody>
          <a:bodyPr/>
          <a:lstStyle/>
          <a:p>
            <a:fld id="{7743EF57-E044-418D-B8C3-C32F6AB0D3C5}" type="datetimeFigureOut">
              <a:rPr lang="en-US" smtClean="0"/>
              <a:t>9/11/2023</a:t>
            </a:fld>
            <a:endParaRPr lang="en-US"/>
          </a:p>
        </p:txBody>
      </p:sp>
      <p:sp>
        <p:nvSpPr>
          <p:cNvPr id="5" name="Footer Placeholder 4">
            <a:extLst>
              <a:ext uri="{FF2B5EF4-FFF2-40B4-BE49-F238E27FC236}">
                <a16:creationId xmlns:a16="http://schemas.microsoft.com/office/drawing/2014/main" id="{8D8E6A57-E4F6-54D8-27A5-49D2519639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6D366D-60AB-3C38-486E-82C087803A62}"/>
              </a:ext>
            </a:extLst>
          </p:cNvPr>
          <p:cNvSpPr>
            <a:spLocks noGrp="1"/>
          </p:cNvSpPr>
          <p:nvPr>
            <p:ph type="sldNum" sz="quarter" idx="12"/>
          </p:nvPr>
        </p:nvSpPr>
        <p:spPr/>
        <p:txBody>
          <a:bodyPr/>
          <a:lstStyle/>
          <a:p>
            <a:fld id="{54803DB8-16A9-4D35-AC96-5318234766E7}" type="slidenum">
              <a:rPr lang="en-US" smtClean="0"/>
              <a:t>‹#›</a:t>
            </a:fld>
            <a:endParaRPr lang="en-US"/>
          </a:p>
        </p:txBody>
      </p:sp>
    </p:spTree>
    <p:extLst>
      <p:ext uri="{BB962C8B-B14F-4D97-AF65-F5344CB8AC3E}">
        <p14:creationId xmlns:p14="http://schemas.microsoft.com/office/powerpoint/2010/main" val="26306040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0D653-88BF-35A4-6200-2BECCA8D9FE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E24B696-231D-4FF6-1C68-5390BEE739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C518FD-7FC5-B0F3-889A-0C6161CFAB99}"/>
              </a:ext>
            </a:extLst>
          </p:cNvPr>
          <p:cNvSpPr>
            <a:spLocks noGrp="1"/>
          </p:cNvSpPr>
          <p:nvPr>
            <p:ph type="dt" sz="half" idx="10"/>
          </p:nvPr>
        </p:nvSpPr>
        <p:spPr/>
        <p:txBody>
          <a:bodyPr/>
          <a:lstStyle/>
          <a:p>
            <a:fld id="{7743EF57-E044-418D-B8C3-C32F6AB0D3C5}" type="datetimeFigureOut">
              <a:rPr lang="en-US" smtClean="0"/>
              <a:t>9/11/2023</a:t>
            </a:fld>
            <a:endParaRPr lang="en-US"/>
          </a:p>
        </p:txBody>
      </p:sp>
      <p:sp>
        <p:nvSpPr>
          <p:cNvPr id="5" name="Footer Placeholder 4">
            <a:extLst>
              <a:ext uri="{FF2B5EF4-FFF2-40B4-BE49-F238E27FC236}">
                <a16:creationId xmlns:a16="http://schemas.microsoft.com/office/drawing/2014/main" id="{00924621-50ED-9AA1-B9AC-68913781A7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1179BE-A51D-AD32-ECA9-471168D4360A}"/>
              </a:ext>
            </a:extLst>
          </p:cNvPr>
          <p:cNvSpPr>
            <a:spLocks noGrp="1"/>
          </p:cNvSpPr>
          <p:nvPr>
            <p:ph type="sldNum" sz="quarter" idx="12"/>
          </p:nvPr>
        </p:nvSpPr>
        <p:spPr/>
        <p:txBody>
          <a:bodyPr/>
          <a:lstStyle/>
          <a:p>
            <a:fld id="{54803DB8-16A9-4D35-AC96-5318234766E7}" type="slidenum">
              <a:rPr lang="en-US" smtClean="0"/>
              <a:t>‹#›</a:t>
            </a:fld>
            <a:endParaRPr lang="en-US"/>
          </a:p>
        </p:txBody>
      </p:sp>
    </p:spTree>
    <p:extLst>
      <p:ext uri="{BB962C8B-B14F-4D97-AF65-F5344CB8AC3E}">
        <p14:creationId xmlns:p14="http://schemas.microsoft.com/office/powerpoint/2010/main" val="27886463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5DEBE-068A-4844-6B3B-231952837A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064E83-F3D9-41A3-1092-61C086818C7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C84238A-B681-E6D4-CB53-6E588BF7339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637369C-E6B2-292B-F853-AB5DAFB70463}"/>
              </a:ext>
            </a:extLst>
          </p:cNvPr>
          <p:cNvSpPr>
            <a:spLocks noGrp="1"/>
          </p:cNvSpPr>
          <p:nvPr>
            <p:ph type="dt" sz="half" idx="10"/>
          </p:nvPr>
        </p:nvSpPr>
        <p:spPr/>
        <p:txBody>
          <a:bodyPr/>
          <a:lstStyle/>
          <a:p>
            <a:fld id="{7743EF57-E044-418D-B8C3-C32F6AB0D3C5}" type="datetimeFigureOut">
              <a:rPr lang="en-US" smtClean="0"/>
              <a:t>9/11/2023</a:t>
            </a:fld>
            <a:endParaRPr lang="en-US"/>
          </a:p>
        </p:txBody>
      </p:sp>
      <p:sp>
        <p:nvSpPr>
          <p:cNvPr id="6" name="Footer Placeholder 5">
            <a:extLst>
              <a:ext uri="{FF2B5EF4-FFF2-40B4-BE49-F238E27FC236}">
                <a16:creationId xmlns:a16="http://schemas.microsoft.com/office/drawing/2014/main" id="{BE0AE7BE-E547-CA27-EA75-FF4B5A2DC8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C4F2FAD-E8DD-2F6D-9F23-709AF2FD6931}"/>
              </a:ext>
            </a:extLst>
          </p:cNvPr>
          <p:cNvSpPr>
            <a:spLocks noGrp="1"/>
          </p:cNvSpPr>
          <p:nvPr>
            <p:ph type="sldNum" sz="quarter" idx="12"/>
          </p:nvPr>
        </p:nvSpPr>
        <p:spPr/>
        <p:txBody>
          <a:bodyPr/>
          <a:lstStyle/>
          <a:p>
            <a:fld id="{54803DB8-16A9-4D35-AC96-5318234766E7}" type="slidenum">
              <a:rPr lang="en-US" smtClean="0"/>
              <a:t>‹#›</a:t>
            </a:fld>
            <a:endParaRPr lang="en-US"/>
          </a:p>
        </p:txBody>
      </p:sp>
    </p:spTree>
    <p:extLst>
      <p:ext uri="{BB962C8B-B14F-4D97-AF65-F5344CB8AC3E}">
        <p14:creationId xmlns:p14="http://schemas.microsoft.com/office/powerpoint/2010/main" val="16912059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C199A-9EB1-1592-6832-D73C1DB49D6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9D7464-6917-41DB-7D56-6E0AF13C507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9E8D92-6F43-AEE1-2D35-A97956BE77B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8E609BC-850E-0B53-2368-6A34A1EE00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B34C23E-7726-7554-8D49-D95E925BC4B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BF3E27A-31A5-BFF0-FBA5-E6E2E42B24A0}"/>
              </a:ext>
            </a:extLst>
          </p:cNvPr>
          <p:cNvSpPr>
            <a:spLocks noGrp="1"/>
          </p:cNvSpPr>
          <p:nvPr>
            <p:ph type="dt" sz="half" idx="10"/>
          </p:nvPr>
        </p:nvSpPr>
        <p:spPr/>
        <p:txBody>
          <a:bodyPr/>
          <a:lstStyle/>
          <a:p>
            <a:fld id="{7743EF57-E044-418D-B8C3-C32F6AB0D3C5}" type="datetimeFigureOut">
              <a:rPr lang="en-US" smtClean="0"/>
              <a:t>9/11/2023</a:t>
            </a:fld>
            <a:endParaRPr lang="en-US"/>
          </a:p>
        </p:txBody>
      </p:sp>
      <p:sp>
        <p:nvSpPr>
          <p:cNvPr id="8" name="Footer Placeholder 7">
            <a:extLst>
              <a:ext uri="{FF2B5EF4-FFF2-40B4-BE49-F238E27FC236}">
                <a16:creationId xmlns:a16="http://schemas.microsoft.com/office/drawing/2014/main" id="{8079886D-B2E8-57F4-A049-8CCF630109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D0CFC07-4249-66AB-AB32-00FF636ABFAB}"/>
              </a:ext>
            </a:extLst>
          </p:cNvPr>
          <p:cNvSpPr>
            <a:spLocks noGrp="1"/>
          </p:cNvSpPr>
          <p:nvPr>
            <p:ph type="sldNum" sz="quarter" idx="12"/>
          </p:nvPr>
        </p:nvSpPr>
        <p:spPr/>
        <p:txBody>
          <a:bodyPr/>
          <a:lstStyle/>
          <a:p>
            <a:fld id="{54803DB8-16A9-4D35-AC96-5318234766E7}" type="slidenum">
              <a:rPr lang="en-US" smtClean="0"/>
              <a:t>‹#›</a:t>
            </a:fld>
            <a:endParaRPr lang="en-US"/>
          </a:p>
        </p:txBody>
      </p:sp>
    </p:spTree>
    <p:extLst>
      <p:ext uri="{BB962C8B-B14F-4D97-AF65-F5344CB8AC3E}">
        <p14:creationId xmlns:p14="http://schemas.microsoft.com/office/powerpoint/2010/main" val="20261701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E350F-3F73-5118-6E9E-9F9FE7074C7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C738D10-60F3-D9F0-A40C-79F85B9D509D}"/>
              </a:ext>
            </a:extLst>
          </p:cNvPr>
          <p:cNvSpPr>
            <a:spLocks noGrp="1"/>
          </p:cNvSpPr>
          <p:nvPr>
            <p:ph type="dt" sz="half" idx="10"/>
          </p:nvPr>
        </p:nvSpPr>
        <p:spPr/>
        <p:txBody>
          <a:bodyPr/>
          <a:lstStyle/>
          <a:p>
            <a:fld id="{7743EF57-E044-418D-B8C3-C32F6AB0D3C5}" type="datetimeFigureOut">
              <a:rPr lang="en-US" smtClean="0"/>
              <a:t>9/11/2023</a:t>
            </a:fld>
            <a:endParaRPr lang="en-US"/>
          </a:p>
        </p:txBody>
      </p:sp>
      <p:sp>
        <p:nvSpPr>
          <p:cNvPr id="4" name="Footer Placeholder 3">
            <a:extLst>
              <a:ext uri="{FF2B5EF4-FFF2-40B4-BE49-F238E27FC236}">
                <a16:creationId xmlns:a16="http://schemas.microsoft.com/office/drawing/2014/main" id="{0E9DA049-A8B7-C87C-BEF8-59FDC351660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8AEF3E6-1510-8435-577D-2F1D8B1A287D}"/>
              </a:ext>
            </a:extLst>
          </p:cNvPr>
          <p:cNvSpPr>
            <a:spLocks noGrp="1"/>
          </p:cNvSpPr>
          <p:nvPr>
            <p:ph type="sldNum" sz="quarter" idx="12"/>
          </p:nvPr>
        </p:nvSpPr>
        <p:spPr/>
        <p:txBody>
          <a:bodyPr/>
          <a:lstStyle/>
          <a:p>
            <a:fld id="{54803DB8-16A9-4D35-AC96-5318234766E7}" type="slidenum">
              <a:rPr lang="en-US" smtClean="0"/>
              <a:t>‹#›</a:t>
            </a:fld>
            <a:endParaRPr lang="en-US"/>
          </a:p>
        </p:txBody>
      </p:sp>
    </p:spTree>
    <p:extLst>
      <p:ext uri="{BB962C8B-B14F-4D97-AF65-F5344CB8AC3E}">
        <p14:creationId xmlns:p14="http://schemas.microsoft.com/office/powerpoint/2010/main" val="323789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
        <p:cNvGrpSpPr/>
        <p:nvPr/>
      </p:nvGrpSpPr>
      <p:grpSpPr>
        <a:xfrm>
          <a:off x="0" y="0"/>
          <a:ext cx="0" cy="0"/>
          <a:chOff x="0" y="0"/>
          <a:chExt cx="0" cy="0"/>
        </a:xfrm>
      </p:grpSpPr>
      <p:sp>
        <p:nvSpPr>
          <p:cNvPr id="29" name="Google Shape;29;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B42E7D-BD63-971D-0DC2-76C96F8FC4E6}"/>
              </a:ext>
            </a:extLst>
          </p:cNvPr>
          <p:cNvSpPr>
            <a:spLocks noGrp="1"/>
          </p:cNvSpPr>
          <p:nvPr>
            <p:ph type="dt" sz="half" idx="10"/>
          </p:nvPr>
        </p:nvSpPr>
        <p:spPr/>
        <p:txBody>
          <a:bodyPr/>
          <a:lstStyle/>
          <a:p>
            <a:fld id="{7743EF57-E044-418D-B8C3-C32F6AB0D3C5}" type="datetimeFigureOut">
              <a:rPr lang="en-US" smtClean="0"/>
              <a:t>9/11/2023</a:t>
            </a:fld>
            <a:endParaRPr lang="en-US"/>
          </a:p>
        </p:txBody>
      </p:sp>
      <p:sp>
        <p:nvSpPr>
          <p:cNvPr id="3" name="Footer Placeholder 2">
            <a:extLst>
              <a:ext uri="{FF2B5EF4-FFF2-40B4-BE49-F238E27FC236}">
                <a16:creationId xmlns:a16="http://schemas.microsoft.com/office/drawing/2014/main" id="{9C8E4CB2-9649-AEBF-F597-B57FC1B4D15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C0EDD6C-3751-C482-2F6D-21E3DB2572CA}"/>
              </a:ext>
            </a:extLst>
          </p:cNvPr>
          <p:cNvSpPr>
            <a:spLocks noGrp="1"/>
          </p:cNvSpPr>
          <p:nvPr>
            <p:ph type="sldNum" sz="quarter" idx="12"/>
          </p:nvPr>
        </p:nvSpPr>
        <p:spPr/>
        <p:txBody>
          <a:bodyPr/>
          <a:lstStyle/>
          <a:p>
            <a:fld id="{54803DB8-16A9-4D35-AC96-5318234766E7}" type="slidenum">
              <a:rPr lang="en-US" smtClean="0"/>
              <a:t>‹#›</a:t>
            </a:fld>
            <a:endParaRPr lang="en-US"/>
          </a:p>
        </p:txBody>
      </p:sp>
    </p:spTree>
    <p:extLst>
      <p:ext uri="{BB962C8B-B14F-4D97-AF65-F5344CB8AC3E}">
        <p14:creationId xmlns:p14="http://schemas.microsoft.com/office/powerpoint/2010/main" val="1184418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48215-C4B8-7A46-CB2C-6D46FB013B5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797A792-BCD2-B3A0-9963-CA7263AA70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126DF3A-6EF1-AE8D-D858-AF06E79A51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47D417-A108-7982-0C38-A26A42A8C464}"/>
              </a:ext>
            </a:extLst>
          </p:cNvPr>
          <p:cNvSpPr>
            <a:spLocks noGrp="1"/>
          </p:cNvSpPr>
          <p:nvPr>
            <p:ph type="dt" sz="half" idx="10"/>
          </p:nvPr>
        </p:nvSpPr>
        <p:spPr/>
        <p:txBody>
          <a:bodyPr/>
          <a:lstStyle/>
          <a:p>
            <a:fld id="{7743EF57-E044-418D-B8C3-C32F6AB0D3C5}" type="datetimeFigureOut">
              <a:rPr lang="en-US" smtClean="0"/>
              <a:t>9/11/2023</a:t>
            </a:fld>
            <a:endParaRPr lang="en-US"/>
          </a:p>
        </p:txBody>
      </p:sp>
      <p:sp>
        <p:nvSpPr>
          <p:cNvPr id="6" name="Footer Placeholder 5">
            <a:extLst>
              <a:ext uri="{FF2B5EF4-FFF2-40B4-BE49-F238E27FC236}">
                <a16:creationId xmlns:a16="http://schemas.microsoft.com/office/drawing/2014/main" id="{2339A0FA-6C75-38E0-1D2B-5AFB00C280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3FB725-1582-C4B9-7811-1A76F7316539}"/>
              </a:ext>
            </a:extLst>
          </p:cNvPr>
          <p:cNvSpPr>
            <a:spLocks noGrp="1"/>
          </p:cNvSpPr>
          <p:nvPr>
            <p:ph type="sldNum" sz="quarter" idx="12"/>
          </p:nvPr>
        </p:nvSpPr>
        <p:spPr/>
        <p:txBody>
          <a:bodyPr/>
          <a:lstStyle/>
          <a:p>
            <a:fld id="{54803DB8-16A9-4D35-AC96-5318234766E7}" type="slidenum">
              <a:rPr lang="en-US" smtClean="0"/>
              <a:t>‹#›</a:t>
            </a:fld>
            <a:endParaRPr lang="en-US"/>
          </a:p>
        </p:txBody>
      </p:sp>
    </p:spTree>
    <p:extLst>
      <p:ext uri="{BB962C8B-B14F-4D97-AF65-F5344CB8AC3E}">
        <p14:creationId xmlns:p14="http://schemas.microsoft.com/office/powerpoint/2010/main" val="30941833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25167-3E6F-E743-2AEF-1355F27936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F47F746-F9CA-6FBD-EAF0-8036449385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68185E5-FFDD-FB64-4F6F-1D614EBF1B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5A882E-5737-BD78-BB69-CCBA9918611E}"/>
              </a:ext>
            </a:extLst>
          </p:cNvPr>
          <p:cNvSpPr>
            <a:spLocks noGrp="1"/>
          </p:cNvSpPr>
          <p:nvPr>
            <p:ph type="dt" sz="half" idx="10"/>
          </p:nvPr>
        </p:nvSpPr>
        <p:spPr/>
        <p:txBody>
          <a:bodyPr/>
          <a:lstStyle/>
          <a:p>
            <a:fld id="{7743EF57-E044-418D-B8C3-C32F6AB0D3C5}" type="datetimeFigureOut">
              <a:rPr lang="en-US" smtClean="0"/>
              <a:t>9/11/2023</a:t>
            </a:fld>
            <a:endParaRPr lang="en-US"/>
          </a:p>
        </p:txBody>
      </p:sp>
      <p:sp>
        <p:nvSpPr>
          <p:cNvPr id="6" name="Footer Placeholder 5">
            <a:extLst>
              <a:ext uri="{FF2B5EF4-FFF2-40B4-BE49-F238E27FC236}">
                <a16:creationId xmlns:a16="http://schemas.microsoft.com/office/drawing/2014/main" id="{8A768412-C5E9-6F67-0FC2-A51F2DB805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08DC65-8D61-181C-7E03-CCE7A7C5B272}"/>
              </a:ext>
            </a:extLst>
          </p:cNvPr>
          <p:cNvSpPr>
            <a:spLocks noGrp="1"/>
          </p:cNvSpPr>
          <p:nvPr>
            <p:ph type="sldNum" sz="quarter" idx="12"/>
          </p:nvPr>
        </p:nvSpPr>
        <p:spPr/>
        <p:txBody>
          <a:bodyPr/>
          <a:lstStyle/>
          <a:p>
            <a:fld id="{54803DB8-16A9-4D35-AC96-5318234766E7}" type="slidenum">
              <a:rPr lang="en-US" smtClean="0"/>
              <a:t>‹#›</a:t>
            </a:fld>
            <a:endParaRPr lang="en-US"/>
          </a:p>
        </p:txBody>
      </p:sp>
    </p:spTree>
    <p:extLst>
      <p:ext uri="{BB962C8B-B14F-4D97-AF65-F5344CB8AC3E}">
        <p14:creationId xmlns:p14="http://schemas.microsoft.com/office/powerpoint/2010/main" val="10748660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27CBB-59C2-9668-862B-8EA226D3FA2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91809AA-7BAD-6010-20D4-4AA93795543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4134EF-67FC-7A79-CCB1-3871CCB55FE7}"/>
              </a:ext>
            </a:extLst>
          </p:cNvPr>
          <p:cNvSpPr>
            <a:spLocks noGrp="1"/>
          </p:cNvSpPr>
          <p:nvPr>
            <p:ph type="dt" sz="half" idx="10"/>
          </p:nvPr>
        </p:nvSpPr>
        <p:spPr/>
        <p:txBody>
          <a:bodyPr/>
          <a:lstStyle/>
          <a:p>
            <a:fld id="{7743EF57-E044-418D-B8C3-C32F6AB0D3C5}" type="datetimeFigureOut">
              <a:rPr lang="en-US" smtClean="0"/>
              <a:t>9/11/2023</a:t>
            </a:fld>
            <a:endParaRPr lang="en-US"/>
          </a:p>
        </p:txBody>
      </p:sp>
      <p:sp>
        <p:nvSpPr>
          <p:cNvPr id="5" name="Footer Placeholder 4">
            <a:extLst>
              <a:ext uri="{FF2B5EF4-FFF2-40B4-BE49-F238E27FC236}">
                <a16:creationId xmlns:a16="http://schemas.microsoft.com/office/drawing/2014/main" id="{45D1061F-8319-D689-E8C5-D2816ECEA0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945778-7462-4EE5-5005-DCA2DBE3E1C1}"/>
              </a:ext>
            </a:extLst>
          </p:cNvPr>
          <p:cNvSpPr>
            <a:spLocks noGrp="1"/>
          </p:cNvSpPr>
          <p:nvPr>
            <p:ph type="sldNum" sz="quarter" idx="12"/>
          </p:nvPr>
        </p:nvSpPr>
        <p:spPr/>
        <p:txBody>
          <a:bodyPr/>
          <a:lstStyle/>
          <a:p>
            <a:fld id="{54803DB8-16A9-4D35-AC96-5318234766E7}" type="slidenum">
              <a:rPr lang="en-US" smtClean="0"/>
              <a:t>‹#›</a:t>
            </a:fld>
            <a:endParaRPr lang="en-US"/>
          </a:p>
        </p:txBody>
      </p:sp>
    </p:spTree>
    <p:extLst>
      <p:ext uri="{BB962C8B-B14F-4D97-AF65-F5344CB8AC3E}">
        <p14:creationId xmlns:p14="http://schemas.microsoft.com/office/powerpoint/2010/main" val="39643785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2C0ABD7-E21B-9C49-470D-DA88578D821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A565175-951E-3193-42A9-3E3938C600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13809A-3FD4-D9AB-FEA9-BE6DF37E9F1C}"/>
              </a:ext>
            </a:extLst>
          </p:cNvPr>
          <p:cNvSpPr>
            <a:spLocks noGrp="1"/>
          </p:cNvSpPr>
          <p:nvPr>
            <p:ph type="dt" sz="half" idx="10"/>
          </p:nvPr>
        </p:nvSpPr>
        <p:spPr/>
        <p:txBody>
          <a:bodyPr/>
          <a:lstStyle/>
          <a:p>
            <a:fld id="{7743EF57-E044-418D-B8C3-C32F6AB0D3C5}" type="datetimeFigureOut">
              <a:rPr lang="en-US" smtClean="0"/>
              <a:t>9/11/2023</a:t>
            </a:fld>
            <a:endParaRPr lang="en-US"/>
          </a:p>
        </p:txBody>
      </p:sp>
      <p:sp>
        <p:nvSpPr>
          <p:cNvPr id="5" name="Footer Placeholder 4">
            <a:extLst>
              <a:ext uri="{FF2B5EF4-FFF2-40B4-BE49-F238E27FC236}">
                <a16:creationId xmlns:a16="http://schemas.microsoft.com/office/drawing/2014/main" id="{1DCD57ED-D4A8-DB1A-BD56-8B74A59B0B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731830-153A-F16C-46C7-12AD360A8BCD}"/>
              </a:ext>
            </a:extLst>
          </p:cNvPr>
          <p:cNvSpPr>
            <a:spLocks noGrp="1"/>
          </p:cNvSpPr>
          <p:nvPr>
            <p:ph type="sldNum" sz="quarter" idx="12"/>
          </p:nvPr>
        </p:nvSpPr>
        <p:spPr/>
        <p:txBody>
          <a:bodyPr/>
          <a:lstStyle/>
          <a:p>
            <a:fld id="{54803DB8-16A9-4D35-AC96-5318234766E7}" type="slidenum">
              <a:rPr lang="en-US" smtClean="0"/>
              <a:t>‹#›</a:t>
            </a:fld>
            <a:endParaRPr lang="en-US"/>
          </a:p>
        </p:txBody>
      </p:sp>
    </p:spTree>
    <p:extLst>
      <p:ext uri="{BB962C8B-B14F-4D97-AF65-F5344CB8AC3E}">
        <p14:creationId xmlns:p14="http://schemas.microsoft.com/office/powerpoint/2010/main" val="36478271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Content over Text" type="objOverTx">
  <p:cSld name="Title and Content over Text">
    <p:spTree>
      <p:nvGrpSpPr>
        <p:cNvPr id="1" name="Shape 19"/>
        <p:cNvGrpSpPr/>
        <p:nvPr/>
      </p:nvGrpSpPr>
      <p:grpSpPr>
        <a:xfrm>
          <a:off x="0" y="0"/>
          <a:ext cx="0" cy="0"/>
          <a:chOff x="0" y="0"/>
          <a:chExt cx="0" cy="0"/>
        </a:xfrm>
      </p:grpSpPr>
      <p:sp>
        <p:nvSpPr>
          <p:cNvPr id="20" name="Google Shape;20;p23"/>
          <p:cNvSpPr txBox="1">
            <a:spLocks noGrp="1"/>
          </p:cNvSpPr>
          <p:nvPr>
            <p:ph type="title"/>
          </p:nvPr>
        </p:nvSpPr>
        <p:spPr>
          <a:xfrm>
            <a:off x="609600" y="277813"/>
            <a:ext cx="10972800" cy="11430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21" name="Google Shape;21;p23"/>
          <p:cNvSpPr txBox="1">
            <a:spLocks noGrp="1"/>
          </p:cNvSpPr>
          <p:nvPr>
            <p:ph type="body" idx="1"/>
          </p:nvPr>
        </p:nvSpPr>
        <p:spPr>
          <a:xfrm>
            <a:off x="609600" y="1600203"/>
            <a:ext cx="10972800" cy="2189163"/>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a:lvl1pPr>
            <a:lvl2pPr marL="914400" lvl="1" indent="-342900" algn="l">
              <a:lnSpc>
                <a:spcPct val="90000"/>
              </a:lnSpc>
              <a:spcBef>
                <a:spcPts val="281"/>
              </a:spcBef>
              <a:spcAft>
                <a:spcPts val="0"/>
              </a:spcAft>
              <a:buClr>
                <a:schemeClr val="dk1"/>
              </a:buClr>
              <a:buSzPts val="1800"/>
              <a:buChar char="•"/>
              <a:defRPr/>
            </a:lvl2pPr>
            <a:lvl3pPr marL="1371600" lvl="2" indent="-342900" algn="l">
              <a:lnSpc>
                <a:spcPct val="90000"/>
              </a:lnSpc>
              <a:spcBef>
                <a:spcPts val="281"/>
              </a:spcBef>
              <a:spcAft>
                <a:spcPts val="0"/>
              </a:spcAft>
              <a:buClr>
                <a:schemeClr val="dk1"/>
              </a:buClr>
              <a:buSzPts val="1800"/>
              <a:buChar char="•"/>
              <a:defRPr/>
            </a:lvl3pPr>
            <a:lvl4pPr marL="1828800" lvl="3" indent="-342900" algn="l">
              <a:lnSpc>
                <a:spcPct val="90000"/>
              </a:lnSpc>
              <a:spcBef>
                <a:spcPts val="281"/>
              </a:spcBef>
              <a:spcAft>
                <a:spcPts val="0"/>
              </a:spcAft>
              <a:buClr>
                <a:schemeClr val="dk1"/>
              </a:buClr>
              <a:buSzPts val="1800"/>
              <a:buChar char="•"/>
              <a:defRPr/>
            </a:lvl4pPr>
            <a:lvl5pPr marL="2286000" lvl="4" indent="-342900" algn="l">
              <a:lnSpc>
                <a:spcPct val="90000"/>
              </a:lnSpc>
              <a:spcBef>
                <a:spcPts val="281"/>
              </a:spcBef>
              <a:spcAft>
                <a:spcPts val="0"/>
              </a:spcAft>
              <a:buClr>
                <a:schemeClr val="dk1"/>
              </a:buClr>
              <a:buSzPts val="1800"/>
              <a:buChar char="•"/>
              <a:defRPr/>
            </a:lvl5pPr>
            <a:lvl6pPr marL="2743200" lvl="5" indent="-342900" algn="l">
              <a:lnSpc>
                <a:spcPct val="90000"/>
              </a:lnSpc>
              <a:spcBef>
                <a:spcPts val="281"/>
              </a:spcBef>
              <a:spcAft>
                <a:spcPts val="0"/>
              </a:spcAft>
              <a:buClr>
                <a:schemeClr val="dk1"/>
              </a:buClr>
              <a:buSzPts val="1800"/>
              <a:buChar char="•"/>
              <a:defRPr/>
            </a:lvl6pPr>
            <a:lvl7pPr marL="3200400" lvl="6" indent="-342900" algn="l">
              <a:lnSpc>
                <a:spcPct val="90000"/>
              </a:lnSpc>
              <a:spcBef>
                <a:spcPts val="281"/>
              </a:spcBef>
              <a:spcAft>
                <a:spcPts val="0"/>
              </a:spcAft>
              <a:buClr>
                <a:schemeClr val="dk1"/>
              </a:buClr>
              <a:buSzPts val="1800"/>
              <a:buChar char="•"/>
              <a:defRPr/>
            </a:lvl7pPr>
            <a:lvl8pPr marL="3657600" lvl="7" indent="-342900" algn="l">
              <a:lnSpc>
                <a:spcPct val="90000"/>
              </a:lnSpc>
              <a:spcBef>
                <a:spcPts val="281"/>
              </a:spcBef>
              <a:spcAft>
                <a:spcPts val="0"/>
              </a:spcAft>
              <a:buClr>
                <a:schemeClr val="dk1"/>
              </a:buClr>
              <a:buSzPts val="1800"/>
              <a:buChar char="•"/>
              <a:defRPr/>
            </a:lvl8pPr>
            <a:lvl9pPr marL="4114800" lvl="8" indent="-342900" algn="l">
              <a:lnSpc>
                <a:spcPct val="90000"/>
              </a:lnSpc>
              <a:spcBef>
                <a:spcPts val="281"/>
              </a:spcBef>
              <a:spcAft>
                <a:spcPts val="0"/>
              </a:spcAft>
              <a:buClr>
                <a:schemeClr val="dk1"/>
              </a:buClr>
              <a:buSzPts val="1800"/>
              <a:buChar char="•"/>
              <a:defRPr/>
            </a:lvl9pPr>
          </a:lstStyle>
          <a:p>
            <a:endParaRPr/>
          </a:p>
        </p:txBody>
      </p:sp>
      <p:sp>
        <p:nvSpPr>
          <p:cNvPr id="22" name="Google Shape;22;p23"/>
          <p:cNvSpPr txBox="1">
            <a:spLocks noGrp="1"/>
          </p:cNvSpPr>
          <p:nvPr>
            <p:ph type="body" idx="2"/>
          </p:nvPr>
        </p:nvSpPr>
        <p:spPr>
          <a:xfrm>
            <a:off x="609600" y="3941763"/>
            <a:ext cx="10972800" cy="2189162"/>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563"/>
              </a:spcBef>
              <a:spcAft>
                <a:spcPts val="0"/>
              </a:spcAft>
              <a:buClr>
                <a:schemeClr val="dk1"/>
              </a:buClr>
              <a:buSzPts val="1800"/>
              <a:buChar char="•"/>
              <a:defRPr/>
            </a:lvl1pPr>
            <a:lvl2pPr marL="914400" lvl="1" indent="-342900" algn="l">
              <a:lnSpc>
                <a:spcPct val="90000"/>
              </a:lnSpc>
              <a:spcBef>
                <a:spcPts val="281"/>
              </a:spcBef>
              <a:spcAft>
                <a:spcPts val="0"/>
              </a:spcAft>
              <a:buClr>
                <a:schemeClr val="dk1"/>
              </a:buClr>
              <a:buSzPts val="1800"/>
              <a:buChar char="•"/>
              <a:defRPr/>
            </a:lvl2pPr>
            <a:lvl3pPr marL="1371600" lvl="2" indent="-342900" algn="l">
              <a:lnSpc>
                <a:spcPct val="90000"/>
              </a:lnSpc>
              <a:spcBef>
                <a:spcPts val="281"/>
              </a:spcBef>
              <a:spcAft>
                <a:spcPts val="0"/>
              </a:spcAft>
              <a:buClr>
                <a:schemeClr val="dk1"/>
              </a:buClr>
              <a:buSzPts val="1800"/>
              <a:buChar char="•"/>
              <a:defRPr/>
            </a:lvl3pPr>
            <a:lvl4pPr marL="1828800" lvl="3" indent="-342900" algn="l">
              <a:lnSpc>
                <a:spcPct val="90000"/>
              </a:lnSpc>
              <a:spcBef>
                <a:spcPts val="281"/>
              </a:spcBef>
              <a:spcAft>
                <a:spcPts val="0"/>
              </a:spcAft>
              <a:buClr>
                <a:schemeClr val="dk1"/>
              </a:buClr>
              <a:buSzPts val="1800"/>
              <a:buChar char="•"/>
              <a:defRPr/>
            </a:lvl4pPr>
            <a:lvl5pPr marL="2286000" lvl="4" indent="-342900" algn="l">
              <a:lnSpc>
                <a:spcPct val="90000"/>
              </a:lnSpc>
              <a:spcBef>
                <a:spcPts val="281"/>
              </a:spcBef>
              <a:spcAft>
                <a:spcPts val="0"/>
              </a:spcAft>
              <a:buClr>
                <a:schemeClr val="dk1"/>
              </a:buClr>
              <a:buSzPts val="1800"/>
              <a:buChar char="•"/>
              <a:defRPr/>
            </a:lvl5pPr>
            <a:lvl6pPr marL="2743200" lvl="5" indent="-342900" algn="l">
              <a:lnSpc>
                <a:spcPct val="90000"/>
              </a:lnSpc>
              <a:spcBef>
                <a:spcPts val="281"/>
              </a:spcBef>
              <a:spcAft>
                <a:spcPts val="0"/>
              </a:spcAft>
              <a:buClr>
                <a:schemeClr val="dk1"/>
              </a:buClr>
              <a:buSzPts val="1800"/>
              <a:buChar char="•"/>
              <a:defRPr/>
            </a:lvl6pPr>
            <a:lvl7pPr marL="3200400" lvl="6" indent="-342900" algn="l">
              <a:lnSpc>
                <a:spcPct val="90000"/>
              </a:lnSpc>
              <a:spcBef>
                <a:spcPts val="281"/>
              </a:spcBef>
              <a:spcAft>
                <a:spcPts val="0"/>
              </a:spcAft>
              <a:buClr>
                <a:schemeClr val="dk1"/>
              </a:buClr>
              <a:buSzPts val="1800"/>
              <a:buChar char="•"/>
              <a:defRPr/>
            </a:lvl7pPr>
            <a:lvl8pPr marL="3657600" lvl="7" indent="-342900" algn="l">
              <a:lnSpc>
                <a:spcPct val="90000"/>
              </a:lnSpc>
              <a:spcBef>
                <a:spcPts val="281"/>
              </a:spcBef>
              <a:spcAft>
                <a:spcPts val="0"/>
              </a:spcAft>
              <a:buClr>
                <a:schemeClr val="dk1"/>
              </a:buClr>
              <a:buSzPts val="1800"/>
              <a:buChar char="•"/>
              <a:defRPr/>
            </a:lvl8pPr>
            <a:lvl9pPr marL="4114800" lvl="8" indent="-342900" algn="l">
              <a:lnSpc>
                <a:spcPct val="90000"/>
              </a:lnSpc>
              <a:spcBef>
                <a:spcPts val="281"/>
              </a:spcBef>
              <a:spcAft>
                <a:spcPts val="0"/>
              </a:spcAft>
              <a:buClr>
                <a:schemeClr val="dk1"/>
              </a:buClr>
              <a:buSzPts val="1800"/>
              <a:buChar char="•"/>
              <a:defRPr/>
            </a:lvl9pPr>
          </a:lstStyle>
          <a:p>
            <a:endParaRPr/>
          </a:p>
        </p:txBody>
      </p:sp>
      <p:sp>
        <p:nvSpPr>
          <p:cNvPr id="23" name="Google Shape;23;p23"/>
          <p:cNvSpPr txBox="1">
            <a:spLocks noGrp="1"/>
          </p:cNvSpPr>
          <p:nvPr>
            <p:ph type="dt" idx="10"/>
          </p:nvPr>
        </p:nvSpPr>
        <p:spPr>
          <a:xfrm>
            <a:off x="609600" y="6243638"/>
            <a:ext cx="2844800" cy="4572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23"/>
          <p:cNvSpPr txBox="1">
            <a:spLocks noGrp="1"/>
          </p:cNvSpPr>
          <p:nvPr>
            <p:ph type="ftr" idx="11"/>
          </p:nvPr>
        </p:nvSpPr>
        <p:spPr>
          <a:xfrm>
            <a:off x="4165600" y="6248400"/>
            <a:ext cx="3860800" cy="4572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23"/>
          <p:cNvSpPr txBox="1">
            <a:spLocks noGrp="1"/>
          </p:cNvSpPr>
          <p:nvPr>
            <p:ph type="sldNum" idx="12"/>
          </p:nvPr>
        </p:nvSpPr>
        <p:spPr>
          <a:xfrm>
            <a:off x="8737600" y="6243638"/>
            <a:ext cx="2844800" cy="4572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675">
                <a:solidFill>
                  <a:srgbClr val="888888"/>
                </a:solidFill>
                <a:latin typeface="Erica One"/>
                <a:ea typeface="Erica One"/>
                <a:cs typeface="Erica One"/>
                <a:sym typeface="Erica One"/>
              </a:defRPr>
            </a:lvl1pPr>
            <a:lvl2pPr marL="0" marR="0" lvl="1" indent="0" algn="r">
              <a:spcBef>
                <a:spcPts val="0"/>
              </a:spcBef>
              <a:spcAft>
                <a:spcPts val="0"/>
              </a:spcAft>
              <a:buNone/>
              <a:defRPr sz="675">
                <a:solidFill>
                  <a:srgbClr val="888888"/>
                </a:solidFill>
                <a:latin typeface="Erica One"/>
                <a:ea typeface="Erica One"/>
                <a:cs typeface="Erica One"/>
                <a:sym typeface="Erica One"/>
              </a:defRPr>
            </a:lvl2pPr>
            <a:lvl3pPr marL="0" marR="0" lvl="2" indent="0" algn="r">
              <a:spcBef>
                <a:spcPts val="0"/>
              </a:spcBef>
              <a:spcAft>
                <a:spcPts val="0"/>
              </a:spcAft>
              <a:buNone/>
              <a:defRPr sz="675">
                <a:solidFill>
                  <a:srgbClr val="888888"/>
                </a:solidFill>
                <a:latin typeface="Erica One"/>
                <a:ea typeface="Erica One"/>
                <a:cs typeface="Erica One"/>
                <a:sym typeface="Erica One"/>
              </a:defRPr>
            </a:lvl3pPr>
            <a:lvl4pPr marL="0" marR="0" lvl="3" indent="0" algn="r">
              <a:spcBef>
                <a:spcPts val="0"/>
              </a:spcBef>
              <a:spcAft>
                <a:spcPts val="0"/>
              </a:spcAft>
              <a:buNone/>
              <a:defRPr sz="675">
                <a:solidFill>
                  <a:srgbClr val="888888"/>
                </a:solidFill>
                <a:latin typeface="Erica One"/>
                <a:ea typeface="Erica One"/>
                <a:cs typeface="Erica One"/>
                <a:sym typeface="Erica One"/>
              </a:defRPr>
            </a:lvl4pPr>
            <a:lvl5pPr marL="0" marR="0" lvl="4" indent="0" algn="r">
              <a:spcBef>
                <a:spcPts val="0"/>
              </a:spcBef>
              <a:spcAft>
                <a:spcPts val="0"/>
              </a:spcAft>
              <a:buNone/>
              <a:defRPr sz="675">
                <a:solidFill>
                  <a:srgbClr val="888888"/>
                </a:solidFill>
                <a:latin typeface="Erica One"/>
                <a:ea typeface="Erica One"/>
                <a:cs typeface="Erica One"/>
                <a:sym typeface="Erica One"/>
              </a:defRPr>
            </a:lvl5pPr>
            <a:lvl6pPr marL="0" marR="0" lvl="5" indent="0" algn="r">
              <a:spcBef>
                <a:spcPts val="0"/>
              </a:spcBef>
              <a:spcAft>
                <a:spcPts val="0"/>
              </a:spcAft>
              <a:buNone/>
              <a:defRPr sz="675">
                <a:solidFill>
                  <a:srgbClr val="888888"/>
                </a:solidFill>
                <a:latin typeface="Erica One"/>
                <a:ea typeface="Erica One"/>
                <a:cs typeface="Erica One"/>
                <a:sym typeface="Erica One"/>
              </a:defRPr>
            </a:lvl6pPr>
            <a:lvl7pPr marL="0" marR="0" lvl="6" indent="0" algn="r">
              <a:spcBef>
                <a:spcPts val="0"/>
              </a:spcBef>
              <a:spcAft>
                <a:spcPts val="0"/>
              </a:spcAft>
              <a:buNone/>
              <a:defRPr sz="675">
                <a:solidFill>
                  <a:srgbClr val="888888"/>
                </a:solidFill>
                <a:latin typeface="Erica One"/>
                <a:ea typeface="Erica One"/>
                <a:cs typeface="Erica One"/>
                <a:sym typeface="Erica One"/>
              </a:defRPr>
            </a:lvl7pPr>
            <a:lvl8pPr marL="0" marR="0" lvl="7" indent="0" algn="r">
              <a:spcBef>
                <a:spcPts val="0"/>
              </a:spcBef>
              <a:spcAft>
                <a:spcPts val="0"/>
              </a:spcAft>
              <a:buNone/>
              <a:defRPr sz="675">
                <a:solidFill>
                  <a:srgbClr val="888888"/>
                </a:solidFill>
                <a:latin typeface="Erica One"/>
                <a:ea typeface="Erica One"/>
                <a:cs typeface="Erica One"/>
                <a:sym typeface="Erica One"/>
              </a:defRPr>
            </a:lvl8pPr>
            <a:lvl9pPr marL="0" marR="0" lvl="8" indent="0" algn="r">
              <a:spcBef>
                <a:spcPts val="0"/>
              </a:spcBef>
              <a:spcAft>
                <a:spcPts val="0"/>
              </a:spcAft>
              <a:buNone/>
              <a:defRPr sz="675">
                <a:solidFill>
                  <a:srgbClr val="888888"/>
                </a:solidFill>
                <a:latin typeface="Erica One"/>
                <a:ea typeface="Erica One"/>
                <a:cs typeface="Erica One"/>
                <a:sym typeface="Erica 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6517187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Content 1">
  <p:cSld name="Title and Content 1">
    <p:spTree>
      <p:nvGrpSpPr>
        <p:cNvPr id="1" name="Shape 32"/>
        <p:cNvGrpSpPr/>
        <p:nvPr/>
      </p:nvGrpSpPr>
      <p:grpSpPr>
        <a:xfrm>
          <a:off x="0" y="0"/>
          <a:ext cx="0" cy="0"/>
          <a:chOff x="0" y="0"/>
          <a:chExt cx="0" cy="0"/>
        </a:xfrm>
      </p:grpSpPr>
      <p:sp>
        <p:nvSpPr>
          <p:cNvPr id="33" name="Google Shape;33;p25"/>
          <p:cNvSpPr txBox="1">
            <a:spLocks noGrp="1"/>
          </p:cNvSpPr>
          <p:nvPr>
            <p:ph type="title"/>
          </p:nvPr>
        </p:nvSpPr>
        <p:spPr>
          <a:xfrm>
            <a:off x="685804" y="302656"/>
            <a:ext cx="10515600" cy="13257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Font typeface="Calibri"/>
              <a:buNone/>
              <a:defRPr/>
            </a:lvl1pPr>
            <a:lvl2pPr lvl="1" algn="l">
              <a:lnSpc>
                <a:spcPct val="100000"/>
              </a:lnSpc>
              <a:spcBef>
                <a:spcPts val="0"/>
              </a:spcBef>
              <a:spcAft>
                <a:spcPts val="0"/>
              </a:spcAft>
              <a:buClr>
                <a:schemeClr val="lt1"/>
              </a:buClr>
              <a:buSzPts val="1400"/>
              <a:buFont typeface="Calibri"/>
              <a:buNone/>
              <a:defRPr/>
            </a:lvl2pPr>
            <a:lvl3pPr lvl="2" algn="l">
              <a:lnSpc>
                <a:spcPct val="100000"/>
              </a:lnSpc>
              <a:spcBef>
                <a:spcPts val="0"/>
              </a:spcBef>
              <a:spcAft>
                <a:spcPts val="0"/>
              </a:spcAft>
              <a:buClr>
                <a:schemeClr val="lt1"/>
              </a:buClr>
              <a:buSzPts val="1400"/>
              <a:buFont typeface="Calibri"/>
              <a:buNone/>
              <a:defRPr/>
            </a:lvl3pPr>
            <a:lvl4pPr lvl="3" algn="l">
              <a:lnSpc>
                <a:spcPct val="100000"/>
              </a:lnSpc>
              <a:spcBef>
                <a:spcPts val="0"/>
              </a:spcBef>
              <a:spcAft>
                <a:spcPts val="0"/>
              </a:spcAft>
              <a:buClr>
                <a:schemeClr val="lt1"/>
              </a:buClr>
              <a:buSzPts val="1400"/>
              <a:buFont typeface="Calibri"/>
              <a:buNone/>
              <a:defRPr/>
            </a:lvl4pPr>
            <a:lvl5pPr lvl="4" algn="l">
              <a:lnSpc>
                <a:spcPct val="100000"/>
              </a:lnSpc>
              <a:spcBef>
                <a:spcPts val="0"/>
              </a:spcBef>
              <a:spcAft>
                <a:spcPts val="0"/>
              </a:spcAft>
              <a:buClr>
                <a:schemeClr val="lt1"/>
              </a:buClr>
              <a:buSzPts val="1400"/>
              <a:buFont typeface="Calibri"/>
              <a:buNone/>
              <a:defRPr/>
            </a:lvl5pPr>
            <a:lvl6pPr lvl="5" algn="l">
              <a:lnSpc>
                <a:spcPct val="100000"/>
              </a:lnSpc>
              <a:spcBef>
                <a:spcPts val="0"/>
              </a:spcBef>
              <a:spcAft>
                <a:spcPts val="0"/>
              </a:spcAft>
              <a:buClr>
                <a:schemeClr val="lt1"/>
              </a:buClr>
              <a:buSzPts val="1400"/>
              <a:buFont typeface="Calibri"/>
              <a:buNone/>
              <a:defRPr/>
            </a:lvl6pPr>
            <a:lvl7pPr lvl="6" algn="l">
              <a:lnSpc>
                <a:spcPct val="100000"/>
              </a:lnSpc>
              <a:spcBef>
                <a:spcPts val="0"/>
              </a:spcBef>
              <a:spcAft>
                <a:spcPts val="0"/>
              </a:spcAft>
              <a:buClr>
                <a:schemeClr val="lt1"/>
              </a:buClr>
              <a:buSzPts val="1400"/>
              <a:buFont typeface="Calibri"/>
              <a:buNone/>
              <a:defRPr/>
            </a:lvl7pPr>
            <a:lvl8pPr lvl="7" algn="l">
              <a:lnSpc>
                <a:spcPct val="100000"/>
              </a:lnSpc>
              <a:spcBef>
                <a:spcPts val="0"/>
              </a:spcBef>
              <a:spcAft>
                <a:spcPts val="0"/>
              </a:spcAft>
              <a:buClr>
                <a:schemeClr val="lt1"/>
              </a:buClr>
              <a:buSzPts val="1400"/>
              <a:buFont typeface="Calibri"/>
              <a:buNone/>
              <a:defRPr/>
            </a:lvl8pPr>
            <a:lvl9pPr lvl="8" algn="l">
              <a:lnSpc>
                <a:spcPct val="100000"/>
              </a:lnSpc>
              <a:spcBef>
                <a:spcPts val="0"/>
              </a:spcBef>
              <a:spcAft>
                <a:spcPts val="0"/>
              </a:spcAft>
              <a:buClr>
                <a:schemeClr val="lt1"/>
              </a:buClr>
              <a:buSzPts val="1400"/>
              <a:buFont typeface="Calibri"/>
              <a:buNone/>
              <a:defRPr/>
            </a:lvl9pPr>
          </a:lstStyle>
          <a:p>
            <a:endParaRPr/>
          </a:p>
        </p:txBody>
      </p:sp>
      <p:sp>
        <p:nvSpPr>
          <p:cNvPr id="34" name="Google Shape;34;p25"/>
          <p:cNvSpPr txBox="1">
            <a:spLocks noGrp="1"/>
          </p:cNvSpPr>
          <p:nvPr>
            <p:ph type="body" idx="1"/>
          </p:nvPr>
        </p:nvSpPr>
        <p:spPr>
          <a:xfrm>
            <a:off x="685804" y="1763156"/>
            <a:ext cx="10515600" cy="43512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25"/>
          <p:cNvSpPr txBox="1">
            <a:spLocks noGrp="1"/>
          </p:cNvSpPr>
          <p:nvPr>
            <p:ph type="ftr" idx="11"/>
          </p:nvPr>
        </p:nvSpPr>
        <p:spPr>
          <a:xfrm>
            <a:off x="3886204" y="6293881"/>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888888"/>
              </a:buClr>
              <a:buSzPts val="1400"/>
              <a:buFont typeface="Erica One"/>
              <a:buNone/>
              <a:defRPr/>
            </a:lvl1pPr>
            <a:lvl2pPr lvl="1" algn="l">
              <a:lnSpc>
                <a:spcPct val="100000"/>
              </a:lnSpc>
              <a:spcBef>
                <a:spcPts val="0"/>
              </a:spcBef>
              <a:spcAft>
                <a:spcPts val="0"/>
              </a:spcAft>
              <a:buClr>
                <a:schemeClr val="dk1"/>
              </a:buClr>
              <a:buSzPts val="1400"/>
              <a:buFont typeface="Erica One"/>
              <a:buNone/>
              <a:defRPr/>
            </a:lvl2pPr>
            <a:lvl3pPr lvl="2" algn="l">
              <a:lnSpc>
                <a:spcPct val="100000"/>
              </a:lnSpc>
              <a:spcBef>
                <a:spcPts val="0"/>
              </a:spcBef>
              <a:spcAft>
                <a:spcPts val="0"/>
              </a:spcAft>
              <a:buClr>
                <a:schemeClr val="dk1"/>
              </a:buClr>
              <a:buSzPts val="1400"/>
              <a:buFont typeface="Erica One"/>
              <a:buNone/>
              <a:defRPr/>
            </a:lvl3pPr>
            <a:lvl4pPr lvl="3" algn="l">
              <a:lnSpc>
                <a:spcPct val="100000"/>
              </a:lnSpc>
              <a:spcBef>
                <a:spcPts val="0"/>
              </a:spcBef>
              <a:spcAft>
                <a:spcPts val="0"/>
              </a:spcAft>
              <a:buClr>
                <a:schemeClr val="dk1"/>
              </a:buClr>
              <a:buSzPts val="1400"/>
              <a:buFont typeface="Erica One"/>
              <a:buNone/>
              <a:defRPr/>
            </a:lvl4pPr>
            <a:lvl5pPr lvl="4" algn="l">
              <a:lnSpc>
                <a:spcPct val="100000"/>
              </a:lnSpc>
              <a:spcBef>
                <a:spcPts val="0"/>
              </a:spcBef>
              <a:spcAft>
                <a:spcPts val="0"/>
              </a:spcAft>
              <a:buClr>
                <a:schemeClr val="dk1"/>
              </a:buClr>
              <a:buSzPts val="1400"/>
              <a:buFont typeface="Erica One"/>
              <a:buNone/>
              <a:defRPr/>
            </a:lvl5pPr>
            <a:lvl6pPr lvl="5" algn="l">
              <a:lnSpc>
                <a:spcPct val="100000"/>
              </a:lnSpc>
              <a:spcBef>
                <a:spcPts val="0"/>
              </a:spcBef>
              <a:spcAft>
                <a:spcPts val="0"/>
              </a:spcAft>
              <a:buClr>
                <a:schemeClr val="dk1"/>
              </a:buClr>
              <a:buSzPts val="1400"/>
              <a:buFont typeface="Erica One"/>
              <a:buNone/>
              <a:defRPr/>
            </a:lvl6pPr>
            <a:lvl7pPr lvl="6" algn="l">
              <a:lnSpc>
                <a:spcPct val="100000"/>
              </a:lnSpc>
              <a:spcBef>
                <a:spcPts val="0"/>
              </a:spcBef>
              <a:spcAft>
                <a:spcPts val="0"/>
              </a:spcAft>
              <a:buClr>
                <a:schemeClr val="dk1"/>
              </a:buClr>
              <a:buSzPts val="1400"/>
              <a:buFont typeface="Erica One"/>
              <a:buNone/>
              <a:defRPr/>
            </a:lvl7pPr>
            <a:lvl8pPr lvl="7" algn="l">
              <a:lnSpc>
                <a:spcPct val="100000"/>
              </a:lnSpc>
              <a:spcBef>
                <a:spcPts val="0"/>
              </a:spcBef>
              <a:spcAft>
                <a:spcPts val="0"/>
              </a:spcAft>
              <a:buClr>
                <a:schemeClr val="dk1"/>
              </a:buClr>
              <a:buSzPts val="1400"/>
              <a:buFont typeface="Erica One"/>
              <a:buNone/>
              <a:defRPr/>
            </a:lvl8pPr>
            <a:lvl9pPr lvl="8" algn="l">
              <a:lnSpc>
                <a:spcPct val="100000"/>
              </a:lnSpc>
              <a:spcBef>
                <a:spcPts val="0"/>
              </a:spcBef>
              <a:spcAft>
                <a:spcPts val="0"/>
              </a:spcAft>
              <a:buClr>
                <a:schemeClr val="dk1"/>
              </a:buClr>
              <a:buSzPts val="1400"/>
              <a:buFont typeface="Erica One"/>
              <a:buNone/>
              <a:defRPr/>
            </a:lvl9pPr>
          </a:lstStyle>
          <a:p>
            <a:endParaRPr/>
          </a:p>
        </p:txBody>
      </p:sp>
      <p:sp>
        <p:nvSpPr>
          <p:cNvPr id="36" name="Google Shape;36;p25"/>
          <p:cNvSpPr txBox="1">
            <a:spLocks noGrp="1"/>
          </p:cNvSpPr>
          <p:nvPr>
            <p:ph type="sldNum" idx="12"/>
          </p:nvPr>
        </p:nvSpPr>
        <p:spPr>
          <a:xfrm>
            <a:off x="8458204" y="6293881"/>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55536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9"/>
        <p:cNvGrpSpPr/>
        <p:nvPr/>
      </p:nvGrpSpPr>
      <p:grpSpPr>
        <a:xfrm>
          <a:off x="0" y="0"/>
          <a:ext cx="0" cy="0"/>
          <a:chOff x="0" y="0"/>
          <a:chExt cx="0" cy="0"/>
        </a:xfrm>
      </p:grpSpPr>
      <p:sp>
        <p:nvSpPr>
          <p:cNvPr id="40" name="Google Shape;40;p30"/>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30"/>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42" name="Google Shape;4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5"/>
        <p:cNvGrpSpPr/>
        <p:nvPr/>
      </p:nvGrpSpPr>
      <p:grpSpPr>
        <a:xfrm>
          <a:off x="0" y="0"/>
          <a:ext cx="0" cy="0"/>
          <a:chOff x="0" y="0"/>
          <a:chExt cx="0" cy="0"/>
        </a:xfrm>
      </p:grpSpPr>
      <p:sp>
        <p:nvSpPr>
          <p:cNvPr id="46" name="Google Shape;46;p3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3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8" name="Google Shape;48;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1"/>
        <p:cNvGrpSpPr/>
        <p:nvPr/>
      </p:nvGrpSpPr>
      <p:grpSpPr>
        <a:xfrm>
          <a:off x="0" y="0"/>
          <a:ext cx="0" cy="0"/>
          <a:chOff x="0" y="0"/>
          <a:chExt cx="0" cy="0"/>
        </a:xfrm>
      </p:grpSpPr>
      <p:sp>
        <p:nvSpPr>
          <p:cNvPr id="52" name="Google Shape;52;p32"/>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3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4" name="Google Shape;54;p32"/>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32"/>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6" name="Google Shape;56;p32"/>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0"/>
        <p:cNvGrpSpPr/>
        <p:nvPr/>
      </p:nvGrpSpPr>
      <p:grpSpPr>
        <a:xfrm>
          <a:off x="0" y="0"/>
          <a:ext cx="0" cy="0"/>
          <a:chOff x="0" y="0"/>
          <a:chExt cx="0" cy="0"/>
        </a:xfrm>
      </p:grpSpPr>
      <p:sp>
        <p:nvSpPr>
          <p:cNvPr id="61" name="Google Shape;61;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3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34"/>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34"/>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3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35"/>
          <p:cNvSpPr>
            <a:spLocks noGrp="1"/>
          </p:cNvSpPr>
          <p:nvPr>
            <p:ph type="pic" idx="2"/>
          </p:nvPr>
        </p:nvSpPr>
        <p:spPr>
          <a:xfrm>
            <a:off x="5183188" y="987425"/>
            <a:ext cx="6172200" cy="4873625"/>
          </a:xfrm>
          <a:prstGeom prst="rect">
            <a:avLst/>
          </a:prstGeom>
          <a:noFill/>
          <a:ln>
            <a:noFill/>
          </a:ln>
        </p:spPr>
      </p:sp>
      <p:sp>
        <p:nvSpPr>
          <p:cNvPr id="75" name="Google Shape;75;p35"/>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058B99-3C89-44B8-8AFF-EA2CFC3A37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6794986-B094-4AF9-8F57-238191FC82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05A4A2-A055-48A0-A2F2-B2A01166EE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a:extLst>
              <a:ext uri="{FF2B5EF4-FFF2-40B4-BE49-F238E27FC236}">
                <a16:creationId xmlns:a16="http://schemas.microsoft.com/office/drawing/2014/main" id="{8A8B3473-A3E0-491E-8C4B-1325917DD46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a:extLst>
              <a:ext uri="{FF2B5EF4-FFF2-40B4-BE49-F238E27FC236}">
                <a16:creationId xmlns:a16="http://schemas.microsoft.com/office/drawing/2014/main" id="{88918F52-0642-4B80-AEA4-61C863429F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1D0D862-CD60-489F-BFED-B527B9006E8F}" type="slidenum">
              <a:rPr lang="en-US" smtClean="0"/>
              <a:pPr>
                <a:defRPr/>
              </a:pPr>
              <a:t>‹#›</a:t>
            </a:fld>
            <a:endParaRPr lang="en-US"/>
          </a:p>
        </p:txBody>
      </p:sp>
    </p:spTree>
    <p:extLst>
      <p:ext uri="{BB962C8B-B14F-4D97-AF65-F5344CB8AC3E}">
        <p14:creationId xmlns:p14="http://schemas.microsoft.com/office/powerpoint/2010/main" val="413015950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F49AA7-E39B-7FDD-CE91-4C180C0EE2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816B0A2-42E8-184B-BB80-30684856221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4B9DD8-C9E0-DD9F-E224-3041687A7F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43EF57-E044-418D-B8C3-C32F6AB0D3C5}" type="datetimeFigureOut">
              <a:rPr lang="en-US" smtClean="0"/>
              <a:t>9/11/2023</a:t>
            </a:fld>
            <a:endParaRPr lang="en-US"/>
          </a:p>
        </p:txBody>
      </p:sp>
      <p:sp>
        <p:nvSpPr>
          <p:cNvPr id="5" name="Footer Placeholder 4">
            <a:extLst>
              <a:ext uri="{FF2B5EF4-FFF2-40B4-BE49-F238E27FC236}">
                <a16:creationId xmlns:a16="http://schemas.microsoft.com/office/drawing/2014/main" id="{466BB582-3837-D606-28AD-9B1934F073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0AC93C7-35A3-7953-6985-A99AE9E0C3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803DB8-16A9-4D35-AC96-5318234766E7}" type="slidenum">
              <a:rPr lang="en-US" smtClean="0"/>
              <a:t>‹#›</a:t>
            </a:fld>
            <a:endParaRPr lang="en-US"/>
          </a:p>
        </p:txBody>
      </p:sp>
    </p:spTree>
    <p:extLst>
      <p:ext uri="{BB962C8B-B14F-4D97-AF65-F5344CB8AC3E}">
        <p14:creationId xmlns:p14="http://schemas.microsoft.com/office/powerpoint/2010/main" val="2342281147"/>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jpeg"/></Relationships>
</file>

<file path=ppt/slides/_rels/slide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
          <p:cNvSpPr/>
          <p:nvPr/>
        </p:nvSpPr>
        <p:spPr>
          <a:xfrm>
            <a:off x="-381000" y="-1"/>
            <a:ext cx="12954000" cy="6858001"/>
          </a:xfrm>
          <a:prstGeom prst="rect">
            <a:avLst/>
          </a:prstGeom>
          <a:solidFill>
            <a:srgbClr val="0A2F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97" name="Google Shape;97;p1"/>
          <p:cNvSpPr txBox="1">
            <a:spLocks noGrp="1"/>
          </p:cNvSpPr>
          <p:nvPr>
            <p:ph type="title"/>
          </p:nvPr>
        </p:nvSpPr>
        <p:spPr>
          <a:xfrm>
            <a:off x="166287" y="1368678"/>
            <a:ext cx="5695772" cy="101381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6600"/>
              <a:buFont typeface="Calibri"/>
              <a:buNone/>
            </a:pPr>
            <a:r>
              <a:rPr lang="en-US" sz="6600" b="1" dirty="0">
                <a:solidFill>
                  <a:schemeClr val="lt1"/>
                </a:solidFill>
                <a:latin typeface="Calibri"/>
                <a:ea typeface="Calibri"/>
                <a:cs typeface="Calibri"/>
                <a:sym typeface="Calibri"/>
              </a:rPr>
              <a:t>Mosquitoes in Gardena: </a:t>
            </a:r>
            <a:br>
              <a:rPr lang="en-US" sz="6600" b="1" dirty="0">
                <a:solidFill>
                  <a:schemeClr val="lt1"/>
                </a:solidFill>
                <a:latin typeface="Calibri"/>
                <a:ea typeface="Calibri"/>
                <a:cs typeface="Calibri"/>
                <a:sym typeface="Calibri"/>
              </a:rPr>
            </a:br>
            <a:r>
              <a:rPr lang="en-US" b="1" dirty="0">
                <a:solidFill>
                  <a:srgbClr val="F69139"/>
                </a:solidFill>
                <a:latin typeface="Calibri"/>
                <a:ea typeface="Calibri"/>
                <a:cs typeface="Calibri"/>
                <a:sym typeface="Calibri"/>
              </a:rPr>
              <a:t>What you need to know</a:t>
            </a:r>
            <a:endParaRPr b="1" i="1" dirty="0">
              <a:solidFill>
                <a:srgbClr val="F69139"/>
              </a:solidFill>
              <a:latin typeface="Calibri"/>
              <a:ea typeface="Calibri"/>
              <a:cs typeface="Calibri"/>
              <a:sym typeface="Calibri"/>
            </a:endParaRPr>
          </a:p>
        </p:txBody>
      </p:sp>
      <p:sp>
        <p:nvSpPr>
          <p:cNvPr id="98" name="Google Shape;98;p1"/>
          <p:cNvSpPr txBox="1"/>
          <p:nvPr/>
        </p:nvSpPr>
        <p:spPr>
          <a:xfrm>
            <a:off x="192391" y="3751167"/>
            <a:ext cx="5301202" cy="15080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400"/>
              <a:buFont typeface="Calibri"/>
              <a:buNone/>
            </a:pPr>
            <a:r>
              <a:rPr lang="en-US" sz="2400" b="1" i="0" u="none" strike="noStrike" cap="none" dirty="0">
                <a:solidFill>
                  <a:srgbClr val="FFFFFF"/>
                </a:solidFill>
                <a:latin typeface="Calibri"/>
                <a:ea typeface="Calibri"/>
                <a:cs typeface="Calibri"/>
                <a:sym typeface="Calibri"/>
              </a:rPr>
              <a:t>Presented by:</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F69139"/>
              </a:buClr>
              <a:buSzPts val="2400"/>
              <a:buFont typeface="Calibri"/>
              <a:buNone/>
            </a:pPr>
            <a:r>
              <a:rPr lang="en-US" sz="2400" b="1" i="0" u="none" strike="noStrike" cap="none" dirty="0">
                <a:solidFill>
                  <a:srgbClr val="F69139"/>
                </a:solidFill>
                <a:latin typeface="Calibri"/>
                <a:ea typeface="Calibri"/>
                <a:cs typeface="Calibri"/>
                <a:sym typeface="Calibri"/>
              </a:rPr>
              <a:t>Susanne Kluh</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FFFFFF"/>
              </a:buClr>
              <a:buSzPts val="2400"/>
              <a:buFont typeface="Calibri"/>
              <a:buNone/>
            </a:pPr>
            <a:r>
              <a:rPr lang="en-US" sz="2400" b="0" i="0" u="none" strike="noStrike" cap="none" dirty="0">
                <a:solidFill>
                  <a:srgbClr val="FFFFFF"/>
                </a:solidFill>
                <a:latin typeface="Calibri"/>
                <a:ea typeface="Calibri"/>
                <a:cs typeface="Calibri"/>
                <a:sym typeface="Calibri"/>
              </a:rPr>
              <a:t>General Manager</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000"/>
              <a:buFont typeface="Calibri"/>
              <a:buNone/>
            </a:pPr>
            <a:endParaRPr sz="2000" b="0" i="0" u="none" strike="noStrike" cap="none" dirty="0">
              <a:solidFill>
                <a:srgbClr val="000000"/>
              </a:solidFill>
              <a:latin typeface="Calibri"/>
              <a:ea typeface="Calibri"/>
              <a:cs typeface="Calibri"/>
              <a:sym typeface="Calibri"/>
            </a:endParaRPr>
          </a:p>
        </p:txBody>
      </p:sp>
      <p:sp>
        <p:nvSpPr>
          <p:cNvPr id="99" name="Google Shape;99;p1"/>
          <p:cNvSpPr/>
          <p:nvPr/>
        </p:nvSpPr>
        <p:spPr>
          <a:xfrm>
            <a:off x="-381000" y="5866156"/>
            <a:ext cx="9784800" cy="527700"/>
          </a:xfrm>
          <a:prstGeom prst="rect">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00" name="Google Shape;100;p1"/>
          <p:cNvSpPr txBox="1"/>
          <p:nvPr/>
        </p:nvSpPr>
        <p:spPr>
          <a:xfrm>
            <a:off x="1499637" y="5906901"/>
            <a:ext cx="5881392" cy="36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D2F4F"/>
              </a:buClr>
              <a:buSzPts val="1800"/>
              <a:buFont typeface="Calibri"/>
              <a:buNone/>
            </a:pPr>
            <a:r>
              <a:rPr lang="en-US" sz="1800" b="1" i="0" u="none" strike="noStrike" cap="none">
                <a:solidFill>
                  <a:srgbClr val="0D2F4F"/>
                </a:solidFill>
                <a:latin typeface="Calibri"/>
                <a:ea typeface="Calibri"/>
                <a:cs typeface="Calibri"/>
                <a:sym typeface="Calibri"/>
              </a:rPr>
              <a:t>Greater Los Angeles County Vector Control District</a:t>
            </a:r>
            <a:endParaRPr sz="1800" b="1" i="0" u="none" strike="noStrike" cap="none">
              <a:solidFill>
                <a:srgbClr val="0D2F4F"/>
              </a:solidFill>
              <a:latin typeface="Calibri"/>
              <a:ea typeface="Calibri"/>
              <a:cs typeface="Calibri"/>
              <a:sym typeface="Calibri"/>
            </a:endParaRPr>
          </a:p>
        </p:txBody>
      </p:sp>
      <p:pic>
        <p:nvPicPr>
          <p:cNvPr id="101" name="Google Shape;101;p1"/>
          <p:cNvPicPr preferRelativeResize="0"/>
          <p:nvPr/>
        </p:nvPicPr>
        <p:blipFill rotWithShape="1">
          <a:blip r:embed="rId3">
            <a:alphaModFix/>
          </a:blip>
          <a:srcRect/>
          <a:stretch/>
        </p:blipFill>
        <p:spPr>
          <a:xfrm>
            <a:off x="166287" y="5467051"/>
            <a:ext cx="1333350" cy="1319250"/>
          </a:xfrm>
          <a:prstGeom prst="rect">
            <a:avLst/>
          </a:prstGeom>
          <a:noFill/>
          <a:ln>
            <a:noFill/>
          </a:ln>
        </p:spPr>
      </p:pic>
      <p:sp>
        <p:nvSpPr>
          <p:cNvPr id="102" name="Google Shape;102;p1"/>
          <p:cNvSpPr/>
          <p:nvPr/>
        </p:nvSpPr>
        <p:spPr>
          <a:xfrm>
            <a:off x="5876392" y="-560271"/>
            <a:ext cx="7954493" cy="7954493"/>
          </a:xfrm>
          <a:prstGeom prst="ellipse">
            <a:avLst/>
          </a:prstGeom>
          <a:solidFill>
            <a:srgbClr val="F7933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3" name="Google Shape;103;p1"/>
          <p:cNvPicPr preferRelativeResize="0"/>
          <p:nvPr/>
        </p:nvPicPr>
        <p:blipFill rotWithShape="1">
          <a:blip r:embed="rId4">
            <a:alphaModFix/>
          </a:blip>
          <a:srcRect l="21826" t="-2734" r="7490" b="-3682"/>
          <a:stretch/>
        </p:blipFill>
        <p:spPr>
          <a:xfrm flipH="1">
            <a:off x="6166330" y="-672653"/>
            <a:ext cx="8398081" cy="8203305"/>
          </a:xfrm>
          <a:prstGeom prst="ellipse">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23"/>
          <p:cNvSpPr/>
          <p:nvPr/>
        </p:nvSpPr>
        <p:spPr>
          <a:xfrm>
            <a:off x="0" y="0"/>
            <a:ext cx="12344400" cy="7010400"/>
          </a:xfrm>
          <a:prstGeom prst="rect">
            <a:avLst/>
          </a:prstGeom>
          <a:solidFill>
            <a:srgbClr val="1F3864"/>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74" name="Google Shape;374;p23"/>
          <p:cNvPicPr preferRelativeResize="0"/>
          <p:nvPr/>
        </p:nvPicPr>
        <p:blipFill rotWithShape="1">
          <a:blip r:embed="rId3">
            <a:alphaModFix amt="7999"/>
          </a:blip>
          <a:srcRect/>
          <a:stretch/>
        </p:blipFill>
        <p:spPr>
          <a:xfrm>
            <a:off x="1342698" y="-11583"/>
            <a:ext cx="16156390" cy="15980138"/>
          </a:xfrm>
          <a:prstGeom prst="rect">
            <a:avLst/>
          </a:prstGeom>
          <a:noFill/>
          <a:ln>
            <a:noFill/>
          </a:ln>
        </p:spPr>
      </p:pic>
      <p:sp>
        <p:nvSpPr>
          <p:cNvPr id="375" name="Google Shape;375;p23"/>
          <p:cNvSpPr txBox="1"/>
          <p:nvPr/>
        </p:nvSpPr>
        <p:spPr>
          <a:xfrm>
            <a:off x="6190499" y="2605090"/>
            <a:ext cx="3852492" cy="529760"/>
          </a:xfrm>
          <a:prstGeom prst="rect">
            <a:avLst/>
          </a:prstGeom>
          <a:noFill/>
          <a:ln>
            <a:noFill/>
          </a:ln>
        </p:spPr>
        <p:txBody>
          <a:bodyPr spcFirstLastPara="1" wrap="square" lIns="0" tIns="0" rIns="0" bIns="0" anchor="t" anchorCtr="0">
            <a:spAutoFit/>
          </a:bodyPr>
          <a:lstStyle/>
          <a:p>
            <a:pPr marL="0" marR="0" lvl="0" indent="0" algn="ctr" rtl="0">
              <a:lnSpc>
                <a:spcPct val="149978"/>
              </a:lnSpc>
              <a:spcBef>
                <a:spcPts val="0"/>
              </a:spcBef>
              <a:spcAft>
                <a:spcPts val="0"/>
              </a:spcAft>
              <a:buClr>
                <a:srgbClr val="000000"/>
              </a:buClr>
              <a:buSzPts val="2295"/>
              <a:buFont typeface="Arial"/>
              <a:buNone/>
            </a:pPr>
            <a:r>
              <a:rPr lang="en-US" sz="2295" b="0" i="0" u="none" strike="noStrike" cap="none">
                <a:solidFill>
                  <a:srgbClr val="FFFFFF"/>
                </a:solidFill>
                <a:latin typeface="Myanmar Text" panose="020B0502040204020203" pitchFamily="34" charset="0"/>
                <a:ea typeface="Ole"/>
                <a:cs typeface="Myanmar Text" panose="020B0502040204020203" pitchFamily="34" charset="0"/>
                <a:sym typeface="Ole"/>
              </a:rPr>
              <a:t>www.GLAmosquito.org</a:t>
            </a:r>
            <a:endParaRPr sz="1400" b="0" i="0" u="none" strike="noStrike" cap="none">
              <a:solidFill>
                <a:srgbClr val="000000"/>
              </a:solidFill>
              <a:latin typeface="Myanmar Text" panose="020B0502040204020203" pitchFamily="34" charset="0"/>
              <a:cs typeface="Myanmar Text" panose="020B0502040204020203" pitchFamily="34" charset="0"/>
              <a:sym typeface="Arial"/>
            </a:endParaRPr>
          </a:p>
        </p:txBody>
      </p:sp>
      <p:sp>
        <p:nvSpPr>
          <p:cNvPr id="376" name="Google Shape;376;p23"/>
          <p:cNvSpPr txBox="1"/>
          <p:nvPr/>
        </p:nvSpPr>
        <p:spPr>
          <a:xfrm>
            <a:off x="6825707" y="2244218"/>
            <a:ext cx="2438025" cy="473784"/>
          </a:xfrm>
          <a:prstGeom prst="rect">
            <a:avLst/>
          </a:prstGeom>
          <a:noFill/>
          <a:ln>
            <a:noFill/>
          </a:ln>
        </p:spPr>
        <p:txBody>
          <a:bodyPr spcFirstLastPara="1" wrap="square" lIns="0" tIns="0" rIns="0" bIns="0" anchor="t" anchorCtr="0">
            <a:spAutoFit/>
          </a:bodyPr>
          <a:lstStyle/>
          <a:p>
            <a:pPr marL="0" marR="0" lvl="0" indent="0" algn="ctr" rtl="0">
              <a:lnSpc>
                <a:spcPct val="124969"/>
              </a:lnSpc>
              <a:spcBef>
                <a:spcPts val="0"/>
              </a:spcBef>
              <a:spcAft>
                <a:spcPts val="0"/>
              </a:spcAft>
              <a:buClr>
                <a:srgbClr val="000000"/>
              </a:buClr>
              <a:buSzPts val="2463"/>
              <a:buFont typeface="Arial"/>
              <a:buNone/>
            </a:pPr>
            <a:r>
              <a:rPr lang="en-US" sz="2463" b="1" i="0" u="none" strike="noStrike" cap="none" dirty="0">
                <a:solidFill>
                  <a:srgbClr val="F6953E"/>
                </a:solidFill>
                <a:latin typeface="Myanmar Text" panose="020B0502040204020203" pitchFamily="34" charset="0"/>
                <a:ea typeface="Ole"/>
                <a:cs typeface="Myanmar Text" panose="020B0502040204020203" pitchFamily="34" charset="0"/>
                <a:sym typeface="Ole"/>
              </a:rPr>
              <a:t>WEBSITE</a:t>
            </a:r>
            <a:endParaRPr sz="1400" b="0" i="0" u="none" strike="noStrike" cap="none" dirty="0">
              <a:solidFill>
                <a:srgbClr val="000000"/>
              </a:solidFill>
              <a:latin typeface="Myanmar Text" panose="020B0502040204020203" pitchFamily="34" charset="0"/>
              <a:cs typeface="Myanmar Text" panose="020B0502040204020203" pitchFamily="34" charset="0"/>
              <a:sym typeface="Arial"/>
            </a:endParaRPr>
          </a:p>
        </p:txBody>
      </p:sp>
      <p:sp>
        <p:nvSpPr>
          <p:cNvPr id="377" name="Google Shape;377;p23"/>
          <p:cNvSpPr txBox="1"/>
          <p:nvPr/>
        </p:nvSpPr>
        <p:spPr>
          <a:xfrm>
            <a:off x="6806361" y="3791441"/>
            <a:ext cx="2438025" cy="529760"/>
          </a:xfrm>
          <a:prstGeom prst="rect">
            <a:avLst/>
          </a:prstGeom>
          <a:noFill/>
          <a:ln>
            <a:noFill/>
          </a:ln>
        </p:spPr>
        <p:txBody>
          <a:bodyPr spcFirstLastPara="1" wrap="square" lIns="0" tIns="0" rIns="0" bIns="0" anchor="t" anchorCtr="0">
            <a:spAutoFit/>
          </a:bodyPr>
          <a:lstStyle/>
          <a:p>
            <a:pPr marL="0" marR="0" lvl="0" indent="0" algn="ctr" rtl="0">
              <a:lnSpc>
                <a:spcPct val="149978"/>
              </a:lnSpc>
              <a:spcBef>
                <a:spcPts val="0"/>
              </a:spcBef>
              <a:spcAft>
                <a:spcPts val="0"/>
              </a:spcAft>
              <a:buClr>
                <a:srgbClr val="000000"/>
              </a:buClr>
              <a:buSzPts val="2295"/>
              <a:buFont typeface="Arial"/>
              <a:buNone/>
            </a:pPr>
            <a:r>
              <a:rPr lang="en-US" sz="2295" b="0" i="0" u="none" strike="noStrike" cap="none">
                <a:solidFill>
                  <a:srgbClr val="FFFFFF"/>
                </a:solidFill>
                <a:latin typeface="Myanmar Text" panose="020B0502040204020203" pitchFamily="34" charset="0"/>
                <a:ea typeface="Ole"/>
                <a:cs typeface="Myanmar Text" panose="020B0502040204020203" pitchFamily="34" charset="0"/>
                <a:sym typeface="Ole"/>
              </a:rPr>
              <a:t>562-944-9656</a:t>
            </a:r>
            <a:endParaRPr sz="1400" b="0" i="0" u="none" strike="noStrike" cap="none">
              <a:solidFill>
                <a:srgbClr val="000000"/>
              </a:solidFill>
              <a:latin typeface="Myanmar Text" panose="020B0502040204020203" pitchFamily="34" charset="0"/>
              <a:cs typeface="Myanmar Text" panose="020B0502040204020203" pitchFamily="34" charset="0"/>
              <a:sym typeface="Arial"/>
            </a:endParaRPr>
          </a:p>
        </p:txBody>
      </p:sp>
      <p:sp>
        <p:nvSpPr>
          <p:cNvPr id="378" name="Google Shape;378;p23"/>
          <p:cNvSpPr txBox="1"/>
          <p:nvPr/>
        </p:nvSpPr>
        <p:spPr>
          <a:xfrm>
            <a:off x="6394745" y="3370683"/>
            <a:ext cx="3543383" cy="473784"/>
          </a:xfrm>
          <a:prstGeom prst="rect">
            <a:avLst/>
          </a:prstGeom>
          <a:noFill/>
          <a:ln>
            <a:noFill/>
          </a:ln>
        </p:spPr>
        <p:txBody>
          <a:bodyPr spcFirstLastPara="1" wrap="square" lIns="0" tIns="0" rIns="0" bIns="0" anchor="t" anchorCtr="0">
            <a:spAutoFit/>
          </a:bodyPr>
          <a:lstStyle/>
          <a:p>
            <a:pPr marL="0" marR="0" lvl="0" indent="0" algn="ctr" rtl="0">
              <a:lnSpc>
                <a:spcPct val="124969"/>
              </a:lnSpc>
              <a:spcBef>
                <a:spcPts val="0"/>
              </a:spcBef>
              <a:spcAft>
                <a:spcPts val="0"/>
              </a:spcAft>
              <a:buClr>
                <a:srgbClr val="000000"/>
              </a:buClr>
              <a:buSzPts val="2463"/>
              <a:buFont typeface="Arial"/>
              <a:buNone/>
            </a:pPr>
            <a:r>
              <a:rPr lang="en-US" sz="2463" b="1" i="0" u="none" strike="noStrike" cap="none" dirty="0">
                <a:solidFill>
                  <a:srgbClr val="F6953E"/>
                </a:solidFill>
                <a:latin typeface="Myanmar Text" panose="020B0502040204020203" pitchFamily="34" charset="0"/>
                <a:ea typeface="Ole"/>
                <a:cs typeface="Myanmar Text" panose="020B0502040204020203" pitchFamily="34" charset="0"/>
                <a:sym typeface="Ole"/>
              </a:rPr>
              <a:t>SERVICE REQUESTS</a:t>
            </a:r>
            <a:endParaRPr sz="1400" b="0" i="0" u="none" strike="noStrike" cap="none" dirty="0">
              <a:solidFill>
                <a:srgbClr val="000000"/>
              </a:solidFill>
              <a:latin typeface="Myanmar Text" panose="020B0502040204020203" pitchFamily="34" charset="0"/>
              <a:cs typeface="Myanmar Text" panose="020B0502040204020203" pitchFamily="34" charset="0"/>
              <a:sym typeface="Arial"/>
            </a:endParaRPr>
          </a:p>
        </p:txBody>
      </p:sp>
      <p:sp>
        <p:nvSpPr>
          <p:cNvPr id="379" name="Google Shape;379;p23"/>
          <p:cNvSpPr txBox="1"/>
          <p:nvPr/>
        </p:nvSpPr>
        <p:spPr>
          <a:xfrm>
            <a:off x="6806360" y="4882206"/>
            <a:ext cx="2438025" cy="529760"/>
          </a:xfrm>
          <a:prstGeom prst="rect">
            <a:avLst/>
          </a:prstGeom>
          <a:noFill/>
          <a:ln>
            <a:noFill/>
          </a:ln>
        </p:spPr>
        <p:txBody>
          <a:bodyPr spcFirstLastPara="1" wrap="square" lIns="0" tIns="0" rIns="0" bIns="0" anchor="t" anchorCtr="0">
            <a:spAutoFit/>
          </a:bodyPr>
          <a:lstStyle/>
          <a:p>
            <a:pPr marL="0" marR="0" lvl="0" indent="0" algn="ctr" rtl="0">
              <a:lnSpc>
                <a:spcPct val="149978"/>
              </a:lnSpc>
              <a:spcBef>
                <a:spcPts val="0"/>
              </a:spcBef>
              <a:spcAft>
                <a:spcPts val="0"/>
              </a:spcAft>
              <a:buClr>
                <a:srgbClr val="000000"/>
              </a:buClr>
              <a:buSzPts val="2295"/>
              <a:buFont typeface="Arial"/>
              <a:buNone/>
            </a:pPr>
            <a:r>
              <a:rPr lang="en-US" sz="2295" b="0" i="0" u="none" strike="noStrike" cap="none">
                <a:solidFill>
                  <a:srgbClr val="FFFFFF"/>
                </a:solidFill>
                <a:latin typeface="Myanmar Text" panose="020B0502040204020203" pitchFamily="34" charset="0"/>
                <a:ea typeface="Ole"/>
                <a:cs typeface="Myanmar Text" panose="020B0502040204020203" pitchFamily="34" charset="0"/>
                <a:sym typeface="Ole"/>
              </a:rPr>
              <a:t>@GLAmosquito</a:t>
            </a:r>
            <a:endParaRPr sz="1400" b="0" i="0" u="none" strike="noStrike" cap="none">
              <a:solidFill>
                <a:srgbClr val="000000"/>
              </a:solidFill>
              <a:latin typeface="Myanmar Text" panose="020B0502040204020203" pitchFamily="34" charset="0"/>
              <a:cs typeface="Myanmar Text" panose="020B0502040204020203" pitchFamily="34" charset="0"/>
              <a:sym typeface="Arial"/>
            </a:endParaRPr>
          </a:p>
        </p:txBody>
      </p:sp>
      <p:sp>
        <p:nvSpPr>
          <p:cNvPr id="380" name="Google Shape;380;p23"/>
          <p:cNvSpPr txBox="1"/>
          <p:nvPr/>
        </p:nvSpPr>
        <p:spPr>
          <a:xfrm>
            <a:off x="6300406" y="4578345"/>
            <a:ext cx="3449934" cy="473784"/>
          </a:xfrm>
          <a:prstGeom prst="rect">
            <a:avLst/>
          </a:prstGeom>
          <a:noFill/>
          <a:ln>
            <a:noFill/>
          </a:ln>
        </p:spPr>
        <p:txBody>
          <a:bodyPr spcFirstLastPara="1" wrap="square" lIns="0" tIns="0" rIns="0" bIns="0" anchor="t" anchorCtr="0">
            <a:spAutoFit/>
          </a:bodyPr>
          <a:lstStyle/>
          <a:p>
            <a:pPr marL="0" marR="0" lvl="0" indent="0" algn="ctr" rtl="0">
              <a:lnSpc>
                <a:spcPct val="124969"/>
              </a:lnSpc>
              <a:spcBef>
                <a:spcPts val="0"/>
              </a:spcBef>
              <a:spcAft>
                <a:spcPts val="0"/>
              </a:spcAft>
              <a:buClr>
                <a:srgbClr val="000000"/>
              </a:buClr>
              <a:buSzPts val="2463"/>
              <a:buFont typeface="Arial"/>
              <a:buNone/>
            </a:pPr>
            <a:r>
              <a:rPr lang="en-US" sz="2463" b="1" i="0" u="none" strike="noStrike" cap="none">
                <a:solidFill>
                  <a:srgbClr val="F6953E"/>
                </a:solidFill>
                <a:latin typeface="Myanmar Text" panose="020B0502040204020203" pitchFamily="34" charset="0"/>
                <a:ea typeface="Ole"/>
                <a:cs typeface="Myanmar Text" panose="020B0502040204020203" pitchFamily="34" charset="0"/>
                <a:sym typeface="Ole"/>
              </a:rPr>
              <a:t>SOCIAL MEDIA</a:t>
            </a:r>
            <a:endParaRPr sz="1400" b="0" i="0" u="none" strike="noStrike" cap="none">
              <a:solidFill>
                <a:srgbClr val="000000"/>
              </a:solidFill>
              <a:latin typeface="Myanmar Text" panose="020B0502040204020203" pitchFamily="34" charset="0"/>
              <a:cs typeface="Myanmar Text" panose="020B0502040204020203" pitchFamily="34" charset="0"/>
              <a:sym typeface="Arial"/>
            </a:endParaRPr>
          </a:p>
        </p:txBody>
      </p:sp>
      <p:sp>
        <p:nvSpPr>
          <p:cNvPr id="381" name="Google Shape;381;p23"/>
          <p:cNvSpPr txBox="1"/>
          <p:nvPr/>
        </p:nvSpPr>
        <p:spPr>
          <a:xfrm>
            <a:off x="4428955" y="870995"/>
            <a:ext cx="7449315" cy="110799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FFFFFF"/>
                </a:solidFill>
                <a:latin typeface="League Spartan"/>
                <a:ea typeface="League Spartan"/>
                <a:cs typeface="League Spartan"/>
                <a:sym typeface="League Spartan"/>
              </a:rPr>
              <a:t>Greater Los Angeles County Vector Control District</a:t>
            </a:r>
            <a:endParaRPr sz="1400" b="0" i="0" u="none" strike="noStrike" cap="none">
              <a:solidFill>
                <a:srgbClr val="000000"/>
              </a:solidFill>
              <a:latin typeface="Arial"/>
              <a:ea typeface="Arial"/>
              <a:cs typeface="Arial"/>
              <a:sym typeface="Arial"/>
            </a:endParaRPr>
          </a:p>
        </p:txBody>
      </p:sp>
      <p:sp>
        <p:nvSpPr>
          <p:cNvPr id="382" name="Google Shape;382;p23"/>
          <p:cNvSpPr txBox="1"/>
          <p:nvPr/>
        </p:nvSpPr>
        <p:spPr>
          <a:xfrm>
            <a:off x="419007" y="1732477"/>
            <a:ext cx="3445933" cy="2799997"/>
          </a:xfrm>
          <a:prstGeom prst="rect">
            <a:avLst/>
          </a:prstGeom>
          <a:noFill/>
          <a:ln>
            <a:noFill/>
          </a:ln>
        </p:spPr>
        <p:txBody>
          <a:bodyPr spcFirstLastPara="1" wrap="square" lIns="0" tIns="0" rIns="0" bIns="0" anchor="t" anchorCtr="0">
            <a:spAutoFit/>
          </a:bodyPr>
          <a:lstStyle/>
          <a:p>
            <a:pPr marL="0" marR="0" lvl="0" indent="0" algn="ctr" rtl="0">
              <a:lnSpc>
                <a:spcPct val="80003"/>
              </a:lnSpc>
              <a:spcBef>
                <a:spcPts val="0"/>
              </a:spcBef>
              <a:spcAft>
                <a:spcPts val="0"/>
              </a:spcAft>
              <a:buClr>
                <a:srgbClr val="000000"/>
              </a:buClr>
              <a:buSzPts val="11372"/>
              <a:buFont typeface="Arial"/>
              <a:buNone/>
            </a:pPr>
            <a:r>
              <a:rPr lang="en-US" sz="9600" b="0" i="0" u="none" strike="noStrike" cap="none" dirty="0">
                <a:solidFill>
                  <a:srgbClr val="FFFFFF"/>
                </a:solidFill>
                <a:latin typeface="Courgette"/>
                <a:ea typeface="Courgette"/>
                <a:cs typeface="Courgette"/>
                <a:sym typeface="Courgette"/>
              </a:rPr>
              <a:t>Thank</a:t>
            </a:r>
            <a:r>
              <a:rPr lang="en-US" sz="11372" b="0" i="0" u="none" strike="noStrike" cap="none" dirty="0">
                <a:solidFill>
                  <a:srgbClr val="FFFFFF"/>
                </a:solidFill>
                <a:latin typeface="Courgette"/>
                <a:ea typeface="Courgette"/>
                <a:cs typeface="Courgette"/>
                <a:sym typeface="Courgette"/>
              </a:rPr>
              <a:t> </a:t>
            </a:r>
            <a:endParaRPr sz="1400" b="0" i="0" u="none" strike="noStrike" cap="none" dirty="0">
              <a:solidFill>
                <a:srgbClr val="000000"/>
              </a:solidFill>
              <a:latin typeface="Arial"/>
              <a:ea typeface="Arial"/>
              <a:cs typeface="Arial"/>
              <a:sym typeface="Arial"/>
            </a:endParaRPr>
          </a:p>
          <a:p>
            <a:pPr marL="0" marR="0" lvl="0" indent="0" algn="ctr" rtl="0">
              <a:lnSpc>
                <a:spcPct val="80003"/>
              </a:lnSpc>
              <a:spcBef>
                <a:spcPts val="0"/>
              </a:spcBef>
              <a:spcAft>
                <a:spcPts val="0"/>
              </a:spcAft>
              <a:buClr>
                <a:srgbClr val="000000"/>
              </a:buClr>
              <a:buSzPts val="11372"/>
              <a:buFont typeface="Arial"/>
              <a:buNone/>
            </a:pPr>
            <a:r>
              <a:rPr lang="en-US" sz="11372" b="0" i="0" u="none" strike="noStrike" cap="none" dirty="0">
                <a:solidFill>
                  <a:srgbClr val="FFFFFF"/>
                </a:solidFill>
                <a:latin typeface="Courgette"/>
                <a:ea typeface="Courgette"/>
                <a:cs typeface="Courgette"/>
                <a:sym typeface="Courgette"/>
              </a:rPr>
              <a:t>you!</a:t>
            </a:r>
            <a:endParaRPr sz="1400" b="0" i="0" u="none" strike="noStrike" cap="none" dirty="0">
              <a:solidFill>
                <a:srgbClr val="000000"/>
              </a:solidFill>
              <a:latin typeface="Arial"/>
              <a:ea typeface="Arial"/>
              <a:cs typeface="Arial"/>
              <a:sym typeface="Arial"/>
            </a:endParaRPr>
          </a:p>
        </p:txBody>
      </p:sp>
      <p:cxnSp>
        <p:nvCxnSpPr>
          <p:cNvPr id="383" name="Google Shape;383;p23"/>
          <p:cNvCxnSpPr/>
          <p:nvPr/>
        </p:nvCxnSpPr>
        <p:spPr>
          <a:xfrm rot="5388428">
            <a:off x="2099576" y="3276829"/>
            <a:ext cx="4716445" cy="0"/>
          </a:xfrm>
          <a:prstGeom prst="straightConnector1">
            <a:avLst/>
          </a:prstGeom>
          <a:noFill/>
          <a:ln w="142875" cap="rnd" cmpd="sng">
            <a:solidFill>
              <a:srgbClr val="F99033"/>
            </a:solidFill>
            <a:prstDash val="solid"/>
            <a:round/>
            <a:headEnd type="none" w="sm" len="sm"/>
            <a:tailEnd type="none" w="sm" len="sm"/>
          </a:ln>
        </p:spPr>
      </p:cxnSp>
      <p:sp>
        <p:nvSpPr>
          <p:cNvPr id="384" name="Google Shape;384;p23"/>
          <p:cNvSpPr txBox="1"/>
          <p:nvPr/>
        </p:nvSpPr>
        <p:spPr>
          <a:xfrm>
            <a:off x="1676400" y="5938900"/>
            <a:ext cx="10802115" cy="1006429"/>
          </a:xfrm>
          <a:prstGeom prst="rect">
            <a:avLst/>
          </a:prstGeom>
          <a:noFill/>
          <a:ln>
            <a:noFill/>
          </a:ln>
        </p:spPr>
        <p:txBody>
          <a:bodyPr spcFirstLastPara="1" wrap="square" lIns="0" tIns="0" rIns="0" bIns="0" anchor="t" anchorCtr="0">
            <a:spAutoFit/>
          </a:bodyPr>
          <a:lstStyle/>
          <a:p>
            <a:pPr marL="0" marR="0" lvl="0" indent="0" algn="ctr" rtl="0">
              <a:lnSpc>
                <a:spcPct val="326699"/>
              </a:lnSpc>
              <a:spcBef>
                <a:spcPts val="0"/>
              </a:spcBef>
              <a:spcAft>
                <a:spcPts val="0"/>
              </a:spcAft>
              <a:buClr>
                <a:srgbClr val="000000"/>
              </a:buClr>
              <a:buSzPts val="2000"/>
              <a:buFont typeface="Arial"/>
              <a:buNone/>
            </a:pPr>
            <a:r>
              <a:rPr lang="en-US" sz="2000" b="1" dirty="0">
                <a:solidFill>
                  <a:srgbClr val="FFFFFF"/>
                </a:solidFill>
                <a:latin typeface="League Spartan"/>
                <a:ea typeface="League Spartan"/>
                <a:cs typeface="League Spartan"/>
                <a:sym typeface="League Spartan"/>
              </a:rPr>
              <a:t>Susanne Kluh</a:t>
            </a:r>
            <a:r>
              <a:rPr lang="en-US" sz="2000" b="1" i="0" u="none" strike="noStrike" cap="none" dirty="0">
                <a:solidFill>
                  <a:srgbClr val="FFFFFF"/>
                </a:solidFill>
                <a:latin typeface="League Spartan"/>
                <a:ea typeface="League Spartan"/>
                <a:cs typeface="League Spartan"/>
                <a:sym typeface="League Spartan"/>
              </a:rPr>
              <a:t>/ General Manager</a:t>
            </a:r>
            <a:r>
              <a:rPr lang="en-US" sz="2000" b="1" i="0" u="none" strike="noStrike" cap="none">
                <a:solidFill>
                  <a:srgbClr val="FFFFFF"/>
                </a:solidFill>
                <a:latin typeface="League Spartan"/>
                <a:ea typeface="League Spartan"/>
                <a:cs typeface="League Spartan"/>
                <a:sym typeface="League Spartan"/>
              </a:rPr>
              <a:t>/ </a:t>
            </a:r>
            <a:r>
              <a:rPr lang="en-US" sz="2000" b="1">
                <a:solidFill>
                  <a:srgbClr val="FFFFFF"/>
                </a:solidFill>
                <a:latin typeface="League Spartan"/>
                <a:ea typeface="League Spartan"/>
                <a:cs typeface="League Spartan"/>
                <a:sym typeface="League Spartan"/>
              </a:rPr>
              <a:t>skluh</a:t>
            </a:r>
            <a:r>
              <a:rPr lang="en-US" sz="2000" b="1" i="0" u="none" strike="noStrike" cap="none">
                <a:solidFill>
                  <a:srgbClr val="FFFFFF"/>
                </a:solidFill>
                <a:latin typeface="League Spartan"/>
                <a:ea typeface="League Spartan"/>
                <a:cs typeface="League Spartan"/>
                <a:sym typeface="League Spartan"/>
              </a:rPr>
              <a:t>@</a:t>
            </a:r>
            <a:r>
              <a:rPr lang="en-US" sz="2000" b="1" i="0" u="none" strike="noStrike" cap="none" dirty="0">
                <a:solidFill>
                  <a:srgbClr val="FFFFFF"/>
                </a:solidFill>
                <a:latin typeface="League Spartan"/>
                <a:ea typeface="League Spartan"/>
                <a:cs typeface="League Spartan"/>
                <a:sym typeface="League Spartan"/>
              </a:rPr>
              <a:t>GLAmosquito.org</a:t>
            </a:r>
            <a:endParaRPr sz="1400" b="0" i="0" u="none" strike="noStrike" cap="none" dirty="0">
              <a:solidFill>
                <a:srgbClr val="000000"/>
              </a:solidFill>
              <a:latin typeface="Arial"/>
              <a:ea typeface="Arial"/>
              <a:cs typeface="Arial"/>
              <a:sym typeface="Arial"/>
            </a:endParaRPr>
          </a:p>
        </p:txBody>
      </p:sp>
      <p:pic>
        <p:nvPicPr>
          <p:cNvPr id="385" name="Google Shape;385;p23" descr="A picture containing logo&#10;&#10;Description automatically generated"/>
          <p:cNvPicPr preferRelativeResize="0"/>
          <p:nvPr/>
        </p:nvPicPr>
        <p:blipFill rotWithShape="1">
          <a:blip r:embed="rId4">
            <a:alphaModFix/>
          </a:blip>
          <a:srcRect/>
          <a:stretch/>
        </p:blipFill>
        <p:spPr>
          <a:xfrm>
            <a:off x="761275" y="5587256"/>
            <a:ext cx="1268594" cy="125550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4"/>
          <p:cNvSpPr/>
          <p:nvPr/>
        </p:nvSpPr>
        <p:spPr>
          <a:xfrm>
            <a:off x="-63374" y="-99588"/>
            <a:ext cx="12255374" cy="695758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6" name="Google Shape;146;p4"/>
          <p:cNvSpPr/>
          <p:nvPr/>
        </p:nvSpPr>
        <p:spPr>
          <a:xfrm>
            <a:off x="-63374" y="-99588"/>
            <a:ext cx="12255374" cy="1520400"/>
          </a:xfrm>
          <a:prstGeom prst="rect">
            <a:avLst/>
          </a:prstGeom>
          <a:solidFill>
            <a:srgbClr val="0A2F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7" name="Google Shape;147;p4"/>
          <p:cNvSpPr/>
          <p:nvPr/>
        </p:nvSpPr>
        <p:spPr>
          <a:xfrm>
            <a:off x="-21861" y="5004428"/>
            <a:ext cx="12286004" cy="189830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48" name="Google Shape;148;p4"/>
          <p:cNvGrpSpPr/>
          <p:nvPr/>
        </p:nvGrpSpPr>
        <p:grpSpPr>
          <a:xfrm>
            <a:off x="869397" y="2095295"/>
            <a:ext cx="3326534" cy="3932006"/>
            <a:chOff x="794328" y="2180614"/>
            <a:chExt cx="3326534" cy="3932006"/>
          </a:xfrm>
        </p:grpSpPr>
        <p:sp>
          <p:nvSpPr>
            <p:cNvPr id="149" name="Google Shape;149;p4"/>
            <p:cNvSpPr/>
            <p:nvPr/>
          </p:nvSpPr>
          <p:spPr>
            <a:xfrm>
              <a:off x="794328" y="2180614"/>
              <a:ext cx="3326534" cy="2937754"/>
            </a:xfrm>
            <a:prstGeom prst="rect">
              <a:avLst/>
            </a:prstGeom>
            <a:noFill/>
            <a:ln w="57150" cap="flat" cmpd="sng">
              <a:solidFill>
                <a:srgbClr val="155E7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0" name="Google Shape;150;p4" descr="A picture containing text&#10;&#10;Description automatically generated"/>
            <p:cNvPicPr preferRelativeResize="0"/>
            <p:nvPr/>
          </p:nvPicPr>
          <p:blipFill rotWithShape="1">
            <a:blip r:embed="rId3">
              <a:alphaModFix/>
            </a:blip>
            <a:srcRect/>
            <a:stretch/>
          </p:blipFill>
          <p:spPr>
            <a:xfrm>
              <a:off x="988718" y="2180614"/>
              <a:ext cx="2937754" cy="2937754"/>
            </a:xfrm>
            <a:prstGeom prst="rect">
              <a:avLst/>
            </a:prstGeom>
            <a:noFill/>
            <a:ln>
              <a:noFill/>
            </a:ln>
          </p:spPr>
        </p:pic>
        <p:sp>
          <p:nvSpPr>
            <p:cNvPr id="151" name="Google Shape;151;p4"/>
            <p:cNvSpPr txBox="1"/>
            <p:nvPr/>
          </p:nvSpPr>
          <p:spPr>
            <a:xfrm>
              <a:off x="794328" y="5189290"/>
              <a:ext cx="3326534"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solidFill>
                  <a:latin typeface="Calibri"/>
                  <a:ea typeface="Calibri"/>
                  <a:cs typeface="Calibri"/>
                  <a:sym typeface="Calibri"/>
                </a:rPr>
                <a:t>World’s Deadliest Animal-</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Calibri"/>
                  <a:ea typeface="Calibri"/>
                  <a:cs typeface="Calibri"/>
                  <a:sym typeface="Calibri"/>
                </a:rPr>
                <a:t>Cause over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dirty="0">
                  <a:solidFill>
                    <a:schemeClr val="dk1"/>
                  </a:solidFill>
                  <a:latin typeface="Calibri"/>
                  <a:ea typeface="Calibri"/>
                  <a:cs typeface="Calibri"/>
                  <a:sym typeface="Calibri"/>
                </a:rPr>
                <a:t>1,0</a:t>
              </a:r>
              <a:r>
                <a:rPr lang="en-US" sz="1800" b="1" i="0" u="none" strike="noStrike" cap="none" dirty="0">
                  <a:solidFill>
                    <a:schemeClr val="dk1"/>
                  </a:solidFill>
                  <a:latin typeface="Calibri"/>
                  <a:ea typeface="Calibri"/>
                  <a:cs typeface="Calibri"/>
                  <a:sym typeface="Calibri"/>
                </a:rPr>
                <a:t>00,000 human deaths</a:t>
              </a:r>
              <a:endParaRPr sz="1400" b="0" i="0" u="none" strike="noStrike" cap="none" dirty="0">
                <a:solidFill>
                  <a:srgbClr val="000000"/>
                </a:solidFill>
                <a:latin typeface="Arial"/>
                <a:ea typeface="Arial"/>
                <a:cs typeface="Arial"/>
                <a:sym typeface="Arial"/>
              </a:endParaRPr>
            </a:p>
          </p:txBody>
        </p:sp>
      </p:grpSp>
      <p:grpSp>
        <p:nvGrpSpPr>
          <p:cNvPr id="152" name="Google Shape;152;p4"/>
          <p:cNvGrpSpPr/>
          <p:nvPr/>
        </p:nvGrpSpPr>
        <p:grpSpPr>
          <a:xfrm>
            <a:off x="4526807" y="2095295"/>
            <a:ext cx="3326534" cy="3932076"/>
            <a:chOff x="4451738" y="2180614"/>
            <a:chExt cx="3326534" cy="3932076"/>
          </a:xfrm>
        </p:grpSpPr>
        <p:pic>
          <p:nvPicPr>
            <p:cNvPr id="153" name="Google Shape;153;p4" descr="Icon&#10;&#10;Description automatically generated"/>
            <p:cNvPicPr preferRelativeResize="0"/>
            <p:nvPr/>
          </p:nvPicPr>
          <p:blipFill rotWithShape="1">
            <a:blip r:embed="rId4">
              <a:alphaModFix/>
            </a:blip>
            <a:srcRect/>
            <a:stretch/>
          </p:blipFill>
          <p:spPr>
            <a:xfrm>
              <a:off x="4741378" y="2275864"/>
              <a:ext cx="2747254" cy="2747254"/>
            </a:xfrm>
            <a:prstGeom prst="rect">
              <a:avLst/>
            </a:prstGeom>
            <a:noFill/>
            <a:ln>
              <a:noFill/>
            </a:ln>
          </p:spPr>
        </p:pic>
        <p:sp>
          <p:nvSpPr>
            <p:cNvPr id="154" name="Google Shape;154;p4"/>
            <p:cNvSpPr/>
            <p:nvPr/>
          </p:nvSpPr>
          <p:spPr>
            <a:xfrm>
              <a:off x="4451738" y="2180614"/>
              <a:ext cx="3326534" cy="2937754"/>
            </a:xfrm>
            <a:prstGeom prst="rect">
              <a:avLst/>
            </a:prstGeom>
            <a:noFill/>
            <a:ln w="57150" cap="flat" cmpd="sng">
              <a:solidFill>
                <a:srgbClr val="155E7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5" name="Google Shape;155;p4"/>
            <p:cNvSpPr txBox="1"/>
            <p:nvPr/>
          </p:nvSpPr>
          <p:spPr>
            <a:xfrm>
              <a:off x="4451739" y="5189290"/>
              <a:ext cx="3326400" cy="923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Mosquito-borne diseases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like </a:t>
              </a:r>
              <a:r>
                <a:rPr lang="en-US" sz="1800" b="1" i="0" u="none" strike="noStrike" cap="none">
                  <a:solidFill>
                    <a:schemeClr val="accent2"/>
                  </a:solidFill>
                  <a:latin typeface="Calibri"/>
                  <a:ea typeface="Calibri"/>
                  <a:cs typeface="Calibri"/>
                  <a:sym typeface="Calibri"/>
                </a:rPr>
                <a:t>West Nile virus</a:t>
              </a:r>
              <a:r>
                <a:rPr lang="en-US" sz="1800" b="1" i="0" u="none" strike="noStrike" cap="none">
                  <a:solidFill>
                    <a:schemeClr val="dk1"/>
                  </a:solidFill>
                  <a:latin typeface="Calibri"/>
                  <a:ea typeface="Calibri"/>
                  <a:cs typeface="Calibri"/>
                  <a:sym typeface="Calibri"/>
                </a:rPr>
                <a:t>, Dengue, </a:t>
              </a:r>
              <a:endParaRPr sz="1800" b="1"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Zika virus, etc. </a:t>
              </a:r>
              <a:endParaRPr sz="1400" b="0" i="0" u="none" strike="noStrike" cap="none">
                <a:solidFill>
                  <a:srgbClr val="000000"/>
                </a:solidFill>
                <a:latin typeface="Arial"/>
                <a:ea typeface="Arial"/>
                <a:cs typeface="Arial"/>
                <a:sym typeface="Arial"/>
              </a:endParaRPr>
            </a:p>
          </p:txBody>
        </p:sp>
      </p:grpSp>
      <p:grpSp>
        <p:nvGrpSpPr>
          <p:cNvPr id="156" name="Google Shape;156;p4"/>
          <p:cNvGrpSpPr/>
          <p:nvPr/>
        </p:nvGrpSpPr>
        <p:grpSpPr>
          <a:xfrm>
            <a:off x="8184217" y="2095295"/>
            <a:ext cx="3326534" cy="3655006"/>
            <a:chOff x="8109148" y="2180614"/>
            <a:chExt cx="3326534" cy="3655006"/>
          </a:xfrm>
        </p:grpSpPr>
        <p:sp>
          <p:nvSpPr>
            <p:cNvPr id="158" name="Google Shape;158;p4"/>
            <p:cNvSpPr/>
            <p:nvPr/>
          </p:nvSpPr>
          <p:spPr>
            <a:xfrm>
              <a:off x="8109148" y="2180614"/>
              <a:ext cx="3326534" cy="2937754"/>
            </a:xfrm>
            <a:prstGeom prst="rect">
              <a:avLst/>
            </a:prstGeom>
            <a:noFill/>
            <a:ln w="57150" cap="flat" cmpd="sng">
              <a:solidFill>
                <a:srgbClr val="155E7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9" name="Google Shape;159;p4"/>
            <p:cNvSpPr txBox="1"/>
            <p:nvPr/>
          </p:nvSpPr>
          <p:spPr>
            <a:xfrm>
              <a:off x="8109148" y="5189289"/>
              <a:ext cx="3326534"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dirty="0">
                  <a:solidFill>
                    <a:srgbClr val="000000"/>
                  </a:solidFill>
                  <a:latin typeface="Calibri"/>
                  <a:ea typeface="Calibri"/>
                  <a:cs typeface="Calibri"/>
                  <a:sym typeface="Calibri"/>
                </a:rPr>
                <a:t>Potential for </a:t>
              </a:r>
              <a:r>
                <a:rPr lang="en-US" sz="1800" b="1" i="0" u="none" strike="noStrike" cap="none" dirty="0">
                  <a:solidFill>
                    <a:schemeClr val="accent2"/>
                  </a:solidFill>
                  <a:latin typeface="Calibri"/>
                  <a:ea typeface="Calibri"/>
                  <a:cs typeface="Calibri"/>
                  <a:sym typeface="Calibri"/>
                </a:rPr>
                <a:t>outbreaks</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dirty="0">
                  <a:solidFill>
                    <a:srgbClr val="000000"/>
                  </a:solidFill>
                  <a:latin typeface="Calibri"/>
                  <a:ea typeface="Calibri"/>
                  <a:cs typeface="Calibri"/>
                  <a:sym typeface="Calibri"/>
                </a:rPr>
                <a:t> in your community</a:t>
              </a:r>
              <a:endParaRPr sz="1600" b="1" i="0" u="none" strike="noStrike" cap="none" dirty="0">
                <a:solidFill>
                  <a:schemeClr val="dk1"/>
                </a:solidFill>
                <a:latin typeface="Calibri"/>
                <a:ea typeface="Calibri"/>
                <a:cs typeface="Calibri"/>
                <a:sym typeface="Calibri"/>
              </a:endParaRPr>
            </a:p>
          </p:txBody>
        </p:sp>
      </p:grpSp>
      <p:sp>
        <p:nvSpPr>
          <p:cNvPr id="160" name="Google Shape;160;p4"/>
          <p:cNvSpPr txBox="1"/>
          <p:nvPr/>
        </p:nvSpPr>
        <p:spPr>
          <a:xfrm>
            <a:off x="932208" y="298531"/>
            <a:ext cx="10515600" cy="1325563"/>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4400"/>
              <a:buFont typeface="Calibri"/>
              <a:buNone/>
            </a:pPr>
            <a:r>
              <a:rPr lang="en-US" sz="4400" b="1" i="0" u="none" strike="noStrike" cap="none" dirty="0">
                <a:solidFill>
                  <a:schemeClr val="lt1"/>
                </a:solidFill>
                <a:latin typeface="Calibri"/>
                <a:ea typeface="Calibri"/>
                <a:cs typeface="Calibri"/>
                <a:sym typeface="Calibri"/>
              </a:rPr>
              <a:t>Why Care About Mosquitoes?</a:t>
            </a:r>
            <a:endParaRPr sz="4400" b="0" i="0" u="none" strike="noStrike" cap="none" dirty="0">
              <a:solidFill>
                <a:schemeClr val="dk1"/>
              </a:solidFill>
              <a:latin typeface="Calibri"/>
              <a:ea typeface="Calibri"/>
              <a:cs typeface="Calibri"/>
              <a:sym typeface="Calibri"/>
            </a:endParaRPr>
          </a:p>
        </p:txBody>
      </p:sp>
      <p:pic>
        <p:nvPicPr>
          <p:cNvPr id="161" name="Google Shape;161;p4"/>
          <p:cNvPicPr preferRelativeResize="0"/>
          <p:nvPr/>
        </p:nvPicPr>
        <p:blipFill rotWithShape="1">
          <a:blip r:embed="rId5">
            <a:alphaModFix/>
          </a:blip>
          <a:srcRect l="3750" r="-1875"/>
          <a:stretch/>
        </p:blipFill>
        <p:spPr>
          <a:xfrm>
            <a:off x="-63374" y="5953583"/>
            <a:ext cx="10085560" cy="984891"/>
          </a:xfrm>
          <a:prstGeom prst="rect">
            <a:avLst/>
          </a:prstGeom>
          <a:noFill/>
          <a:ln>
            <a:noFill/>
          </a:ln>
        </p:spPr>
      </p:pic>
      <p:pic>
        <p:nvPicPr>
          <p:cNvPr id="2" name="Picture 1">
            <a:extLst>
              <a:ext uri="{FF2B5EF4-FFF2-40B4-BE49-F238E27FC236}">
                <a16:creationId xmlns:a16="http://schemas.microsoft.com/office/drawing/2014/main" id="{7532CAB4-E712-39C1-F525-5D366685FC96}"/>
              </a:ext>
            </a:extLst>
          </p:cNvPr>
          <p:cNvPicPr>
            <a:picLocks noChangeAspect="1"/>
          </p:cNvPicPr>
          <p:nvPr/>
        </p:nvPicPr>
        <p:blipFill>
          <a:blip r:embed="rId6"/>
          <a:stretch>
            <a:fillRect/>
          </a:stretch>
        </p:blipFill>
        <p:spPr>
          <a:xfrm>
            <a:off x="9059048" y="3883646"/>
            <a:ext cx="1576872" cy="926384"/>
          </a:xfrm>
          <a:prstGeom prst="rect">
            <a:avLst/>
          </a:prstGeom>
        </p:spPr>
      </p:pic>
      <p:pic>
        <p:nvPicPr>
          <p:cNvPr id="7" name="Picture 6">
            <a:extLst>
              <a:ext uri="{FF2B5EF4-FFF2-40B4-BE49-F238E27FC236}">
                <a16:creationId xmlns:a16="http://schemas.microsoft.com/office/drawing/2014/main" id="{ABE3A26F-F9CA-3212-BF12-F10CDB3CF87E}"/>
              </a:ext>
            </a:extLst>
          </p:cNvPr>
          <p:cNvPicPr>
            <a:picLocks noChangeAspect="1"/>
          </p:cNvPicPr>
          <p:nvPr/>
        </p:nvPicPr>
        <p:blipFill>
          <a:blip r:embed="rId7"/>
          <a:stretch>
            <a:fillRect/>
          </a:stretch>
        </p:blipFill>
        <p:spPr>
          <a:xfrm>
            <a:off x="8539646" y="2321998"/>
            <a:ext cx="2782957" cy="147099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8" name="Google Shape;168;p5"/>
          <p:cNvSpPr/>
          <p:nvPr/>
        </p:nvSpPr>
        <p:spPr>
          <a:xfrm>
            <a:off x="0" y="0"/>
            <a:ext cx="12192000" cy="1420812"/>
          </a:xfrm>
          <a:prstGeom prst="rect">
            <a:avLst/>
          </a:prstGeom>
          <a:solidFill>
            <a:srgbClr val="0A2F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3" name="Google Shape;173;p5"/>
          <p:cNvSpPr txBox="1">
            <a:spLocks noGrp="1"/>
          </p:cNvSpPr>
          <p:nvPr>
            <p:ph type="title"/>
          </p:nvPr>
        </p:nvSpPr>
        <p:spPr>
          <a:xfrm>
            <a:off x="838200" y="38298"/>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Calibri"/>
              <a:buNone/>
            </a:pPr>
            <a:r>
              <a:rPr lang="en-US" b="1" dirty="0">
                <a:solidFill>
                  <a:schemeClr val="lt1"/>
                </a:solidFill>
              </a:rPr>
              <a:t>Mosquito Life Cycle</a:t>
            </a:r>
            <a:endParaRPr dirty="0"/>
          </a:p>
        </p:txBody>
      </p:sp>
      <p:pic>
        <p:nvPicPr>
          <p:cNvPr id="4" name="Picture 3">
            <a:extLst>
              <a:ext uri="{FF2B5EF4-FFF2-40B4-BE49-F238E27FC236}">
                <a16:creationId xmlns:a16="http://schemas.microsoft.com/office/drawing/2014/main" id="{2A9327EE-D226-003A-8910-7938A01C3B7B}"/>
              </a:ext>
            </a:extLst>
          </p:cNvPr>
          <p:cNvPicPr>
            <a:picLocks noChangeAspect="1"/>
          </p:cNvPicPr>
          <p:nvPr/>
        </p:nvPicPr>
        <p:blipFill>
          <a:blip r:embed="rId3"/>
          <a:stretch>
            <a:fillRect/>
          </a:stretch>
        </p:blipFill>
        <p:spPr>
          <a:xfrm>
            <a:off x="518236" y="1656512"/>
            <a:ext cx="4670256" cy="4740275"/>
          </a:xfrm>
          <a:prstGeom prst="rect">
            <a:avLst/>
          </a:prstGeom>
        </p:spPr>
      </p:pic>
      <p:grpSp>
        <p:nvGrpSpPr>
          <p:cNvPr id="10" name="Group 9">
            <a:extLst>
              <a:ext uri="{FF2B5EF4-FFF2-40B4-BE49-F238E27FC236}">
                <a16:creationId xmlns:a16="http://schemas.microsoft.com/office/drawing/2014/main" id="{5CB9240A-424B-6852-D329-D39F7162041B}"/>
              </a:ext>
            </a:extLst>
          </p:cNvPr>
          <p:cNvGrpSpPr/>
          <p:nvPr/>
        </p:nvGrpSpPr>
        <p:grpSpPr>
          <a:xfrm>
            <a:off x="5741544" y="1686745"/>
            <a:ext cx="5361537" cy="1879437"/>
            <a:chOff x="5506016" y="1081046"/>
            <a:chExt cx="5361537" cy="1879437"/>
          </a:xfrm>
        </p:grpSpPr>
        <p:pic>
          <p:nvPicPr>
            <p:cNvPr id="5" name="Picture 4">
              <a:extLst>
                <a:ext uri="{FF2B5EF4-FFF2-40B4-BE49-F238E27FC236}">
                  <a16:creationId xmlns:a16="http://schemas.microsoft.com/office/drawing/2014/main" id="{1FAE3345-AFB2-2DEB-65EF-F52BD55D318C}"/>
                </a:ext>
              </a:extLst>
            </p:cNvPr>
            <p:cNvPicPr>
              <a:picLocks noChangeAspect="1"/>
            </p:cNvPicPr>
            <p:nvPr/>
          </p:nvPicPr>
          <p:blipFill>
            <a:blip r:embed="rId4"/>
            <a:stretch>
              <a:fillRect/>
            </a:stretch>
          </p:blipFill>
          <p:spPr>
            <a:xfrm>
              <a:off x="7354586" y="1081046"/>
              <a:ext cx="3512967" cy="1879437"/>
            </a:xfrm>
            <a:prstGeom prst="rect">
              <a:avLst/>
            </a:prstGeom>
            <a:effectLst>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ECBA82B6-1CD2-B056-4C88-25FB3CE8FD90}"/>
                </a:ext>
              </a:extLst>
            </p:cNvPr>
            <p:cNvSpPr txBox="1"/>
            <p:nvPr/>
          </p:nvSpPr>
          <p:spPr>
            <a:xfrm>
              <a:off x="5506016" y="1667836"/>
              <a:ext cx="1774480"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sysClr val="windowText" lastClr="000000"/>
                  </a:solidFill>
                  <a:effectLst/>
                  <a:uLnTx/>
                  <a:uFillTx/>
                </a:rPr>
                <a:t>Culex spp.</a:t>
              </a:r>
            </a:p>
          </p:txBody>
        </p:sp>
      </p:grpSp>
      <p:grpSp>
        <p:nvGrpSpPr>
          <p:cNvPr id="11" name="Group 10">
            <a:extLst>
              <a:ext uri="{FF2B5EF4-FFF2-40B4-BE49-F238E27FC236}">
                <a16:creationId xmlns:a16="http://schemas.microsoft.com/office/drawing/2014/main" id="{D792ACC1-826E-93C8-0660-251C87705056}"/>
              </a:ext>
            </a:extLst>
          </p:cNvPr>
          <p:cNvGrpSpPr/>
          <p:nvPr/>
        </p:nvGrpSpPr>
        <p:grpSpPr>
          <a:xfrm>
            <a:off x="5741544" y="4026649"/>
            <a:ext cx="6101937" cy="2510798"/>
            <a:chOff x="5506016" y="3162205"/>
            <a:chExt cx="6101937" cy="2510798"/>
          </a:xfrm>
        </p:grpSpPr>
        <p:pic>
          <p:nvPicPr>
            <p:cNvPr id="6" name="Picture 5">
              <a:extLst>
                <a:ext uri="{FF2B5EF4-FFF2-40B4-BE49-F238E27FC236}">
                  <a16:creationId xmlns:a16="http://schemas.microsoft.com/office/drawing/2014/main" id="{8891481A-FDEF-1A17-1E21-E216E117086B}"/>
                </a:ext>
              </a:extLst>
            </p:cNvPr>
            <p:cNvPicPr>
              <a:picLocks noChangeAspect="1"/>
            </p:cNvPicPr>
            <p:nvPr/>
          </p:nvPicPr>
          <p:blipFill>
            <a:blip r:embed="rId5"/>
            <a:stretch>
              <a:fillRect/>
            </a:stretch>
          </p:blipFill>
          <p:spPr>
            <a:xfrm>
              <a:off x="9228765" y="4097981"/>
              <a:ext cx="2379188" cy="1575022"/>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C1FC6EC0-B623-E98C-5A8E-8C76495995A1}"/>
                </a:ext>
              </a:extLst>
            </p:cNvPr>
            <p:cNvPicPr>
              <a:picLocks noChangeAspect="1"/>
            </p:cNvPicPr>
            <p:nvPr/>
          </p:nvPicPr>
          <p:blipFill>
            <a:blip r:embed="rId6"/>
            <a:stretch>
              <a:fillRect/>
            </a:stretch>
          </p:blipFill>
          <p:spPr>
            <a:xfrm>
              <a:off x="7354586" y="3162205"/>
              <a:ext cx="1948556" cy="2010275"/>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DAA809C7-FC5E-DF8F-496F-62D433D5ABFF}"/>
                </a:ext>
              </a:extLst>
            </p:cNvPr>
            <p:cNvSpPr txBox="1"/>
            <p:nvPr/>
          </p:nvSpPr>
          <p:spPr>
            <a:xfrm>
              <a:off x="5506016" y="3628549"/>
              <a:ext cx="1774480"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sysClr val="windowText" lastClr="000000"/>
                  </a:solidFill>
                  <a:effectLst/>
                  <a:uLnTx/>
                  <a:uFillTx/>
                </a:rPr>
                <a:t>Aedes spp.</a:t>
              </a:r>
            </a:p>
          </p:txBody>
        </p:sp>
      </p:grpSp>
    </p:spTree>
    <p:extLst>
      <p:ext uri="{BB962C8B-B14F-4D97-AF65-F5344CB8AC3E}">
        <p14:creationId xmlns:p14="http://schemas.microsoft.com/office/powerpoint/2010/main" val="958612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E258F02-F977-4804-BD1A-E7FFDFEDE21A}"/>
              </a:ext>
            </a:extLst>
          </p:cNvPr>
          <p:cNvSpPr/>
          <p:nvPr/>
        </p:nvSpPr>
        <p:spPr>
          <a:xfrm>
            <a:off x="-63374" y="-99588"/>
            <a:ext cx="12255374" cy="6957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*No Local Transmission</a:t>
            </a:r>
          </a:p>
        </p:txBody>
      </p:sp>
      <p:pic>
        <p:nvPicPr>
          <p:cNvPr id="12" name="Picture 11" descr="A close up of a bug&#10;&#10;Description automatically generated with medium confidence">
            <a:extLst>
              <a:ext uri="{FF2B5EF4-FFF2-40B4-BE49-F238E27FC236}">
                <a16:creationId xmlns:a16="http://schemas.microsoft.com/office/drawing/2014/main" id="{1711F7EF-B0DA-2EC7-5A06-8305B5EF84C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100" b="3934"/>
          <a:stretch/>
        </p:blipFill>
        <p:spPr>
          <a:xfrm>
            <a:off x="-63373" y="-178436"/>
            <a:ext cx="6006974" cy="2633022"/>
          </a:xfrm>
          <a:prstGeom prst="rect">
            <a:avLst/>
          </a:prstGeom>
        </p:spPr>
      </p:pic>
      <p:pic>
        <p:nvPicPr>
          <p:cNvPr id="43" name="Picture 42" descr="A insect on the ground&#10;&#10;Description automatically generated">
            <a:extLst>
              <a:ext uri="{FF2B5EF4-FFF2-40B4-BE49-F238E27FC236}">
                <a16:creationId xmlns:a16="http://schemas.microsoft.com/office/drawing/2014/main" id="{7100AAB0-D076-1F45-3B4C-0A9C8F067C96}"/>
              </a:ext>
            </a:extLst>
          </p:cNvPr>
          <p:cNvPicPr>
            <a:picLocks noChangeAspect="1"/>
          </p:cNvPicPr>
          <p:nvPr/>
        </p:nvPicPr>
        <p:blipFill rotWithShape="1">
          <a:blip r:embed="rId4"/>
          <a:srcRect l="8764" r="12595" b="24099"/>
          <a:stretch/>
        </p:blipFill>
        <p:spPr>
          <a:xfrm>
            <a:off x="-55407" y="-357479"/>
            <a:ext cx="6006974" cy="2812065"/>
          </a:xfrm>
          <a:prstGeom prst="rect">
            <a:avLst/>
          </a:prstGeom>
        </p:spPr>
      </p:pic>
      <p:sp>
        <p:nvSpPr>
          <p:cNvPr id="5" name="Rectangle: Single Corner Snipped 4">
            <a:extLst>
              <a:ext uri="{FF2B5EF4-FFF2-40B4-BE49-F238E27FC236}">
                <a16:creationId xmlns:a16="http://schemas.microsoft.com/office/drawing/2014/main" id="{F5B42429-6FD4-8FFB-C166-D5668726F2A5}"/>
              </a:ext>
            </a:extLst>
          </p:cNvPr>
          <p:cNvSpPr/>
          <p:nvPr/>
        </p:nvSpPr>
        <p:spPr>
          <a:xfrm>
            <a:off x="-63374" y="2088007"/>
            <a:ext cx="4983244" cy="716331"/>
          </a:xfrm>
          <a:prstGeom prst="snip1Rect">
            <a:avLst>
              <a:gd name="adj" fmla="val 48580"/>
            </a:avLst>
          </a:prstGeom>
          <a:solidFill>
            <a:srgbClr val="0A2F50"/>
          </a:solidFill>
          <a:ln>
            <a:solidFill>
              <a:srgbClr val="F8A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A21BF39B-C673-4B9F-9C27-22E2A0767A8F}"/>
              </a:ext>
            </a:extLst>
          </p:cNvPr>
          <p:cNvSpPr txBox="1"/>
          <p:nvPr/>
        </p:nvSpPr>
        <p:spPr>
          <a:xfrm>
            <a:off x="654227" y="2095404"/>
            <a:ext cx="35699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1" u="none" strike="noStrike" kern="1200" cap="none" spc="0" normalizeH="0" baseline="0" noProof="0">
                <a:ln>
                  <a:noFill/>
                </a:ln>
                <a:solidFill>
                  <a:prstClr val="white"/>
                </a:solidFill>
                <a:effectLst/>
                <a:uLnTx/>
                <a:uFillTx/>
                <a:latin typeface="Calibri" panose="020F0502020204030204"/>
                <a:ea typeface="+mn-ea"/>
                <a:cs typeface="+mn-cs"/>
              </a:rPr>
              <a:t>Culex </a:t>
            </a:r>
            <a:r>
              <a:rPr kumimoji="0" lang="en-US" sz="3600" b="1" i="0" u="none" strike="noStrike" kern="1200" cap="none" spc="0" normalizeH="0" baseline="0" noProof="0">
                <a:ln>
                  <a:noFill/>
                </a:ln>
                <a:solidFill>
                  <a:prstClr val="white"/>
                </a:solidFill>
                <a:effectLst/>
                <a:uLnTx/>
                <a:uFillTx/>
                <a:latin typeface="Calibri" panose="020F0502020204030204"/>
                <a:ea typeface="+mn-ea"/>
                <a:cs typeface="+mn-cs"/>
              </a:rPr>
              <a:t>mosquitoes </a:t>
            </a:r>
          </a:p>
        </p:txBody>
      </p:sp>
      <p:grpSp>
        <p:nvGrpSpPr>
          <p:cNvPr id="25" name="Group 24">
            <a:extLst>
              <a:ext uri="{FF2B5EF4-FFF2-40B4-BE49-F238E27FC236}">
                <a16:creationId xmlns:a16="http://schemas.microsoft.com/office/drawing/2014/main" id="{F73F378B-07C5-4AE6-A7DE-DED235EB8AA6}"/>
              </a:ext>
            </a:extLst>
          </p:cNvPr>
          <p:cNvGrpSpPr/>
          <p:nvPr/>
        </p:nvGrpSpPr>
        <p:grpSpPr>
          <a:xfrm>
            <a:off x="228132" y="2902899"/>
            <a:ext cx="4598545" cy="1052201"/>
            <a:chOff x="6095999" y="2970111"/>
            <a:chExt cx="5665082" cy="1152308"/>
          </a:xfrm>
        </p:grpSpPr>
        <p:sp>
          <p:nvSpPr>
            <p:cNvPr id="26" name="Rectangle 25">
              <a:extLst>
                <a:ext uri="{FF2B5EF4-FFF2-40B4-BE49-F238E27FC236}">
                  <a16:creationId xmlns:a16="http://schemas.microsoft.com/office/drawing/2014/main" id="{DA06F8DE-B99F-4145-8744-250387A3575A}"/>
                </a:ext>
              </a:extLst>
            </p:cNvPr>
            <p:cNvSpPr/>
            <p:nvPr/>
          </p:nvSpPr>
          <p:spPr>
            <a:xfrm>
              <a:off x="7312543" y="3361599"/>
              <a:ext cx="4448538" cy="369332"/>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w="0"/>
                  <a:solidFill>
                    <a:srgbClr val="F69139"/>
                  </a:solidFill>
                  <a:effectLst/>
                  <a:uLnTx/>
                  <a:uFillTx/>
                  <a:latin typeface="Arial" panose="020B0604020202020204" pitchFamily="34" charset="0"/>
                  <a:ea typeface="+mn-ea"/>
                  <a:cs typeface="Arial" panose="020B0604020202020204" pitchFamily="34" charset="0"/>
                </a:rPr>
                <a:t>Dawn &amp; Dusk </a:t>
              </a:r>
              <a:r>
                <a:rPr kumimoji="0" lang="en-US" sz="1800" b="0" i="0" u="none" strike="noStrike" kern="1200" cap="none" spc="0" normalizeH="0" baseline="0" noProof="0">
                  <a:ln w="0"/>
                  <a:solidFill>
                    <a:srgbClr val="DDDDDD">
                      <a:lumMod val="10000"/>
                    </a:srgbClr>
                  </a:solidFill>
                  <a:effectLst/>
                  <a:uLnTx/>
                  <a:uFillTx/>
                  <a:latin typeface="Arial" panose="020B0604020202020204" pitchFamily="34" charset="0"/>
                  <a:ea typeface="+mn-ea"/>
                  <a:cs typeface="Arial" panose="020B0604020202020204" pitchFamily="34" charset="0"/>
                </a:rPr>
                <a:t>biters</a:t>
              </a:r>
            </a:p>
          </p:txBody>
        </p:sp>
        <p:pic>
          <p:nvPicPr>
            <p:cNvPr id="27" name="Picture 26">
              <a:extLst>
                <a:ext uri="{FF2B5EF4-FFF2-40B4-BE49-F238E27FC236}">
                  <a16:creationId xmlns:a16="http://schemas.microsoft.com/office/drawing/2014/main" id="{18EBDBB6-6049-4C70-88EF-19AE50692D1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095999" y="2970111"/>
              <a:ext cx="1173374" cy="1152308"/>
            </a:xfrm>
            <a:prstGeom prst="rect">
              <a:avLst/>
            </a:prstGeom>
          </p:spPr>
        </p:pic>
      </p:grpSp>
      <p:grpSp>
        <p:nvGrpSpPr>
          <p:cNvPr id="28" name="Group 27">
            <a:extLst>
              <a:ext uri="{FF2B5EF4-FFF2-40B4-BE49-F238E27FC236}">
                <a16:creationId xmlns:a16="http://schemas.microsoft.com/office/drawing/2014/main" id="{A4CDB923-E439-430E-B8F9-AC01841F8F71}"/>
              </a:ext>
            </a:extLst>
          </p:cNvPr>
          <p:cNvGrpSpPr/>
          <p:nvPr/>
        </p:nvGrpSpPr>
        <p:grpSpPr>
          <a:xfrm>
            <a:off x="242754" y="4171762"/>
            <a:ext cx="4574807" cy="999754"/>
            <a:chOff x="6125243" y="4242833"/>
            <a:chExt cx="5635838" cy="1094871"/>
          </a:xfrm>
        </p:grpSpPr>
        <p:pic>
          <p:nvPicPr>
            <p:cNvPr id="29" name="Picture 28">
              <a:extLst>
                <a:ext uri="{FF2B5EF4-FFF2-40B4-BE49-F238E27FC236}">
                  <a16:creationId xmlns:a16="http://schemas.microsoft.com/office/drawing/2014/main" id="{62E6193B-AA89-4766-9475-656B088FBFE0}"/>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6125243" y="4242833"/>
              <a:ext cx="1114887" cy="1094871"/>
            </a:xfrm>
            <a:prstGeom prst="rect">
              <a:avLst/>
            </a:prstGeom>
          </p:spPr>
        </p:pic>
        <p:sp>
          <p:nvSpPr>
            <p:cNvPr id="30" name="Rectangle 29">
              <a:extLst>
                <a:ext uri="{FF2B5EF4-FFF2-40B4-BE49-F238E27FC236}">
                  <a16:creationId xmlns:a16="http://schemas.microsoft.com/office/drawing/2014/main" id="{2DB0A762-D8B8-402A-8544-250CE5DA5533}"/>
                </a:ext>
              </a:extLst>
            </p:cNvPr>
            <p:cNvSpPr/>
            <p:nvPr/>
          </p:nvSpPr>
          <p:spPr>
            <a:xfrm>
              <a:off x="7288093" y="4467103"/>
              <a:ext cx="4472988" cy="646331"/>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w="0"/>
                  <a:solidFill>
                    <a:srgbClr val="DDDDDD">
                      <a:lumMod val="10000"/>
                    </a:srgbClr>
                  </a:solidFill>
                  <a:effectLst/>
                  <a:uLnTx/>
                  <a:uFillTx/>
                  <a:latin typeface="Arial" panose="020B0604020202020204" pitchFamily="34" charset="0"/>
                  <a:ea typeface="+mn-ea"/>
                  <a:cs typeface="Arial" panose="020B0604020202020204" pitchFamily="34" charset="0"/>
                </a:rPr>
                <a:t>Prefer </a:t>
              </a:r>
              <a:r>
                <a:rPr kumimoji="0" lang="en-US" sz="1800" b="1" i="0" u="none" strike="noStrike" kern="1200" cap="none" spc="0" normalizeH="0" baseline="0" noProof="0">
                  <a:ln w="0"/>
                  <a:solidFill>
                    <a:srgbClr val="F69139"/>
                  </a:solidFill>
                  <a:effectLst/>
                  <a:uLnTx/>
                  <a:uFillTx/>
                  <a:latin typeface="Arial" panose="020B0604020202020204" pitchFamily="34" charset="0"/>
                  <a:ea typeface="+mn-ea"/>
                  <a:cs typeface="Arial" panose="020B0604020202020204" pitchFamily="34" charset="0"/>
                </a:rPr>
                <a:t>larger water sources </a:t>
              </a:r>
              <a:r>
                <a:rPr kumimoji="0" lang="en-US" sz="1800" b="0" i="0" u="none" strike="noStrike" kern="1200" cap="none" spc="0" normalizeH="0" baseline="0" noProof="0">
                  <a:ln w="0"/>
                  <a:solidFill>
                    <a:srgbClr val="DDDDDD">
                      <a:lumMod val="10000"/>
                    </a:srgbClr>
                  </a:solidFill>
                  <a:effectLst/>
                  <a:uLnTx/>
                  <a:uFillTx/>
                  <a:latin typeface="Arial" panose="020B0604020202020204" pitchFamily="34" charset="0"/>
                  <a:ea typeface="+mn-ea"/>
                  <a:cs typeface="Arial" panose="020B0604020202020204" pitchFamily="34" charset="0"/>
                </a:rPr>
                <a:t>like green pools, fountains, and ponds</a:t>
              </a:r>
              <a:endParaRPr kumimoji="0" lang="en-US" sz="1800" b="1" i="0" u="none" strike="noStrike" kern="1200" cap="none" spc="0" normalizeH="0" baseline="0" noProof="0">
                <a:ln w="0"/>
                <a:solidFill>
                  <a:srgbClr val="DDDDDD">
                    <a:lumMod val="10000"/>
                  </a:srgbClr>
                </a:solidFill>
                <a:effectLst/>
                <a:uLnTx/>
                <a:uFillTx/>
                <a:latin typeface="Arial" panose="020B0604020202020204" pitchFamily="34" charset="0"/>
                <a:ea typeface="+mn-ea"/>
                <a:cs typeface="Arial" panose="020B0604020202020204" pitchFamily="34" charset="0"/>
              </a:endParaRPr>
            </a:p>
          </p:txBody>
        </p:sp>
      </p:grpSp>
      <p:grpSp>
        <p:nvGrpSpPr>
          <p:cNvPr id="31" name="Group 30">
            <a:extLst>
              <a:ext uri="{FF2B5EF4-FFF2-40B4-BE49-F238E27FC236}">
                <a16:creationId xmlns:a16="http://schemas.microsoft.com/office/drawing/2014/main" id="{215502B6-564D-47B3-80EA-A4A987F5A378}"/>
              </a:ext>
            </a:extLst>
          </p:cNvPr>
          <p:cNvGrpSpPr/>
          <p:nvPr/>
        </p:nvGrpSpPr>
        <p:grpSpPr>
          <a:xfrm>
            <a:off x="230530" y="5382139"/>
            <a:ext cx="4594654" cy="999754"/>
            <a:chOff x="6125243" y="5468352"/>
            <a:chExt cx="5660288" cy="1094871"/>
          </a:xfrm>
        </p:grpSpPr>
        <p:pic>
          <p:nvPicPr>
            <p:cNvPr id="32" name="Picture 31">
              <a:extLst>
                <a:ext uri="{FF2B5EF4-FFF2-40B4-BE49-F238E27FC236}">
                  <a16:creationId xmlns:a16="http://schemas.microsoft.com/office/drawing/2014/main" id="{66A41F29-2BDA-4210-B2E9-38D47B825F50}"/>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6125243" y="5468352"/>
              <a:ext cx="1114887" cy="1094871"/>
            </a:xfrm>
            <a:prstGeom prst="rect">
              <a:avLst/>
            </a:prstGeom>
          </p:spPr>
        </p:pic>
        <p:sp>
          <p:nvSpPr>
            <p:cNvPr id="33" name="Rectangle 32">
              <a:extLst>
                <a:ext uri="{FF2B5EF4-FFF2-40B4-BE49-F238E27FC236}">
                  <a16:creationId xmlns:a16="http://schemas.microsoft.com/office/drawing/2014/main" id="{D4922F14-B9BD-4CA8-AED7-5A91DA6204EB}"/>
                </a:ext>
              </a:extLst>
            </p:cNvPr>
            <p:cNvSpPr/>
            <p:nvPr/>
          </p:nvSpPr>
          <p:spPr>
            <a:xfrm>
              <a:off x="7312543" y="5554122"/>
              <a:ext cx="4472988" cy="92333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w="0"/>
                  <a:solidFill>
                    <a:srgbClr val="F69139"/>
                  </a:solidFill>
                  <a:effectLst/>
                  <a:uLnTx/>
                  <a:uFillTx/>
                  <a:latin typeface="Arial" panose="020B0604020202020204" pitchFamily="34" charset="0"/>
                  <a:ea typeface="+mn-ea"/>
                  <a:cs typeface="Arial" panose="020B0604020202020204" pitchFamily="34" charset="0"/>
                </a:rPr>
                <a:t>West Nile Virus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w="0"/>
                  <a:solidFill>
                    <a:srgbClr val="DDDDDD">
                      <a:lumMod val="10000"/>
                    </a:srgbClr>
                  </a:solidFill>
                  <a:effectLst/>
                  <a:uLnTx/>
                  <a:uFillTx/>
                  <a:latin typeface="Arial" panose="020B0604020202020204" pitchFamily="34" charset="0"/>
                  <a:ea typeface="+mn-ea"/>
                  <a:cs typeface="Arial" panose="020B0604020202020204" pitchFamily="34" charset="0"/>
                </a:rPr>
                <a:t>St. Louis encephalitis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w="0"/>
                  <a:solidFill>
                    <a:srgbClr val="DDDDDD">
                      <a:lumMod val="10000"/>
                    </a:srgbClr>
                  </a:solidFill>
                  <a:effectLst/>
                  <a:uLnTx/>
                  <a:uFillTx/>
                  <a:latin typeface="Arial" panose="020B0604020202020204" pitchFamily="34" charset="0"/>
                  <a:ea typeface="+mn-ea"/>
                  <a:cs typeface="Arial" panose="020B0604020202020204" pitchFamily="34" charset="0"/>
                </a:rPr>
                <a:t>Western equine encephalitis</a:t>
              </a:r>
            </a:p>
          </p:txBody>
        </p:sp>
      </p:grpSp>
      <p:grpSp>
        <p:nvGrpSpPr>
          <p:cNvPr id="19" name="Group 18">
            <a:extLst>
              <a:ext uri="{FF2B5EF4-FFF2-40B4-BE49-F238E27FC236}">
                <a16:creationId xmlns:a16="http://schemas.microsoft.com/office/drawing/2014/main" id="{E6145779-A03A-4C88-7CE0-6FD11F6B4FA9}"/>
              </a:ext>
            </a:extLst>
          </p:cNvPr>
          <p:cNvGrpSpPr/>
          <p:nvPr/>
        </p:nvGrpSpPr>
        <p:grpSpPr>
          <a:xfrm>
            <a:off x="6411327" y="2848826"/>
            <a:ext cx="4726389" cy="1081454"/>
            <a:chOff x="6095999" y="2959578"/>
            <a:chExt cx="5665082" cy="1173374"/>
          </a:xfrm>
        </p:grpSpPr>
        <p:sp>
          <p:nvSpPr>
            <p:cNvPr id="20" name="Rectangle 19">
              <a:extLst>
                <a:ext uri="{FF2B5EF4-FFF2-40B4-BE49-F238E27FC236}">
                  <a16:creationId xmlns:a16="http://schemas.microsoft.com/office/drawing/2014/main" id="{7BCE4B61-C21E-3ED1-E29D-B59CA8A2F48E}"/>
                </a:ext>
              </a:extLst>
            </p:cNvPr>
            <p:cNvSpPr/>
            <p:nvPr/>
          </p:nvSpPr>
          <p:spPr>
            <a:xfrm>
              <a:off x="7312543" y="3361599"/>
              <a:ext cx="4448538" cy="400724"/>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w="0"/>
                  <a:solidFill>
                    <a:srgbClr val="C10001"/>
                  </a:solidFill>
                  <a:effectLst/>
                  <a:uLnTx/>
                  <a:uFillTx/>
                  <a:latin typeface="Arial" panose="020B0604020202020204" pitchFamily="34" charset="0"/>
                  <a:ea typeface="+mn-ea"/>
                  <a:cs typeface="Arial" panose="020B0604020202020204" pitchFamily="34" charset="0"/>
                </a:rPr>
                <a:t>Aggressive daytime</a:t>
              </a:r>
              <a:r>
                <a:rPr kumimoji="0" lang="en-US" sz="1800" b="1" i="0" u="none" strike="noStrike" kern="1200" cap="none" spc="0" normalizeH="0" baseline="0" noProof="0" dirty="0">
                  <a:ln w="0"/>
                  <a:solidFill>
                    <a:srgbClr val="F69139"/>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rPr>
                <a:t>biters</a:t>
              </a:r>
            </a:p>
          </p:txBody>
        </p:sp>
        <p:pic>
          <p:nvPicPr>
            <p:cNvPr id="21" name="Picture 20">
              <a:extLst>
                <a:ext uri="{FF2B5EF4-FFF2-40B4-BE49-F238E27FC236}">
                  <a16:creationId xmlns:a16="http://schemas.microsoft.com/office/drawing/2014/main" id="{1BD35304-FC81-3635-6B2B-3E9270F1E7B8}"/>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6095999" y="2959578"/>
              <a:ext cx="1173374" cy="1173374"/>
            </a:xfrm>
            <a:prstGeom prst="rect">
              <a:avLst/>
            </a:prstGeom>
          </p:spPr>
        </p:pic>
      </p:grpSp>
      <p:grpSp>
        <p:nvGrpSpPr>
          <p:cNvPr id="22" name="Group 21">
            <a:extLst>
              <a:ext uri="{FF2B5EF4-FFF2-40B4-BE49-F238E27FC236}">
                <a16:creationId xmlns:a16="http://schemas.microsoft.com/office/drawing/2014/main" id="{08AF07EF-A05A-7216-1896-E4AB6D6C65EF}"/>
              </a:ext>
            </a:extLst>
          </p:cNvPr>
          <p:cNvGrpSpPr/>
          <p:nvPr/>
        </p:nvGrpSpPr>
        <p:grpSpPr>
          <a:xfrm>
            <a:off x="6411327" y="4030889"/>
            <a:ext cx="4701991" cy="1027549"/>
            <a:chOff x="6125243" y="4232825"/>
            <a:chExt cx="5635838" cy="1114887"/>
          </a:xfrm>
        </p:grpSpPr>
        <p:pic>
          <p:nvPicPr>
            <p:cNvPr id="23" name="Picture 22">
              <a:extLst>
                <a:ext uri="{FF2B5EF4-FFF2-40B4-BE49-F238E27FC236}">
                  <a16:creationId xmlns:a16="http://schemas.microsoft.com/office/drawing/2014/main" id="{482B0B8D-4773-98C8-5E38-25C79CB26511}"/>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6125243" y="4232825"/>
              <a:ext cx="1114887" cy="1114887"/>
            </a:xfrm>
            <a:prstGeom prst="rect">
              <a:avLst/>
            </a:prstGeom>
          </p:spPr>
        </p:pic>
        <p:sp>
          <p:nvSpPr>
            <p:cNvPr id="24" name="Rectangle 23">
              <a:extLst>
                <a:ext uri="{FF2B5EF4-FFF2-40B4-BE49-F238E27FC236}">
                  <a16:creationId xmlns:a16="http://schemas.microsoft.com/office/drawing/2014/main" id="{63A0A43F-7241-B794-8FB7-EA8224E940A3}"/>
                </a:ext>
              </a:extLst>
            </p:cNvPr>
            <p:cNvSpPr/>
            <p:nvPr/>
          </p:nvSpPr>
          <p:spPr>
            <a:xfrm>
              <a:off x="7288093" y="4467103"/>
              <a:ext cx="4472988" cy="701267"/>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rPr>
                <a:t>Prefer </a:t>
              </a:r>
              <a:r>
                <a:rPr kumimoji="0" lang="en-US" sz="1800" b="1" i="0" u="none" strike="noStrike" kern="1200" cap="none" spc="0" normalizeH="0" baseline="0" noProof="0" dirty="0">
                  <a:ln w="0"/>
                  <a:solidFill>
                    <a:srgbClr val="C10001"/>
                  </a:solidFill>
                  <a:effectLst/>
                  <a:uLnTx/>
                  <a:uFillTx/>
                  <a:latin typeface="Arial" panose="020B0604020202020204" pitchFamily="34" charset="0"/>
                  <a:ea typeface="+mn-ea"/>
                  <a:cs typeface="Arial" panose="020B0604020202020204" pitchFamily="34" charset="0"/>
                </a:rPr>
                <a:t>small containers </a:t>
              </a:r>
              <a:r>
                <a:rPr kumimoji="0" lang="en-US" sz="1800" b="0" i="0"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rPr>
                <a:t>like plant saucers, old tires, buckets, etc. </a:t>
              </a:r>
              <a:endParaRPr kumimoji="0" lang="en-US" sz="1800" b="1" i="0"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endParaRPr>
            </a:p>
          </p:txBody>
        </p:sp>
      </p:grpSp>
      <p:pic>
        <p:nvPicPr>
          <p:cNvPr id="14" name="Picture 13" descr="A picture containing insect&#10;&#10;Description automatically generated">
            <a:extLst>
              <a:ext uri="{FF2B5EF4-FFF2-40B4-BE49-F238E27FC236}">
                <a16:creationId xmlns:a16="http://schemas.microsoft.com/office/drawing/2014/main" id="{DEB0DF16-F620-52FF-C9B0-7558C20E5625}"/>
              </a:ext>
            </a:extLst>
          </p:cNvPr>
          <p:cNvPicPr>
            <a:picLocks noChangeAspect="1"/>
          </p:cNvPicPr>
          <p:nvPr/>
        </p:nvPicPr>
        <p:blipFill rotWithShape="1">
          <a:blip r:embed="rId10">
            <a:extLst>
              <a:ext uri="{28A0092B-C50C-407E-A947-70E740481C1C}">
                <a14:useLocalDpi xmlns:a14="http://schemas.microsoft.com/office/drawing/2010/main" val="0"/>
              </a:ext>
            </a:extLst>
          </a:blip>
          <a:srcRect t="25265" r="8802" b="5772"/>
          <a:stretch/>
        </p:blipFill>
        <p:spPr>
          <a:xfrm>
            <a:off x="6248401" y="-99589"/>
            <a:ext cx="5943599" cy="2554175"/>
          </a:xfrm>
          <a:prstGeom prst="rect">
            <a:avLst/>
          </a:prstGeom>
        </p:spPr>
      </p:pic>
      <p:sp>
        <p:nvSpPr>
          <p:cNvPr id="38" name="Rectangle: Single Corner Snipped 37">
            <a:extLst>
              <a:ext uri="{FF2B5EF4-FFF2-40B4-BE49-F238E27FC236}">
                <a16:creationId xmlns:a16="http://schemas.microsoft.com/office/drawing/2014/main" id="{A75C8785-D57B-BAD4-A9EB-797B2ABEA156}"/>
              </a:ext>
            </a:extLst>
          </p:cNvPr>
          <p:cNvSpPr/>
          <p:nvPr/>
        </p:nvSpPr>
        <p:spPr>
          <a:xfrm flipH="1">
            <a:off x="7206912" y="2088007"/>
            <a:ext cx="4983244" cy="716331"/>
          </a:xfrm>
          <a:prstGeom prst="snip1Rect">
            <a:avLst>
              <a:gd name="adj" fmla="val 48580"/>
            </a:avLst>
          </a:prstGeom>
          <a:solidFill>
            <a:srgbClr val="0A2F50"/>
          </a:solidFill>
          <a:ln>
            <a:solidFill>
              <a:srgbClr val="F8A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TextBox 38">
            <a:extLst>
              <a:ext uri="{FF2B5EF4-FFF2-40B4-BE49-F238E27FC236}">
                <a16:creationId xmlns:a16="http://schemas.microsoft.com/office/drawing/2014/main" id="{0A223596-7598-BB44-266B-25EEAE1A2CE7}"/>
              </a:ext>
            </a:extLst>
          </p:cNvPr>
          <p:cNvSpPr txBox="1"/>
          <p:nvPr/>
        </p:nvSpPr>
        <p:spPr>
          <a:xfrm>
            <a:off x="8007967" y="2117797"/>
            <a:ext cx="36705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1" u="none" strike="noStrike" kern="1200" cap="none" spc="0" normalizeH="0" baseline="0" noProof="0">
                <a:ln>
                  <a:noFill/>
                </a:ln>
                <a:solidFill>
                  <a:prstClr val="white"/>
                </a:solidFill>
                <a:effectLst/>
                <a:uLnTx/>
                <a:uFillTx/>
                <a:latin typeface="Calibri" panose="020F0502020204030204"/>
                <a:ea typeface="+mn-ea"/>
                <a:cs typeface="+mn-cs"/>
              </a:rPr>
              <a:t>Aedes </a:t>
            </a:r>
            <a:r>
              <a:rPr kumimoji="0" lang="en-US" sz="3600" b="1" i="0" u="none" strike="noStrike" kern="1200" cap="none" spc="0" normalizeH="0" baseline="0" noProof="0">
                <a:ln>
                  <a:noFill/>
                </a:ln>
                <a:solidFill>
                  <a:prstClr val="white"/>
                </a:solidFill>
                <a:effectLst/>
                <a:uLnTx/>
                <a:uFillTx/>
                <a:latin typeface="Calibri" panose="020F0502020204030204"/>
                <a:ea typeface="+mn-ea"/>
                <a:cs typeface="+mn-cs"/>
              </a:rPr>
              <a:t>mosquitoes </a:t>
            </a:r>
          </a:p>
        </p:txBody>
      </p:sp>
      <p:cxnSp>
        <p:nvCxnSpPr>
          <p:cNvPr id="42" name="Google Shape;331;p37">
            <a:extLst>
              <a:ext uri="{FF2B5EF4-FFF2-40B4-BE49-F238E27FC236}">
                <a16:creationId xmlns:a16="http://schemas.microsoft.com/office/drawing/2014/main" id="{9FB98A94-2054-955D-9283-B19BD0B963FA}"/>
              </a:ext>
            </a:extLst>
          </p:cNvPr>
          <p:cNvCxnSpPr>
            <a:cxnSpLocks/>
          </p:cNvCxnSpPr>
          <p:nvPr/>
        </p:nvCxnSpPr>
        <p:spPr>
          <a:xfrm>
            <a:off x="6096001" y="3541396"/>
            <a:ext cx="0" cy="2295983"/>
          </a:xfrm>
          <a:prstGeom prst="straightConnector1">
            <a:avLst/>
          </a:prstGeom>
          <a:noFill/>
          <a:ln w="76200" cap="flat" cmpd="sng">
            <a:solidFill>
              <a:srgbClr val="0A2F50"/>
            </a:solidFill>
            <a:prstDash val="solid"/>
            <a:miter lim="800000"/>
            <a:headEnd type="none" w="sm" len="sm"/>
            <a:tailEnd type="none" w="sm" len="sm"/>
          </a:ln>
        </p:spPr>
      </p:cxnSp>
      <p:grpSp>
        <p:nvGrpSpPr>
          <p:cNvPr id="3" name="Group 2">
            <a:extLst>
              <a:ext uri="{FF2B5EF4-FFF2-40B4-BE49-F238E27FC236}">
                <a16:creationId xmlns:a16="http://schemas.microsoft.com/office/drawing/2014/main" id="{2110DE3F-85A5-AA2A-20D1-39E6921E5A5F}"/>
              </a:ext>
            </a:extLst>
          </p:cNvPr>
          <p:cNvGrpSpPr/>
          <p:nvPr/>
        </p:nvGrpSpPr>
        <p:grpSpPr>
          <a:xfrm>
            <a:off x="6411327" y="5268159"/>
            <a:ext cx="5550143" cy="2031325"/>
            <a:chOff x="6718562" y="5201865"/>
            <a:chExt cx="5550143" cy="2031325"/>
          </a:xfrm>
        </p:grpSpPr>
        <p:pic>
          <p:nvPicPr>
            <p:cNvPr id="35" name="Picture 34">
              <a:extLst>
                <a:ext uri="{FF2B5EF4-FFF2-40B4-BE49-F238E27FC236}">
                  <a16:creationId xmlns:a16="http://schemas.microsoft.com/office/drawing/2014/main" id="{21834FCD-291D-921B-2101-4EB7F6418190}"/>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6718562" y="5227007"/>
              <a:ext cx="930152" cy="1027548"/>
            </a:xfrm>
            <a:prstGeom prst="rect">
              <a:avLst/>
            </a:prstGeom>
          </p:spPr>
        </p:pic>
        <p:sp>
          <p:nvSpPr>
            <p:cNvPr id="2" name="Rectangle 1">
              <a:extLst>
                <a:ext uri="{FF2B5EF4-FFF2-40B4-BE49-F238E27FC236}">
                  <a16:creationId xmlns:a16="http://schemas.microsoft.com/office/drawing/2014/main" id="{6B225984-2933-2C8A-0194-747785A4EE79}"/>
                </a:ext>
              </a:extLst>
            </p:cNvPr>
            <p:cNvSpPr/>
            <p:nvPr/>
          </p:nvSpPr>
          <p:spPr>
            <a:xfrm>
              <a:off x="7795717" y="5201865"/>
              <a:ext cx="4472988" cy="2031325"/>
            </a:xfrm>
            <a:prstGeom prst="rect">
              <a:avLst/>
            </a:prstGeom>
          </p:spPr>
          <p:txBody>
            <a:bodyPr wrap="square" numCol="2">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rPr>
                <a:t>Zika*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rPr>
                <a:t>Dengue*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rPr>
                <a:t>Chikungunya*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rPr>
                <a:t>Yellow Fever*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rPr>
                <a:t>Canine Heartworm</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1"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1"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1"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1"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rPr>
                <a:t>*No Local Transmission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w="0"/>
                <a:solidFill>
                  <a:srgbClr val="DDDDDD">
                    <a:lumMod val="10000"/>
                  </a:srgbClr>
                </a:solidFill>
                <a:effectLst/>
                <a:uLnTx/>
                <a:uFillTx/>
                <a:latin typeface="Arial" panose="020B0604020202020204" pitchFamily="34" charset="0"/>
                <a:ea typeface="+mn-ea"/>
                <a:cs typeface="Arial" panose="020B0604020202020204" pitchFamily="34" charset="0"/>
              </a:endParaRPr>
            </a:p>
          </p:txBody>
        </p:sp>
      </p:grpSp>
      <p:sp>
        <p:nvSpPr>
          <p:cNvPr id="4" name="TextBox 3">
            <a:extLst>
              <a:ext uri="{FF2B5EF4-FFF2-40B4-BE49-F238E27FC236}">
                <a16:creationId xmlns:a16="http://schemas.microsoft.com/office/drawing/2014/main" id="{F5C5675A-A962-CA66-F221-6EE3001AD3C8}"/>
              </a:ext>
            </a:extLst>
          </p:cNvPr>
          <p:cNvSpPr txBox="1"/>
          <p:nvPr/>
        </p:nvSpPr>
        <p:spPr>
          <a:xfrm>
            <a:off x="9278507" y="5243622"/>
            <a:ext cx="2829966" cy="830997"/>
          </a:xfrm>
          <a:prstGeom prst="rect">
            <a:avLst/>
          </a:prstGeom>
          <a:solidFill>
            <a:srgbClr val="4472C4">
              <a:lumMod val="75000"/>
            </a:srgbClr>
          </a:solidFill>
          <a:ln w="9525">
            <a:noFill/>
          </a:ln>
          <a:effectLst/>
          <a:scene3d>
            <a:camera prst="orthographicFront">
              <a:rot lat="0" lon="0" rev="0"/>
            </a:camera>
            <a:lightRig rig="chilly" dir="t">
              <a:rot lat="0" lon="0" rev="18480000"/>
            </a:lightRig>
          </a:scene3d>
          <a:sp3d prstMaterial="clear">
            <a:bevelT h="63500"/>
          </a:sp3d>
        </p:spPr>
        <p:txBody>
          <a:bodyPr wrap="square">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1" i="1" u="none" strike="noStrike" kern="0" cap="none" spc="0" normalizeH="0" baseline="0" noProof="0" dirty="0">
                <a:ln>
                  <a:noFill/>
                </a:ln>
                <a:solidFill>
                  <a:srgbClr val="D00000"/>
                </a:solidFill>
                <a:effectLst/>
                <a:uLnTx/>
                <a:uFillTx/>
              </a:rPr>
              <a:t>Infected travelers can bring these viruses to Los Angeles County</a:t>
            </a:r>
          </a:p>
        </p:txBody>
      </p:sp>
    </p:spTree>
    <p:extLst>
      <p:ext uri="{BB962C8B-B14F-4D97-AF65-F5344CB8AC3E}">
        <p14:creationId xmlns:p14="http://schemas.microsoft.com/office/powerpoint/2010/main" val="1880344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Google Shape;98;p17">
            <a:extLst>
              <a:ext uri="{FF2B5EF4-FFF2-40B4-BE49-F238E27FC236}">
                <a16:creationId xmlns:a16="http://schemas.microsoft.com/office/drawing/2014/main" id="{04523586-030A-47E2-A71F-F8078855D388}"/>
              </a:ext>
            </a:extLst>
          </p:cNvPr>
          <p:cNvSpPr/>
          <p:nvPr/>
        </p:nvSpPr>
        <p:spPr>
          <a:xfrm>
            <a:off x="-18614" y="-66867"/>
            <a:ext cx="12214800" cy="1689478"/>
          </a:xfrm>
          <a:prstGeom prst="rect">
            <a:avLst/>
          </a:prstGeom>
          <a:solidFill>
            <a:srgbClr val="0D2F4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B0248162-0B88-4068-A134-A739BB20AC57}"/>
              </a:ext>
            </a:extLst>
          </p:cNvPr>
          <p:cNvSpPr txBox="1"/>
          <p:nvPr/>
        </p:nvSpPr>
        <p:spPr>
          <a:xfrm>
            <a:off x="267406" y="227217"/>
            <a:ext cx="1181593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white"/>
                </a:solidFill>
                <a:effectLst/>
                <a:uLnTx/>
                <a:uFillTx/>
                <a:latin typeface="Calibri" panose="020F0502020204030204"/>
                <a:ea typeface="+mn-ea"/>
                <a:cs typeface="+mn-cs"/>
              </a:rPr>
              <a:t>What We Do: </a:t>
            </a:r>
            <a:r>
              <a:rPr kumimoji="0" lang="en-US" sz="4000" b="1" i="0" u="none" strike="noStrike" kern="1200" cap="none" spc="0" normalizeH="0" baseline="0" noProof="0" dirty="0">
                <a:ln>
                  <a:noFill/>
                </a:ln>
                <a:solidFill>
                  <a:srgbClr val="ED7D31"/>
                </a:solidFill>
                <a:effectLst/>
                <a:uLnTx/>
                <a:uFillTx/>
                <a:latin typeface="Calibri" panose="020F0502020204030204"/>
                <a:ea typeface="+mn-ea"/>
                <a:cs typeface="+mn-cs"/>
              </a:rPr>
              <a:t>Integrated Vector Management (IVM) </a:t>
            </a:r>
            <a:r>
              <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sp>
        <p:nvSpPr>
          <p:cNvPr id="4" name="Oval 3">
            <a:extLst>
              <a:ext uri="{FF2B5EF4-FFF2-40B4-BE49-F238E27FC236}">
                <a16:creationId xmlns:a16="http://schemas.microsoft.com/office/drawing/2014/main" id="{3E0EF805-AF04-45CB-B6C3-C555972FEBF4}"/>
              </a:ext>
            </a:extLst>
          </p:cNvPr>
          <p:cNvSpPr/>
          <p:nvPr/>
        </p:nvSpPr>
        <p:spPr>
          <a:xfrm>
            <a:off x="800100" y="4818461"/>
            <a:ext cx="114300" cy="114300"/>
          </a:xfrm>
          <a:prstGeom prst="ellipse">
            <a:avLst/>
          </a:prstGeom>
          <a:solidFill>
            <a:srgbClr val="F79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Oval 7">
            <a:extLst>
              <a:ext uri="{FF2B5EF4-FFF2-40B4-BE49-F238E27FC236}">
                <a16:creationId xmlns:a16="http://schemas.microsoft.com/office/drawing/2014/main" id="{EB63E7BA-61D8-4F15-808D-7E1C04BA6596}"/>
              </a:ext>
            </a:extLst>
          </p:cNvPr>
          <p:cNvSpPr/>
          <p:nvPr/>
        </p:nvSpPr>
        <p:spPr>
          <a:xfrm>
            <a:off x="803910" y="5138440"/>
            <a:ext cx="114300" cy="114300"/>
          </a:xfrm>
          <a:prstGeom prst="ellipse">
            <a:avLst/>
          </a:prstGeom>
          <a:solidFill>
            <a:srgbClr val="F79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1" name="Group 20">
            <a:extLst>
              <a:ext uri="{FF2B5EF4-FFF2-40B4-BE49-F238E27FC236}">
                <a16:creationId xmlns:a16="http://schemas.microsoft.com/office/drawing/2014/main" id="{0C01BBD9-A4BF-6348-3001-0F4035E8758C}"/>
              </a:ext>
            </a:extLst>
          </p:cNvPr>
          <p:cNvGrpSpPr/>
          <p:nvPr/>
        </p:nvGrpSpPr>
        <p:grpSpPr>
          <a:xfrm>
            <a:off x="4379238" y="1085285"/>
            <a:ext cx="4678681" cy="4295151"/>
            <a:chOff x="655319" y="1077308"/>
            <a:chExt cx="4678681" cy="4295151"/>
          </a:xfrm>
        </p:grpSpPr>
        <p:sp>
          <p:nvSpPr>
            <p:cNvPr id="3" name="Rectangle 2">
              <a:extLst>
                <a:ext uri="{FF2B5EF4-FFF2-40B4-BE49-F238E27FC236}">
                  <a16:creationId xmlns:a16="http://schemas.microsoft.com/office/drawing/2014/main" id="{92E68EAA-0941-4F10-BB8E-C132895189B8}"/>
                </a:ext>
              </a:extLst>
            </p:cNvPr>
            <p:cNvSpPr/>
            <p:nvPr/>
          </p:nvSpPr>
          <p:spPr>
            <a:xfrm>
              <a:off x="701039" y="1143000"/>
              <a:ext cx="3044952" cy="3044952"/>
            </a:xfrm>
            <a:prstGeom prst="rect">
              <a:avLst/>
            </a:prstGeom>
            <a:solidFill>
              <a:srgbClr val="FF7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7" name="Group 16">
              <a:extLst>
                <a:ext uri="{FF2B5EF4-FFF2-40B4-BE49-F238E27FC236}">
                  <a16:creationId xmlns:a16="http://schemas.microsoft.com/office/drawing/2014/main" id="{A2EE8E55-00AE-05B9-874A-EFDA6ECEDB11}"/>
                </a:ext>
              </a:extLst>
            </p:cNvPr>
            <p:cNvGrpSpPr/>
            <p:nvPr/>
          </p:nvGrpSpPr>
          <p:grpSpPr>
            <a:xfrm>
              <a:off x="655319" y="1077308"/>
              <a:ext cx="4678681" cy="4295151"/>
              <a:chOff x="655319" y="1077308"/>
              <a:chExt cx="4678681" cy="4295151"/>
            </a:xfrm>
          </p:grpSpPr>
          <p:pic>
            <p:nvPicPr>
              <p:cNvPr id="7" name="Picture 6">
                <a:extLst>
                  <a:ext uri="{FF2B5EF4-FFF2-40B4-BE49-F238E27FC236}">
                    <a16:creationId xmlns:a16="http://schemas.microsoft.com/office/drawing/2014/main" id="{0DDD57AD-42F6-45AB-9649-94954F2175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625" r="10708"/>
              <a:stretch/>
            </p:blipFill>
            <p:spPr>
              <a:xfrm>
                <a:off x="817625" y="1077308"/>
                <a:ext cx="2941320" cy="2961291"/>
              </a:xfrm>
              <a:prstGeom prst="rect">
                <a:avLst/>
              </a:prstGeom>
              <a:ln>
                <a:noFill/>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ED28485C-96CD-46B6-A066-B92452B17E7C}"/>
                  </a:ext>
                </a:extLst>
              </p:cNvPr>
              <p:cNvSpPr txBox="1"/>
              <p:nvPr/>
            </p:nvSpPr>
            <p:spPr>
              <a:xfrm>
                <a:off x="655319" y="4213056"/>
                <a:ext cx="3136391" cy="4924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0D2F4F"/>
                    </a:solidFill>
                    <a:effectLst/>
                    <a:uLnTx/>
                    <a:uFillTx/>
                    <a:latin typeface="Calibri" panose="020F0502020204030204"/>
                    <a:ea typeface="+mn-ea"/>
                    <a:cs typeface="+mn-cs"/>
                  </a:rPr>
                  <a:t>Surveillance</a:t>
                </a:r>
              </a:p>
            </p:txBody>
          </p:sp>
          <p:sp>
            <p:nvSpPr>
              <p:cNvPr id="6" name="TextBox 5">
                <a:extLst>
                  <a:ext uri="{FF2B5EF4-FFF2-40B4-BE49-F238E27FC236}">
                    <a16:creationId xmlns:a16="http://schemas.microsoft.com/office/drawing/2014/main" id="{E9D45ADB-429C-4E5E-947C-C08F81417542}"/>
                  </a:ext>
                </a:extLst>
              </p:cNvPr>
              <p:cNvSpPr txBox="1"/>
              <p:nvPr/>
            </p:nvSpPr>
            <p:spPr>
              <a:xfrm>
                <a:off x="918210" y="4683148"/>
                <a:ext cx="441579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D2F4F"/>
                    </a:solidFill>
                    <a:effectLst/>
                    <a:uLnTx/>
                    <a:uFillTx/>
                    <a:latin typeface="Calibri" panose="020F0502020204030204"/>
                    <a:ea typeface="+mn-ea"/>
                    <a:cs typeface="+mn-cs"/>
                  </a:rPr>
                  <a:t>Mosquito populations</a:t>
                </a:r>
              </a:p>
            </p:txBody>
          </p:sp>
          <p:sp>
            <p:nvSpPr>
              <p:cNvPr id="12" name="TextBox 11">
                <a:extLst>
                  <a:ext uri="{FF2B5EF4-FFF2-40B4-BE49-F238E27FC236}">
                    <a16:creationId xmlns:a16="http://schemas.microsoft.com/office/drawing/2014/main" id="{3F939BC4-6DDB-4608-B525-8EDCEE904A8D}"/>
                  </a:ext>
                </a:extLst>
              </p:cNvPr>
              <p:cNvSpPr txBox="1"/>
              <p:nvPr/>
            </p:nvSpPr>
            <p:spPr>
              <a:xfrm>
                <a:off x="918210" y="5003127"/>
                <a:ext cx="23622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D2F4F"/>
                    </a:solidFill>
                    <a:effectLst/>
                    <a:uLnTx/>
                    <a:uFillTx/>
                    <a:latin typeface="Calibri" panose="020F0502020204030204"/>
                    <a:ea typeface="+mn-ea"/>
                    <a:cs typeface="+mn-cs"/>
                  </a:rPr>
                  <a:t>Virus Activity</a:t>
                </a:r>
              </a:p>
            </p:txBody>
          </p:sp>
        </p:grpSp>
      </p:grpSp>
      <p:sp>
        <p:nvSpPr>
          <p:cNvPr id="20" name="Oval 19">
            <a:extLst>
              <a:ext uri="{FF2B5EF4-FFF2-40B4-BE49-F238E27FC236}">
                <a16:creationId xmlns:a16="http://schemas.microsoft.com/office/drawing/2014/main" id="{B149AE5E-FBD5-4478-9015-D495D91AD796}"/>
              </a:ext>
            </a:extLst>
          </p:cNvPr>
          <p:cNvSpPr/>
          <p:nvPr/>
        </p:nvSpPr>
        <p:spPr>
          <a:xfrm>
            <a:off x="4477061" y="4818461"/>
            <a:ext cx="114300" cy="114300"/>
          </a:xfrm>
          <a:prstGeom prst="ellipse">
            <a:avLst/>
          </a:prstGeom>
          <a:solidFill>
            <a:srgbClr val="F79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3" name="Group 22">
            <a:extLst>
              <a:ext uri="{FF2B5EF4-FFF2-40B4-BE49-F238E27FC236}">
                <a16:creationId xmlns:a16="http://schemas.microsoft.com/office/drawing/2014/main" id="{62338CBD-1743-6500-5523-2F7A442E959E}"/>
              </a:ext>
            </a:extLst>
          </p:cNvPr>
          <p:cNvGrpSpPr/>
          <p:nvPr/>
        </p:nvGrpSpPr>
        <p:grpSpPr>
          <a:xfrm>
            <a:off x="600969" y="1110570"/>
            <a:ext cx="4755954" cy="4263893"/>
            <a:chOff x="4251197" y="1108566"/>
            <a:chExt cx="4755954" cy="4263893"/>
          </a:xfrm>
        </p:grpSpPr>
        <p:sp>
          <p:nvSpPr>
            <p:cNvPr id="11" name="Rectangle 10">
              <a:extLst>
                <a:ext uri="{FF2B5EF4-FFF2-40B4-BE49-F238E27FC236}">
                  <a16:creationId xmlns:a16="http://schemas.microsoft.com/office/drawing/2014/main" id="{699BBF98-5276-471C-8F25-9590FD8D155C}"/>
                </a:ext>
              </a:extLst>
            </p:cNvPr>
            <p:cNvSpPr/>
            <p:nvPr/>
          </p:nvSpPr>
          <p:spPr>
            <a:xfrm>
              <a:off x="4495800" y="1143000"/>
              <a:ext cx="3044952" cy="3044952"/>
            </a:xfrm>
            <a:prstGeom prst="rect">
              <a:avLst/>
            </a:prstGeom>
            <a:solidFill>
              <a:srgbClr val="FF7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8" name="Group 17">
              <a:extLst>
                <a:ext uri="{FF2B5EF4-FFF2-40B4-BE49-F238E27FC236}">
                  <a16:creationId xmlns:a16="http://schemas.microsoft.com/office/drawing/2014/main" id="{7242021D-5130-73DF-A3EF-C77DBDCFFECE}"/>
                </a:ext>
              </a:extLst>
            </p:cNvPr>
            <p:cNvGrpSpPr/>
            <p:nvPr/>
          </p:nvGrpSpPr>
          <p:grpSpPr>
            <a:xfrm>
              <a:off x="4251197" y="1108566"/>
              <a:ext cx="4755954" cy="4263893"/>
              <a:chOff x="4251197" y="1108566"/>
              <a:chExt cx="4755954" cy="4263893"/>
            </a:xfrm>
          </p:grpSpPr>
          <p:sp>
            <p:nvSpPr>
              <p:cNvPr id="14" name="TextBox 13">
                <a:extLst>
                  <a:ext uri="{FF2B5EF4-FFF2-40B4-BE49-F238E27FC236}">
                    <a16:creationId xmlns:a16="http://schemas.microsoft.com/office/drawing/2014/main" id="{03E2CFBE-90A5-4028-9E1B-E56C48F3BD71}"/>
                  </a:ext>
                </a:extLst>
              </p:cNvPr>
              <p:cNvSpPr txBox="1"/>
              <p:nvPr/>
            </p:nvSpPr>
            <p:spPr>
              <a:xfrm>
                <a:off x="4251197" y="4214335"/>
                <a:ext cx="3689605" cy="4924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0D2F4F"/>
                    </a:solidFill>
                    <a:effectLst/>
                    <a:uLnTx/>
                    <a:uFillTx/>
                    <a:latin typeface="Calibri" panose="020F0502020204030204"/>
                    <a:ea typeface="+mn-ea"/>
                    <a:cs typeface="+mn-cs"/>
                  </a:rPr>
                  <a:t>Mosquito Management</a:t>
                </a:r>
              </a:p>
            </p:txBody>
          </p:sp>
          <p:pic>
            <p:nvPicPr>
              <p:cNvPr id="5" name="Picture 4">
                <a:extLst>
                  <a:ext uri="{FF2B5EF4-FFF2-40B4-BE49-F238E27FC236}">
                    <a16:creationId xmlns:a16="http://schemas.microsoft.com/office/drawing/2014/main" id="{56150986-B275-45BC-A86E-81E109DFC1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25340" y="1108566"/>
                <a:ext cx="2941320" cy="2941320"/>
              </a:xfrm>
              <a:prstGeom prst="rect">
                <a:avLst/>
              </a:prstGeom>
              <a:ln>
                <a:noFill/>
              </a:ln>
              <a:effectLst>
                <a:outerShdw blurRad="292100" dist="139700" dir="2700000" algn="tl" rotWithShape="0">
                  <a:srgbClr val="333333">
                    <a:alpha val="65000"/>
                  </a:srgbClr>
                </a:outerShdw>
              </a:effectLst>
            </p:spPr>
          </p:pic>
          <p:sp>
            <p:nvSpPr>
              <p:cNvPr id="22" name="TextBox 21">
                <a:extLst>
                  <a:ext uri="{FF2B5EF4-FFF2-40B4-BE49-F238E27FC236}">
                    <a16:creationId xmlns:a16="http://schemas.microsoft.com/office/drawing/2014/main" id="{421359C5-DD51-4958-8453-3C723477E431}"/>
                  </a:ext>
                </a:extLst>
              </p:cNvPr>
              <p:cNvSpPr txBox="1"/>
              <p:nvPr/>
            </p:nvSpPr>
            <p:spPr>
              <a:xfrm>
                <a:off x="4591361" y="4683148"/>
                <a:ext cx="441579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D2F4F"/>
                    </a:solidFill>
                    <a:effectLst/>
                    <a:uLnTx/>
                    <a:uFillTx/>
                    <a:latin typeface="Calibri" panose="020F0502020204030204"/>
                    <a:ea typeface="+mn-ea"/>
                    <a:cs typeface="+mn-cs"/>
                  </a:rPr>
                  <a:t>Inspection &amp; service requests</a:t>
                </a:r>
              </a:p>
            </p:txBody>
          </p:sp>
          <p:sp>
            <p:nvSpPr>
              <p:cNvPr id="24" name="TextBox 23">
                <a:extLst>
                  <a:ext uri="{FF2B5EF4-FFF2-40B4-BE49-F238E27FC236}">
                    <a16:creationId xmlns:a16="http://schemas.microsoft.com/office/drawing/2014/main" id="{0F11192B-156C-4A51-90E0-32F30C95E32A}"/>
                  </a:ext>
                </a:extLst>
              </p:cNvPr>
              <p:cNvSpPr txBox="1"/>
              <p:nvPr/>
            </p:nvSpPr>
            <p:spPr>
              <a:xfrm>
                <a:off x="4591360" y="5003127"/>
                <a:ext cx="318103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D2F4F"/>
                    </a:solidFill>
                    <a:effectLst/>
                    <a:uLnTx/>
                    <a:uFillTx/>
                    <a:latin typeface="Calibri" panose="020F0502020204030204"/>
                    <a:ea typeface="+mn-ea"/>
                    <a:cs typeface="+mn-cs"/>
                  </a:rPr>
                  <a:t>Source reduction &amp; treatments</a:t>
                </a:r>
              </a:p>
            </p:txBody>
          </p:sp>
        </p:grpSp>
      </p:grpSp>
      <p:sp>
        <p:nvSpPr>
          <p:cNvPr id="26" name="Oval 25">
            <a:extLst>
              <a:ext uri="{FF2B5EF4-FFF2-40B4-BE49-F238E27FC236}">
                <a16:creationId xmlns:a16="http://schemas.microsoft.com/office/drawing/2014/main" id="{A6D627C5-CF2A-44FA-978D-FF69991161EA}"/>
              </a:ext>
            </a:extLst>
          </p:cNvPr>
          <p:cNvSpPr/>
          <p:nvPr/>
        </p:nvSpPr>
        <p:spPr>
          <a:xfrm>
            <a:off x="4463712" y="5130643"/>
            <a:ext cx="114300" cy="114300"/>
          </a:xfrm>
          <a:prstGeom prst="ellipse">
            <a:avLst/>
          </a:prstGeom>
          <a:solidFill>
            <a:srgbClr val="F79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7" name="Group 26">
            <a:extLst>
              <a:ext uri="{FF2B5EF4-FFF2-40B4-BE49-F238E27FC236}">
                <a16:creationId xmlns:a16="http://schemas.microsoft.com/office/drawing/2014/main" id="{A623EB8C-089E-0AB8-6379-0DA43C59A0A8}"/>
              </a:ext>
            </a:extLst>
          </p:cNvPr>
          <p:cNvGrpSpPr/>
          <p:nvPr/>
        </p:nvGrpSpPr>
        <p:grpSpPr>
          <a:xfrm>
            <a:off x="7825265" y="1070372"/>
            <a:ext cx="4757998" cy="4280715"/>
            <a:chOff x="7948353" y="1070372"/>
            <a:chExt cx="4757998" cy="4280715"/>
          </a:xfrm>
        </p:grpSpPr>
        <p:sp>
          <p:nvSpPr>
            <p:cNvPr id="10" name="Rectangle 9">
              <a:extLst>
                <a:ext uri="{FF2B5EF4-FFF2-40B4-BE49-F238E27FC236}">
                  <a16:creationId xmlns:a16="http://schemas.microsoft.com/office/drawing/2014/main" id="{FD157D27-1AB3-46E7-9479-5C7832BE871D}"/>
                </a:ext>
              </a:extLst>
            </p:cNvPr>
            <p:cNvSpPr/>
            <p:nvPr/>
          </p:nvSpPr>
          <p:spPr>
            <a:xfrm>
              <a:off x="8156448" y="1145451"/>
              <a:ext cx="3044952" cy="3044952"/>
            </a:xfrm>
            <a:prstGeom prst="rect">
              <a:avLst/>
            </a:prstGeom>
            <a:solidFill>
              <a:srgbClr val="FF7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Oval 33">
              <a:extLst>
                <a:ext uri="{FF2B5EF4-FFF2-40B4-BE49-F238E27FC236}">
                  <a16:creationId xmlns:a16="http://schemas.microsoft.com/office/drawing/2014/main" id="{AB4C8E14-EC62-4E7B-97F8-AA6CF18E07F8}"/>
                </a:ext>
              </a:extLst>
            </p:cNvPr>
            <p:cNvSpPr/>
            <p:nvPr/>
          </p:nvSpPr>
          <p:spPr>
            <a:xfrm>
              <a:off x="8153400" y="4800600"/>
              <a:ext cx="114300" cy="114300"/>
            </a:xfrm>
            <a:prstGeom prst="ellipse">
              <a:avLst/>
            </a:prstGeom>
            <a:solidFill>
              <a:srgbClr val="F79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22A6EB3-883E-43FE-9F52-2D3D5252DB45}"/>
                </a:ext>
              </a:extLst>
            </p:cNvPr>
            <p:cNvSpPr txBox="1"/>
            <p:nvPr/>
          </p:nvSpPr>
          <p:spPr>
            <a:xfrm>
              <a:off x="7948353" y="4214335"/>
              <a:ext cx="3513581" cy="4924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0D2F4F"/>
                  </a:solidFill>
                  <a:effectLst/>
                  <a:uLnTx/>
                  <a:uFillTx/>
                  <a:latin typeface="Calibri" panose="020F0502020204030204"/>
                  <a:ea typeface="+mn-ea"/>
                  <a:cs typeface="+mn-cs"/>
                </a:rPr>
                <a:t>Education &amp; Outreach</a:t>
              </a:r>
            </a:p>
          </p:txBody>
        </p:sp>
        <p:sp>
          <p:nvSpPr>
            <p:cNvPr id="28" name="TextBox 27">
              <a:extLst>
                <a:ext uri="{FF2B5EF4-FFF2-40B4-BE49-F238E27FC236}">
                  <a16:creationId xmlns:a16="http://schemas.microsoft.com/office/drawing/2014/main" id="{525A425E-6D77-4CC4-9D15-D4DCE175CE82}"/>
                </a:ext>
              </a:extLst>
            </p:cNvPr>
            <p:cNvSpPr txBox="1"/>
            <p:nvPr/>
          </p:nvSpPr>
          <p:spPr>
            <a:xfrm>
              <a:off x="8290561" y="4683148"/>
              <a:ext cx="441579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D2F4F"/>
                  </a:solidFill>
                  <a:effectLst/>
                  <a:uLnTx/>
                  <a:uFillTx/>
                  <a:latin typeface="Calibri" panose="020F0502020204030204"/>
                  <a:ea typeface="+mn-ea"/>
                  <a:cs typeface="+mn-cs"/>
                </a:rPr>
                <a:t>Community events</a:t>
              </a:r>
            </a:p>
          </p:txBody>
        </p:sp>
        <p:grpSp>
          <p:nvGrpSpPr>
            <p:cNvPr id="25" name="Group 24">
              <a:extLst>
                <a:ext uri="{FF2B5EF4-FFF2-40B4-BE49-F238E27FC236}">
                  <a16:creationId xmlns:a16="http://schemas.microsoft.com/office/drawing/2014/main" id="{CD44FEFE-6960-90B9-5D5D-7B5776009685}"/>
                </a:ext>
              </a:extLst>
            </p:cNvPr>
            <p:cNvGrpSpPr/>
            <p:nvPr/>
          </p:nvGrpSpPr>
          <p:grpSpPr>
            <a:xfrm>
              <a:off x="8162912" y="4981755"/>
              <a:ext cx="3318200" cy="369332"/>
              <a:chOff x="8162912" y="4981755"/>
              <a:chExt cx="3318200" cy="369332"/>
            </a:xfrm>
          </p:grpSpPr>
          <p:sp>
            <p:nvSpPr>
              <p:cNvPr id="32" name="Oval 31">
                <a:extLst>
                  <a:ext uri="{FF2B5EF4-FFF2-40B4-BE49-F238E27FC236}">
                    <a16:creationId xmlns:a16="http://schemas.microsoft.com/office/drawing/2014/main" id="{6069BA90-8C4B-4858-911A-3A63BA50DA02}"/>
                  </a:ext>
                </a:extLst>
              </p:cNvPr>
              <p:cNvSpPr/>
              <p:nvPr/>
            </p:nvSpPr>
            <p:spPr>
              <a:xfrm>
                <a:off x="8162912" y="5130643"/>
                <a:ext cx="114300" cy="114300"/>
              </a:xfrm>
              <a:prstGeom prst="ellipse">
                <a:avLst/>
              </a:prstGeom>
              <a:solidFill>
                <a:srgbClr val="F79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597CD8C2-4D75-473C-801B-DE229D7081A2}"/>
                  </a:ext>
                </a:extLst>
              </p:cNvPr>
              <p:cNvSpPr txBox="1"/>
              <p:nvPr/>
            </p:nvSpPr>
            <p:spPr>
              <a:xfrm>
                <a:off x="8300073" y="4981755"/>
                <a:ext cx="318103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D2F4F"/>
                    </a:solidFill>
                    <a:effectLst/>
                    <a:uLnTx/>
                    <a:uFillTx/>
                    <a:latin typeface="Calibri" panose="020F0502020204030204"/>
                    <a:ea typeface="+mn-ea"/>
                    <a:cs typeface="+mn-cs"/>
                  </a:rPr>
                  <a:t>Elementary education</a:t>
                </a:r>
              </a:p>
            </p:txBody>
          </p:sp>
        </p:grpSp>
        <p:pic>
          <p:nvPicPr>
            <p:cNvPr id="36" name="Picture 35">
              <a:extLst>
                <a:ext uri="{FF2B5EF4-FFF2-40B4-BE49-F238E27FC236}">
                  <a16:creationId xmlns:a16="http://schemas.microsoft.com/office/drawing/2014/main" id="{F6267AC0-075F-46C9-BB3F-E2682E21B0B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286" t="1953" r="20154" b="488"/>
            <a:stretch/>
          </p:blipFill>
          <p:spPr>
            <a:xfrm>
              <a:off x="8317623" y="1070372"/>
              <a:ext cx="2941320" cy="2915476"/>
            </a:xfrm>
            <a:prstGeom prst="rect">
              <a:avLst/>
            </a:prstGeom>
            <a:ln>
              <a:noFill/>
            </a:ln>
            <a:effectLst>
              <a:outerShdw blurRad="292100" dist="139700" dir="2700000" algn="tl" rotWithShape="0">
                <a:srgbClr val="333333">
                  <a:alpha val="65000"/>
                </a:srgbClr>
              </a:outerShdw>
            </a:effectLst>
          </p:spPr>
        </p:pic>
      </p:grpSp>
      <p:grpSp>
        <p:nvGrpSpPr>
          <p:cNvPr id="16" name="Group 15">
            <a:extLst>
              <a:ext uri="{FF2B5EF4-FFF2-40B4-BE49-F238E27FC236}">
                <a16:creationId xmlns:a16="http://schemas.microsoft.com/office/drawing/2014/main" id="{BFE43537-3557-8C47-550D-0FC96A3D199C}"/>
              </a:ext>
            </a:extLst>
          </p:cNvPr>
          <p:cNvGrpSpPr/>
          <p:nvPr/>
        </p:nvGrpSpPr>
        <p:grpSpPr>
          <a:xfrm>
            <a:off x="0" y="5486400"/>
            <a:ext cx="11815930" cy="1269372"/>
            <a:chOff x="0" y="5486400"/>
            <a:chExt cx="11815930" cy="1269372"/>
          </a:xfrm>
        </p:grpSpPr>
        <p:pic>
          <p:nvPicPr>
            <p:cNvPr id="13" name="Picture 12">
              <a:extLst>
                <a:ext uri="{FF2B5EF4-FFF2-40B4-BE49-F238E27FC236}">
                  <a16:creationId xmlns:a16="http://schemas.microsoft.com/office/drawing/2014/main" id="{2CF64FA5-4282-42CC-8541-19F85E5C64B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084"/>
            <a:stretch/>
          </p:blipFill>
          <p:spPr>
            <a:xfrm>
              <a:off x="0" y="5486400"/>
              <a:ext cx="11815930" cy="1269372"/>
            </a:xfrm>
            <a:prstGeom prst="rect">
              <a:avLst/>
            </a:prstGeom>
          </p:spPr>
        </p:pic>
        <p:sp>
          <p:nvSpPr>
            <p:cNvPr id="9" name="Google Shape;115;p16">
              <a:extLst>
                <a:ext uri="{FF2B5EF4-FFF2-40B4-BE49-F238E27FC236}">
                  <a16:creationId xmlns:a16="http://schemas.microsoft.com/office/drawing/2014/main" id="{F80F33E1-A779-BBAE-D018-939F90292188}"/>
                </a:ext>
              </a:extLst>
            </p:cNvPr>
            <p:cNvSpPr txBox="1"/>
            <p:nvPr/>
          </p:nvSpPr>
          <p:spPr>
            <a:xfrm>
              <a:off x="1929397" y="5972061"/>
              <a:ext cx="9532537" cy="459517"/>
            </a:xfrm>
            <a:prstGeom prst="rect">
              <a:avLst/>
            </a:prstGeom>
            <a:solidFill>
              <a:srgbClr val="0B2F4F"/>
            </a:solid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Calibri"/>
                  <a:cs typeface="Calibri"/>
                  <a:sym typeface="Calibri"/>
                </a:rPr>
                <a:t>Greater Los Angeles County Vector Control District | www.GLAmosquito.org | 562-944-9656</a:t>
              </a:r>
              <a:endParaRPr kumimoji="0" sz="1800" b="1" i="0" u="none" strike="noStrike" kern="1200" cap="none" spc="0" normalizeH="0" baseline="0" noProof="0" dirty="0">
                <a:ln>
                  <a:noFill/>
                </a:ln>
                <a:solidFill>
                  <a:prstClr val="white"/>
                </a:solidFill>
                <a:effectLst/>
                <a:uLnTx/>
                <a:uFillTx/>
                <a:latin typeface="Calibri"/>
                <a:ea typeface="Calibri"/>
                <a:cs typeface="Calibri"/>
                <a:sym typeface="Calibri"/>
              </a:endParaRPr>
            </a:p>
          </p:txBody>
        </p:sp>
      </p:grpSp>
    </p:spTree>
    <p:extLst>
      <p:ext uri="{BB962C8B-B14F-4D97-AF65-F5344CB8AC3E}">
        <p14:creationId xmlns:p14="http://schemas.microsoft.com/office/powerpoint/2010/main" val="1552930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3"/>
          <p:cNvSpPr/>
          <p:nvPr/>
        </p:nvSpPr>
        <p:spPr>
          <a:xfrm>
            <a:off x="-22800" y="0"/>
            <a:ext cx="12214800" cy="6858000"/>
          </a:xfrm>
          <a:prstGeom prst="rect">
            <a:avLst/>
          </a:prstGeom>
          <a:solidFill>
            <a:srgbClr val="0D2F4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7" name="Google Shape;137;p3"/>
          <p:cNvSpPr txBox="1"/>
          <p:nvPr/>
        </p:nvSpPr>
        <p:spPr>
          <a:xfrm>
            <a:off x="34604" y="92673"/>
            <a:ext cx="3290324" cy="138499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dirty="0">
                <a:solidFill>
                  <a:schemeClr val="lt1"/>
                </a:solidFill>
                <a:latin typeface="Calibri"/>
                <a:ea typeface="Calibri"/>
                <a:cs typeface="Calibri"/>
                <a:sym typeface="Calibri"/>
              </a:rPr>
              <a:t>Services provided to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dirty="0">
                <a:solidFill>
                  <a:schemeClr val="lt1"/>
                </a:solidFill>
                <a:latin typeface="Calibri"/>
                <a:ea typeface="Calibri"/>
                <a:cs typeface="Calibri"/>
                <a:sym typeface="Calibri"/>
              </a:rPr>
              <a:t>Carson residents</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800"/>
              <a:buFont typeface="Arial"/>
              <a:buNone/>
            </a:pPr>
            <a:r>
              <a:rPr lang="en-US" sz="2800" b="1" dirty="0">
                <a:solidFill>
                  <a:schemeClr val="lt1"/>
                </a:solidFill>
                <a:latin typeface="Calibri"/>
                <a:ea typeface="Calibri"/>
                <a:cs typeface="Calibri"/>
                <a:sym typeface="Calibri"/>
              </a:rPr>
              <a:t>i</a:t>
            </a:r>
            <a:r>
              <a:rPr lang="en-US" sz="2800" b="1" i="0" u="none" strike="noStrike" cap="none" dirty="0">
                <a:solidFill>
                  <a:schemeClr val="lt1"/>
                </a:solidFill>
                <a:latin typeface="Calibri"/>
                <a:ea typeface="Calibri"/>
                <a:cs typeface="Calibri"/>
                <a:sym typeface="Calibri"/>
              </a:rPr>
              <a:t>n 2023 so far:</a:t>
            </a:r>
            <a:endParaRPr sz="1400" b="0" i="0" u="none" strike="noStrike" cap="none" dirty="0">
              <a:solidFill>
                <a:srgbClr val="000000"/>
              </a:solidFill>
              <a:latin typeface="Arial"/>
              <a:ea typeface="Arial"/>
              <a:cs typeface="Arial"/>
              <a:sym typeface="Arial"/>
            </a:endParaRPr>
          </a:p>
        </p:txBody>
      </p:sp>
      <p:sp>
        <p:nvSpPr>
          <p:cNvPr id="138" name="Google Shape;138;p3"/>
          <p:cNvSpPr txBox="1"/>
          <p:nvPr/>
        </p:nvSpPr>
        <p:spPr>
          <a:xfrm>
            <a:off x="67111" y="1809332"/>
            <a:ext cx="3225311" cy="4001055"/>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chemeClr val="lt1"/>
              </a:buClr>
              <a:buSzPts val="2400"/>
              <a:buFont typeface="Arial"/>
              <a:buChar char="•"/>
            </a:pPr>
            <a:r>
              <a:rPr lang="en-US" sz="2400" b="1" i="0" u="none" strike="noStrike" cap="none" dirty="0">
                <a:solidFill>
                  <a:schemeClr val="lt1"/>
                </a:solidFill>
                <a:latin typeface="Calibri"/>
                <a:ea typeface="Calibri"/>
                <a:cs typeface="Calibri"/>
                <a:sym typeface="Calibri"/>
              </a:rPr>
              <a:t>Residential / Public</a:t>
            </a:r>
            <a:endParaRPr sz="1400" b="0" i="0" u="none" strike="noStrike" cap="none" dirty="0">
              <a:solidFill>
                <a:srgbClr val="000000"/>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Calibri"/>
                <a:ea typeface="Calibri"/>
                <a:cs typeface="Calibri"/>
                <a:sym typeface="Calibri"/>
              </a:rPr>
              <a:t>     Inspections</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rgbClr val="FFC000"/>
                </a:solidFill>
                <a:latin typeface="Calibri"/>
                <a:ea typeface="Calibri"/>
                <a:cs typeface="Calibri"/>
                <a:sym typeface="Calibri"/>
              </a:rPr>
              <a:t>913</a:t>
            </a:r>
            <a:endParaRPr sz="1400" b="0" i="0" u="none" strike="noStrike" cap="none" dirty="0">
              <a:solidFill>
                <a:srgbClr val="FFC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2400"/>
              <a:buFont typeface="Arial"/>
              <a:buChar char="•"/>
            </a:pPr>
            <a:r>
              <a:rPr lang="en-US" sz="2400" b="1" i="0" u="none" strike="noStrike" cap="none" dirty="0">
                <a:solidFill>
                  <a:schemeClr val="lt1"/>
                </a:solidFill>
                <a:latin typeface="Calibri"/>
                <a:ea typeface="Calibri"/>
                <a:cs typeface="Calibri"/>
                <a:sym typeface="Calibri"/>
              </a:rPr>
              <a:t>Swimming Pools</a:t>
            </a:r>
          </a:p>
          <a:p>
            <a:pPr marL="0" marR="0" lvl="0" indent="0" algn="ctr" rtl="0">
              <a:lnSpc>
                <a:spcPct val="100000"/>
              </a:lnSpc>
              <a:spcBef>
                <a:spcPts val="0"/>
              </a:spcBef>
              <a:spcAft>
                <a:spcPts val="0"/>
              </a:spcAft>
              <a:buClr>
                <a:srgbClr val="000000"/>
              </a:buClr>
              <a:buSzPts val="2400"/>
              <a:buFont typeface="Arial"/>
              <a:buNone/>
            </a:pPr>
            <a:r>
              <a:rPr lang="en-US" sz="2400" b="1" dirty="0">
                <a:solidFill>
                  <a:srgbClr val="FFC000"/>
                </a:solidFill>
                <a:latin typeface="Calibri"/>
                <a:cs typeface="Calibri"/>
                <a:sym typeface="Calibri"/>
              </a:rPr>
              <a:t>41</a:t>
            </a:r>
            <a:endParaRPr sz="1400" b="0" i="0" u="none" strike="noStrike" cap="none" dirty="0">
              <a:solidFill>
                <a:srgbClr val="FFC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2400"/>
              <a:buFont typeface="Arial"/>
              <a:buChar char="•"/>
            </a:pPr>
            <a:r>
              <a:rPr lang="en-US" sz="2400" b="1" i="0" u="none" strike="noStrike" cap="none" dirty="0">
                <a:solidFill>
                  <a:schemeClr val="lt1"/>
                </a:solidFill>
                <a:latin typeface="Calibri"/>
                <a:ea typeface="Calibri"/>
                <a:cs typeface="Calibri"/>
                <a:sym typeface="Calibri"/>
              </a:rPr>
              <a:t>Underground Storm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Calibri"/>
                <a:ea typeface="Calibri"/>
                <a:cs typeface="Calibri"/>
                <a:sym typeface="Calibri"/>
              </a:rPr>
              <a:t>    Drains</a:t>
            </a:r>
            <a:endParaRPr lang="en-US" dirty="0">
              <a:ea typeface="Calibri"/>
            </a:endParaRPr>
          </a:p>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rgbClr val="FFC000"/>
                </a:solidFill>
                <a:latin typeface="Calibri"/>
                <a:ea typeface="Calibri"/>
                <a:cs typeface="Calibri"/>
                <a:sym typeface="Calibri"/>
              </a:rPr>
              <a:t>478</a:t>
            </a:r>
          </a:p>
          <a:p>
            <a:pPr marL="0" marR="0" lvl="0" indent="0" algn="ctr" rtl="0">
              <a:lnSpc>
                <a:spcPct val="100000"/>
              </a:lnSpc>
              <a:spcBef>
                <a:spcPts val="0"/>
              </a:spcBef>
              <a:spcAft>
                <a:spcPts val="0"/>
              </a:spcAft>
              <a:buClr>
                <a:srgbClr val="000000"/>
              </a:buClr>
              <a:buSzPts val="2400"/>
              <a:buFont typeface="Arial"/>
              <a:buNone/>
            </a:pP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2400"/>
              <a:buFont typeface="Arial"/>
              <a:buChar char="•"/>
            </a:pPr>
            <a:r>
              <a:rPr lang="en-US" sz="2400" b="1" i="0" u="none" strike="noStrike" cap="none" dirty="0">
                <a:solidFill>
                  <a:schemeClr val="bg1"/>
                </a:solidFill>
                <a:latin typeface="Calibri" panose="020F0502020204030204" pitchFamily="34" charset="0"/>
                <a:cs typeface="Calibri" panose="020F0502020204030204" pitchFamily="34" charset="0"/>
                <a:sym typeface="Arial"/>
              </a:rPr>
              <a:t>Mosquito Trap-nights</a:t>
            </a:r>
          </a:p>
          <a:p>
            <a:pPr lvl="5" algn="ctr">
              <a:buClr>
                <a:schemeClr val="lt1"/>
              </a:buClr>
              <a:buSzPts val="2400"/>
            </a:pPr>
            <a:r>
              <a:rPr lang="en-US" sz="2400" b="1" i="0" u="none" strike="noStrike" cap="none" dirty="0">
                <a:solidFill>
                  <a:srgbClr val="FFC000"/>
                </a:solidFill>
                <a:latin typeface="Calibri" panose="020F0502020204030204" pitchFamily="34" charset="0"/>
                <a:cs typeface="Calibri" panose="020F0502020204030204" pitchFamily="34" charset="0"/>
                <a:sym typeface="Arial"/>
              </a:rPr>
              <a:t>44</a:t>
            </a:r>
          </a:p>
        </p:txBody>
      </p:sp>
      <p:pic>
        <p:nvPicPr>
          <p:cNvPr id="4" name="Picture 3">
            <a:extLst>
              <a:ext uri="{FF2B5EF4-FFF2-40B4-BE49-F238E27FC236}">
                <a16:creationId xmlns:a16="http://schemas.microsoft.com/office/drawing/2014/main" id="{0B0B1E96-25AA-2D1D-C9B5-2D14F61BEFCA}"/>
              </a:ext>
            </a:extLst>
          </p:cNvPr>
          <p:cNvPicPr>
            <a:picLocks noChangeAspect="1"/>
          </p:cNvPicPr>
          <p:nvPr/>
        </p:nvPicPr>
        <p:blipFill>
          <a:blip r:embed="rId3"/>
          <a:stretch>
            <a:fillRect/>
          </a:stretch>
        </p:blipFill>
        <p:spPr>
          <a:xfrm>
            <a:off x="3450061" y="228149"/>
            <a:ext cx="8674828" cy="6401702"/>
          </a:xfrm>
          <a:prstGeom prst="rect">
            <a:avLst/>
          </a:prstGeom>
        </p:spPr>
      </p:pic>
    </p:spTree>
    <p:extLst>
      <p:ext uri="{BB962C8B-B14F-4D97-AF65-F5344CB8AC3E}">
        <p14:creationId xmlns:p14="http://schemas.microsoft.com/office/powerpoint/2010/main" val="1944906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875B8B5-C766-4FD6-A54E-015DDE00311B}"/>
              </a:ext>
            </a:extLst>
          </p:cNvPr>
          <p:cNvSpPr/>
          <p:nvPr/>
        </p:nvSpPr>
        <p:spPr>
          <a:xfrm>
            <a:off x="6849287" y="-7692"/>
            <a:ext cx="5333999" cy="6858000"/>
          </a:xfrm>
          <a:prstGeom prst="rect">
            <a:avLst/>
          </a:prstGeom>
          <a:solidFill>
            <a:srgbClr val="0A2F5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tx1"/>
              </a:solidFill>
            </a:endParaRPr>
          </a:p>
        </p:txBody>
      </p:sp>
      <p:sp>
        <p:nvSpPr>
          <p:cNvPr id="8" name="TextBox 7">
            <a:extLst>
              <a:ext uri="{FF2B5EF4-FFF2-40B4-BE49-F238E27FC236}">
                <a16:creationId xmlns:a16="http://schemas.microsoft.com/office/drawing/2014/main" id="{F052FC64-E307-4E7E-A89C-6D895AAAE58B}"/>
              </a:ext>
            </a:extLst>
          </p:cNvPr>
          <p:cNvSpPr txBox="1"/>
          <p:nvPr/>
        </p:nvSpPr>
        <p:spPr>
          <a:xfrm>
            <a:off x="7103919" y="436534"/>
            <a:ext cx="4966155" cy="6309420"/>
          </a:xfrm>
          <a:prstGeom prst="rect">
            <a:avLst/>
          </a:prstGeom>
          <a:noFill/>
        </p:spPr>
        <p:txBody>
          <a:bodyPr wrap="square" rtlCol="0">
            <a:spAutoFit/>
          </a:bodyPr>
          <a:lstStyle/>
          <a:p>
            <a:r>
              <a:rPr lang="en-US" sz="2400" b="1" u="sng" dirty="0">
                <a:solidFill>
                  <a:schemeClr val="bg1"/>
                </a:solidFill>
              </a:rPr>
              <a:t>In California:</a:t>
            </a:r>
          </a:p>
          <a:p>
            <a:r>
              <a:rPr lang="en-US" sz="2400" b="1" dirty="0">
                <a:solidFill>
                  <a:schemeClr val="accent2"/>
                </a:solidFill>
              </a:rPr>
              <a:t>2023 WNV+ Mosquitoes: 3,455</a:t>
            </a:r>
          </a:p>
          <a:p>
            <a:r>
              <a:rPr lang="en-US" sz="2400" b="1" dirty="0">
                <a:solidFill>
                  <a:schemeClr val="accent2"/>
                </a:solidFill>
              </a:rPr>
              <a:t>2023 WNV+ Human Cases: 98*</a:t>
            </a:r>
            <a:endParaRPr lang="en-US" sz="2400" b="1" u="sng" dirty="0">
              <a:solidFill>
                <a:schemeClr val="bg1"/>
              </a:solidFill>
            </a:endParaRPr>
          </a:p>
          <a:p>
            <a:r>
              <a:rPr lang="en-US" sz="2400" dirty="0">
                <a:solidFill>
                  <a:schemeClr val="bg1"/>
                </a:solidFill>
              </a:rPr>
              <a:t>2022 WNV+ Mosquitoes: 3,764</a:t>
            </a:r>
          </a:p>
          <a:p>
            <a:r>
              <a:rPr lang="en-US" sz="2400" dirty="0">
                <a:solidFill>
                  <a:schemeClr val="bg1"/>
                </a:solidFill>
              </a:rPr>
              <a:t>2022 WNV+ Human Cases: 41</a:t>
            </a:r>
          </a:p>
          <a:p>
            <a:r>
              <a:rPr lang="en-US" sz="2400" dirty="0">
                <a:solidFill>
                  <a:schemeClr val="accent2"/>
                </a:solidFill>
              </a:rPr>
              <a:t>2021 WNV+ Mosquitoes: 4,146</a:t>
            </a:r>
          </a:p>
          <a:p>
            <a:r>
              <a:rPr lang="en-US" sz="2400" dirty="0">
                <a:solidFill>
                  <a:schemeClr val="accent2"/>
                </a:solidFill>
              </a:rPr>
              <a:t>2021 WNV+ Human Cases: 35*</a:t>
            </a:r>
            <a:endParaRPr lang="en-US" sz="2400" b="1" u="sng" dirty="0">
              <a:solidFill>
                <a:schemeClr val="bg1"/>
              </a:solidFill>
            </a:endParaRPr>
          </a:p>
          <a:p>
            <a:endParaRPr lang="en-US" sz="2000" dirty="0">
              <a:solidFill>
                <a:schemeClr val="bg1"/>
              </a:solidFill>
            </a:endParaRPr>
          </a:p>
          <a:p>
            <a:r>
              <a:rPr lang="en-US" sz="2400" b="1" u="sng" dirty="0">
                <a:solidFill>
                  <a:schemeClr val="bg1"/>
                </a:solidFill>
              </a:rPr>
              <a:t>In GLACVCD: </a:t>
            </a:r>
          </a:p>
          <a:p>
            <a:r>
              <a:rPr lang="en-US" sz="2400" b="1" dirty="0">
                <a:solidFill>
                  <a:schemeClr val="accent2"/>
                </a:solidFill>
              </a:rPr>
              <a:t>2023 WNV+ Mosquitoes: 129</a:t>
            </a:r>
          </a:p>
          <a:p>
            <a:r>
              <a:rPr lang="en-US" sz="2400" dirty="0">
                <a:solidFill>
                  <a:schemeClr val="bg1"/>
                </a:solidFill>
              </a:rPr>
              <a:t>2022 WNV+ Mosquitoes: 227</a:t>
            </a:r>
          </a:p>
          <a:p>
            <a:r>
              <a:rPr lang="en-US" sz="2400" dirty="0">
                <a:solidFill>
                  <a:schemeClr val="accent2"/>
                </a:solidFill>
              </a:rPr>
              <a:t>2021</a:t>
            </a:r>
            <a:r>
              <a:rPr lang="en-US" sz="2400" dirty="0">
                <a:solidFill>
                  <a:schemeClr val="bg1"/>
                </a:solidFill>
              </a:rPr>
              <a:t> </a:t>
            </a:r>
            <a:r>
              <a:rPr lang="en-US" sz="2400" dirty="0">
                <a:solidFill>
                  <a:schemeClr val="accent2"/>
                </a:solidFill>
              </a:rPr>
              <a:t>WNV+ Mosquitoes: 45</a:t>
            </a:r>
          </a:p>
          <a:p>
            <a:endParaRPr lang="en-US" sz="2400" dirty="0">
              <a:solidFill>
                <a:schemeClr val="bg1"/>
              </a:solidFill>
            </a:endParaRPr>
          </a:p>
          <a:p>
            <a:r>
              <a:rPr lang="en-US" sz="2400" b="1" u="sng" dirty="0">
                <a:solidFill>
                  <a:schemeClr val="accent2"/>
                </a:solidFill>
              </a:rPr>
              <a:t>In Gardena: </a:t>
            </a:r>
          </a:p>
          <a:p>
            <a:r>
              <a:rPr lang="en-US" sz="2400" b="1" dirty="0">
                <a:solidFill>
                  <a:schemeClr val="bg1"/>
                </a:solidFill>
              </a:rPr>
              <a:t>2023 WNV+ Mosquitoes: 1</a:t>
            </a:r>
          </a:p>
          <a:p>
            <a:r>
              <a:rPr lang="en-US" sz="2400" dirty="0">
                <a:solidFill>
                  <a:schemeClr val="accent2"/>
                </a:solidFill>
              </a:rPr>
              <a:t>2022 WNV+ Mosquitoes: 0</a:t>
            </a:r>
          </a:p>
          <a:p>
            <a:r>
              <a:rPr lang="en-US" sz="2400" dirty="0">
                <a:solidFill>
                  <a:schemeClr val="bg1"/>
                </a:solidFill>
              </a:rPr>
              <a:t>2021 WNV+ Mosquitoes: 0</a:t>
            </a:r>
          </a:p>
        </p:txBody>
      </p:sp>
      <p:sp>
        <p:nvSpPr>
          <p:cNvPr id="9" name="TextBox 8">
            <a:extLst>
              <a:ext uri="{FF2B5EF4-FFF2-40B4-BE49-F238E27FC236}">
                <a16:creationId xmlns:a16="http://schemas.microsoft.com/office/drawing/2014/main" id="{10C5A377-B151-4354-89B2-8FF33AA178F0}"/>
              </a:ext>
            </a:extLst>
          </p:cNvPr>
          <p:cNvSpPr txBox="1"/>
          <p:nvPr/>
        </p:nvSpPr>
        <p:spPr>
          <a:xfrm>
            <a:off x="9818487" y="137010"/>
            <a:ext cx="2242882" cy="523220"/>
          </a:xfrm>
          <a:prstGeom prst="rect">
            <a:avLst/>
          </a:prstGeom>
          <a:noFill/>
        </p:spPr>
        <p:txBody>
          <a:bodyPr wrap="square" rtlCol="0">
            <a:spAutoFit/>
          </a:bodyPr>
          <a:lstStyle/>
          <a:p>
            <a:r>
              <a:rPr lang="en-US" b="1" dirty="0">
                <a:solidFill>
                  <a:schemeClr val="bg1"/>
                </a:solidFill>
              </a:rPr>
              <a:t>*CA statistics:</a:t>
            </a:r>
          </a:p>
          <a:p>
            <a:r>
              <a:rPr lang="en-US" b="1" dirty="0">
                <a:solidFill>
                  <a:schemeClr val="bg1"/>
                </a:solidFill>
              </a:rPr>
              <a:t>www.Westnile.ca.gov</a:t>
            </a:r>
          </a:p>
        </p:txBody>
      </p:sp>
      <p:pic>
        <p:nvPicPr>
          <p:cNvPr id="3" name="Picture 2">
            <a:extLst>
              <a:ext uri="{FF2B5EF4-FFF2-40B4-BE49-F238E27FC236}">
                <a16:creationId xmlns:a16="http://schemas.microsoft.com/office/drawing/2014/main" id="{1F57291D-CB64-4162-E205-E5E2BBE43859}"/>
              </a:ext>
            </a:extLst>
          </p:cNvPr>
          <p:cNvPicPr>
            <a:picLocks noChangeAspect="1"/>
          </p:cNvPicPr>
          <p:nvPr/>
        </p:nvPicPr>
        <p:blipFill>
          <a:blip r:embed="rId3"/>
          <a:stretch>
            <a:fillRect/>
          </a:stretch>
        </p:blipFill>
        <p:spPr>
          <a:xfrm>
            <a:off x="6949" y="-1"/>
            <a:ext cx="6842338" cy="6858001"/>
          </a:xfrm>
          <a:prstGeom prst="rect">
            <a:avLst/>
          </a:prstGeom>
        </p:spPr>
      </p:pic>
      <p:pic>
        <p:nvPicPr>
          <p:cNvPr id="12" name="Picture 11">
            <a:extLst>
              <a:ext uri="{FF2B5EF4-FFF2-40B4-BE49-F238E27FC236}">
                <a16:creationId xmlns:a16="http://schemas.microsoft.com/office/drawing/2014/main" id="{78A7EFE1-2814-4F4E-A75A-0BBC7C210417}"/>
              </a:ext>
            </a:extLst>
          </p:cNvPr>
          <p:cNvPicPr>
            <a:picLocks noChangeAspect="1"/>
          </p:cNvPicPr>
          <p:nvPr/>
        </p:nvPicPr>
        <p:blipFill rotWithShape="1">
          <a:blip r:embed="rId4"/>
          <a:srcRect l="52500" t="20419" r="40000" b="72223"/>
          <a:stretch/>
        </p:blipFill>
        <p:spPr>
          <a:xfrm>
            <a:off x="365760" y="161161"/>
            <a:ext cx="916994" cy="663369"/>
          </a:xfrm>
          <a:prstGeom prst="rect">
            <a:avLst/>
          </a:prstGeom>
        </p:spPr>
      </p:pic>
    </p:spTree>
    <p:extLst>
      <p:ext uri="{BB962C8B-B14F-4D97-AF65-F5344CB8AC3E}">
        <p14:creationId xmlns:p14="http://schemas.microsoft.com/office/powerpoint/2010/main" val="20735755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17"/>
          <p:cNvSpPr/>
          <p:nvPr/>
        </p:nvSpPr>
        <p:spPr>
          <a:xfrm>
            <a:off x="5151" y="0"/>
            <a:ext cx="12214800" cy="6858000"/>
          </a:xfrm>
          <a:prstGeom prst="rect">
            <a:avLst/>
          </a:prstGeom>
          <a:solidFill>
            <a:srgbClr val="0D2F4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1" name="Google Shape;301;p17"/>
          <p:cNvSpPr txBox="1">
            <a:spLocks noGrp="1"/>
          </p:cNvSpPr>
          <p:nvPr>
            <p:ph type="title"/>
          </p:nvPr>
        </p:nvSpPr>
        <p:spPr>
          <a:xfrm>
            <a:off x="838199" y="38966"/>
            <a:ext cx="10515601"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300"/>
              <a:buFont typeface="Calibri"/>
              <a:buNone/>
            </a:pPr>
            <a:r>
              <a:rPr lang="en-US" sz="4300" b="1" dirty="0">
                <a:solidFill>
                  <a:schemeClr val="lt1"/>
                </a:solidFill>
              </a:rPr>
              <a:t>No Water – No Mosquitoes</a:t>
            </a:r>
            <a:endParaRPr dirty="0"/>
          </a:p>
        </p:txBody>
      </p:sp>
      <p:sp>
        <p:nvSpPr>
          <p:cNvPr id="302" name="Google Shape;302;p17"/>
          <p:cNvSpPr txBox="1">
            <a:spLocks noGrp="1"/>
          </p:cNvSpPr>
          <p:nvPr>
            <p:ph type="body" idx="1"/>
          </p:nvPr>
        </p:nvSpPr>
        <p:spPr>
          <a:xfrm>
            <a:off x="440356" y="1568166"/>
            <a:ext cx="10515600" cy="128166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2"/>
              </a:buClr>
              <a:buSzPts val="2800"/>
              <a:buChar char="•"/>
            </a:pPr>
            <a:r>
              <a:rPr lang="en-US" dirty="0">
                <a:solidFill>
                  <a:schemeClr val="lt1"/>
                </a:solidFill>
              </a:rPr>
              <a:t>Once a week – empty and scrub, turn over, cover or throw out any </a:t>
            </a:r>
            <a:endParaRPr dirty="0"/>
          </a:p>
          <a:p>
            <a:pPr marL="0" lvl="0" indent="0" algn="l" rtl="0">
              <a:lnSpc>
                <a:spcPct val="90000"/>
              </a:lnSpc>
              <a:spcBef>
                <a:spcPts val="1000"/>
              </a:spcBef>
              <a:spcAft>
                <a:spcPts val="0"/>
              </a:spcAft>
              <a:buClr>
                <a:schemeClr val="lt1"/>
              </a:buClr>
              <a:buSzPts val="2800"/>
              <a:buNone/>
            </a:pPr>
            <a:r>
              <a:rPr lang="en-US" dirty="0">
                <a:solidFill>
                  <a:schemeClr val="lt1"/>
                </a:solidFill>
              </a:rPr>
              <a:t>   items that hold water. </a:t>
            </a:r>
            <a:endParaRPr dirty="0"/>
          </a:p>
          <a:p>
            <a:pPr marL="0" lvl="0" indent="0" algn="l" rtl="0">
              <a:lnSpc>
                <a:spcPct val="90000"/>
              </a:lnSpc>
              <a:spcBef>
                <a:spcPts val="1000"/>
              </a:spcBef>
              <a:spcAft>
                <a:spcPts val="0"/>
              </a:spcAft>
              <a:buClr>
                <a:schemeClr val="dk1"/>
              </a:buClr>
              <a:buSzPts val="2800"/>
              <a:buNone/>
            </a:pPr>
            <a:endParaRPr dirty="0">
              <a:solidFill>
                <a:schemeClr val="lt1"/>
              </a:solidFill>
            </a:endParaRPr>
          </a:p>
        </p:txBody>
      </p:sp>
      <p:pic>
        <p:nvPicPr>
          <p:cNvPr id="303" name="Google Shape;303;p17"/>
          <p:cNvPicPr preferRelativeResize="0"/>
          <p:nvPr/>
        </p:nvPicPr>
        <p:blipFill rotWithShape="1">
          <a:blip r:embed="rId3">
            <a:alphaModFix/>
          </a:blip>
          <a:srcRect/>
          <a:stretch/>
        </p:blipFill>
        <p:spPr>
          <a:xfrm>
            <a:off x="5389172" y="3272321"/>
            <a:ext cx="2120865" cy="2985431"/>
          </a:xfrm>
          <a:prstGeom prst="rect">
            <a:avLst/>
          </a:prstGeom>
          <a:noFill/>
          <a:ln>
            <a:noFill/>
          </a:ln>
        </p:spPr>
      </p:pic>
      <p:pic>
        <p:nvPicPr>
          <p:cNvPr id="304" name="Google Shape;304;p17" descr="A picture containing indoor, table, sitting, cup&#10;&#10;Description automatically generated"/>
          <p:cNvPicPr preferRelativeResize="0"/>
          <p:nvPr/>
        </p:nvPicPr>
        <p:blipFill rotWithShape="1">
          <a:blip r:embed="rId4">
            <a:alphaModFix/>
          </a:blip>
          <a:srcRect/>
          <a:stretch/>
        </p:blipFill>
        <p:spPr>
          <a:xfrm>
            <a:off x="9595851" y="5372696"/>
            <a:ext cx="1921412" cy="1281667"/>
          </a:xfrm>
          <a:prstGeom prst="ellipse">
            <a:avLst/>
          </a:prstGeom>
          <a:noFill/>
          <a:ln>
            <a:noFill/>
          </a:ln>
        </p:spPr>
      </p:pic>
      <p:pic>
        <p:nvPicPr>
          <p:cNvPr id="305" name="Google Shape;305;p17"/>
          <p:cNvPicPr preferRelativeResize="0"/>
          <p:nvPr/>
        </p:nvPicPr>
        <p:blipFill rotWithShape="1">
          <a:blip r:embed="rId5">
            <a:alphaModFix/>
          </a:blip>
          <a:srcRect/>
          <a:stretch/>
        </p:blipFill>
        <p:spPr>
          <a:xfrm>
            <a:off x="9762350" y="2412636"/>
            <a:ext cx="2120864" cy="1911952"/>
          </a:xfrm>
          <a:prstGeom prst="rect">
            <a:avLst/>
          </a:prstGeom>
          <a:noFill/>
          <a:ln>
            <a:noFill/>
          </a:ln>
        </p:spPr>
      </p:pic>
      <p:pic>
        <p:nvPicPr>
          <p:cNvPr id="306" name="Google Shape;306;p17"/>
          <p:cNvPicPr preferRelativeResize="0"/>
          <p:nvPr/>
        </p:nvPicPr>
        <p:blipFill rotWithShape="1">
          <a:blip r:embed="rId6">
            <a:alphaModFix/>
          </a:blip>
          <a:srcRect/>
          <a:stretch/>
        </p:blipFill>
        <p:spPr>
          <a:xfrm>
            <a:off x="7618838" y="2617167"/>
            <a:ext cx="1925910" cy="2540450"/>
          </a:xfrm>
          <a:prstGeom prst="rect">
            <a:avLst/>
          </a:prstGeom>
          <a:noFill/>
          <a:ln>
            <a:noFill/>
          </a:ln>
        </p:spPr>
      </p:pic>
      <p:sp>
        <p:nvSpPr>
          <p:cNvPr id="307" name="Google Shape;307;p17"/>
          <p:cNvSpPr txBox="1"/>
          <p:nvPr/>
        </p:nvSpPr>
        <p:spPr>
          <a:xfrm>
            <a:off x="391519" y="2631437"/>
            <a:ext cx="6176335" cy="3626315"/>
          </a:xfrm>
          <a:prstGeom prst="rect">
            <a:avLst/>
          </a:prstGeom>
          <a:noFill/>
          <a:ln>
            <a:noFill/>
          </a:ln>
        </p:spPr>
        <p:txBody>
          <a:bodyPr spcFirstLastPara="1" wrap="square" lIns="91425" tIns="45700" rIns="91425" bIns="45700" anchor="t" anchorCtr="0">
            <a:normAutofit/>
          </a:bodyPr>
          <a:lstStyle/>
          <a:p>
            <a:pPr marL="228600" marR="0" lvl="0" indent="-228600" algn="l" rtl="0">
              <a:lnSpc>
                <a:spcPct val="90000"/>
              </a:lnSpc>
              <a:spcBef>
                <a:spcPts val="0"/>
              </a:spcBef>
              <a:spcAft>
                <a:spcPts val="0"/>
              </a:spcAft>
              <a:buClr>
                <a:srgbClr val="C55A11"/>
              </a:buClr>
              <a:buSzPct val="100000"/>
              <a:buFont typeface="Arial"/>
              <a:buChar char="•"/>
            </a:pPr>
            <a:r>
              <a:rPr lang="en-US" sz="2800" b="1" i="0" u="none" strike="noStrike" cap="none" dirty="0">
                <a:solidFill>
                  <a:schemeClr val="accent2"/>
                </a:solidFill>
                <a:latin typeface="Calibri" panose="020F0502020204030204" pitchFamily="34" charset="0"/>
                <a:ea typeface="Calibri"/>
                <a:cs typeface="Calibri" panose="020F0502020204030204" pitchFamily="34" charset="0"/>
                <a:sym typeface="Calibri"/>
              </a:rPr>
              <a:t>Tip and Toss</a:t>
            </a:r>
            <a:r>
              <a:rPr lang="en-US" sz="2800" b="0" i="0" u="none" strike="noStrike" cap="none" dirty="0">
                <a:solidFill>
                  <a:schemeClr val="accent2"/>
                </a:solidFill>
                <a:latin typeface="Calibri" panose="020F0502020204030204" pitchFamily="34" charset="0"/>
                <a:ea typeface="Calibri"/>
                <a:cs typeface="Calibri" panose="020F0502020204030204" pitchFamily="34" charset="0"/>
                <a:sym typeface="Calibri"/>
              </a:rPr>
              <a:t> </a:t>
            </a:r>
            <a:r>
              <a:rPr lang="en-US" sz="2800" b="0" i="0" u="none" strike="noStrike" cap="none" dirty="0">
                <a:solidFill>
                  <a:schemeClr val="lt1"/>
                </a:solidFill>
                <a:latin typeface="Calibri" panose="020F0502020204030204" pitchFamily="34" charset="0"/>
                <a:ea typeface="Calibri"/>
                <a:cs typeface="Calibri" panose="020F0502020204030204" pitchFamily="34" charset="0"/>
                <a:sym typeface="Calibri"/>
              </a:rPr>
              <a:t>any standing water (indoors and outdoors)</a:t>
            </a:r>
            <a:endParaRPr sz="2800" b="0" i="0" u="none" strike="noStrike" cap="none" dirty="0">
              <a:solidFill>
                <a:srgbClr val="000000"/>
              </a:solidFill>
              <a:latin typeface="Calibri" panose="020F0502020204030204" pitchFamily="34" charset="0"/>
              <a:cs typeface="Calibri" panose="020F0502020204030204" pitchFamily="34" charset="0"/>
              <a:sym typeface="Arial"/>
            </a:endParaRPr>
          </a:p>
          <a:p>
            <a:pPr marL="228600" marR="0" lvl="0" indent="-228600" algn="l" rtl="0">
              <a:lnSpc>
                <a:spcPct val="90000"/>
              </a:lnSpc>
              <a:spcBef>
                <a:spcPts val="1800"/>
              </a:spcBef>
              <a:spcAft>
                <a:spcPts val="0"/>
              </a:spcAft>
              <a:buClr>
                <a:srgbClr val="C55A11"/>
              </a:buClr>
              <a:buSzPct val="100000"/>
              <a:buFont typeface="Arial"/>
              <a:buChar char="•"/>
            </a:pPr>
            <a:r>
              <a:rPr lang="en-US" sz="2800" b="1" i="0" u="none" strike="noStrike" cap="none" dirty="0">
                <a:solidFill>
                  <a:schemeClr val="accent2"/>
                </a:solidFill>
                <a:latin typeface="Calibri" panose="020F0502020204030204" pitchFamily="34" charset="0"/>
                <a:ea typeface="Calibri"/>
                <a:cs typeface="Calibri" panose="020F0502020204030204" pitchFamily="34" charset="0"/>
                <a:sym typeface="Calibri"/>
              </a:rPr>
              <a:t>REMOVE, SCRUB, FLIP</a:t>
            </a:r>
            <a:r>
              <a:rPr lang="en-US" sz="2800" b="1" i="0" u="none" strike="noStrike" cap="none" dirty="0">
                <a:solidFill>
                  <a:schemeClr val="lt1"/>
                </a:solidFill>
                <a:latin typeface="Calibri" panose="020F0502020204030204" pitchFamily="34" charset="0"/>
                <a:ea typeface="Calibri"/>
                <a:cs typeface="Calibri" panose="020F0502020204030204" pitchFamily="34" charset="0"/>
                <a:sym typeface="Calibri"/>
              </a:rPr>
              <a:t>,                                           </a:t>
            </a:r>
            <a:r>
              <a:rPr lang="en-US" sz="2800" b="0" i="0" u="none" strike="noStrike" cap="none" dirty="0">
                <a:solidFill>
                  <a:schemeClr val="lt1"/>
                </a:solidFill>
                <a:latin typeface="Calibri" panose="020F0502020204030204" pitchFamily="34" charset="0"/>
                <a:ea typeface="Calibri"/>
                <a:cs typeface="Calibri" panose="020F0502020204030204" pitchFamily="34" charset="0"/>
                <a:sym typeface="Calibri"/>
              </a:rPr>
              <a:t>or</a:t>
            </a:r>
            <a:r>
              <a:rPr lang="en-US" sz="2800" b="1" i="0" u="none" strike="noStrike" cap="none" dirty="0">
                <a:solidFill>
                  <a:schemeClr val="lt1"/>
                </a:solidFill>
                <a:latin typeface="Calibri" panose="020F0502020204030204" pitchFamily="34" charset="0"/>
                <a:ea typeface="Calibri"/>
                <a:cs typeface="Calibri" panose="020F0502020204030204" pitchFamily="34" charset="0"/>
                <a:sym typeface="Calibri"/>
              </a:rPr>
              <a:t> </a:t>
            </a:r>
            <a:r>
              <a:rPr lang="en-US" sz="2800" b="1" i="0" u="none" strike="noStrike" cap="none" dirty="0">
                <a:solidFill>
                  <a:schemeClr val="accent2"/>
                </a:solidFill>
                <a:latin typeface="Calibri" panose="020F0502020204030204" pitchFamily="34" charset="0"/>
                <a:ea typeface="Calibri"/>
                <a:cs typeface="Calibri" panose="020F0502020204030204" pitchFamily="34" charset="0"/>
                <a:sym typeface="Calibri"/>
              </a:rPr>
              <a:t>COVER</a:t>
            </a:r>
            <a:r>
              <a:rPr lang="en-US" sz="2800" b="1" i="0" u="none" strike="noStrike" cap="none" dirty="0">
                <a:solidFill>
                  <a:schemeClr val="lt1"/>
                </a:solidFill>
                <a:latin typeface="Calibri" panose="020F0502020204030204" pitchFamily="34" charset="0"/>
                <a:ea typeface="Calibri"/>
                <a:cs typeface="Calibri" panose="020F0502020204030204" pitchFamily="34" charset="0"/>
                <a:sym typeface="Calibri"/>
              </a:rPr>
              <a:t> </a:t>
            </a:r>
            <a:r>
              <a:rPr lang="en-US" sz="2800" b="0" i="0" u="none" strike="noStrike" cap="none" dirty="0">
                <a:solidFill>
                  <a:schemeClr val="lt1"/>
                </a:solidFill>
                <a:latin typeface="Calibri" panose="020F0502020204030204" pitchFamily="34" charset="0"/>
                <a:ea typeface="Calibri"/>
                <a:cs typeface="Calibri" panose="020F0502020204030204" pitchFamily="34" charset="0"/>
                <a:sym typeface="Calibri"/>
              </a:rPr>
              <a:t>any dirty containers                                                   that can hold water</a:t>
            </a:r>
            <a:endParaRPr sz="2800" b="0" i="0" u="none" strike="noStrike" cap="none" dirty="0">
              <a:solidFill>
                <a:srgbClr val="000000"/>
              </a:solidFill>
              <a:latin typeface="Calibri" panose="020F0502020204030204" pitchFamily="34" charset="0"/>
              <a:cs typeface="Calibri" panose="020F0502020204030204" pitchFamily="34" charset="0"/>
              <a:sym typeface="Arial"/>
            </a:endParaRPr>
          </a:p>
          <a:p>
            <a:pPr marL="228600" marR="0" lvl="0" indent="-228600" algn="l" rtl="0">
              <a:lnSpc>
                <a:spcPct val="90000"/>
              </a:lnSpc>
              <a:spcBef>
                <a:spcPts val="1800"/>
              </a:spcBef>
              <a:spcAft>
                <a:spcPts val="0"/>
              </a:spcAft>
              <a:buClr>
                <a:srgbClr val="C55A11"/>
              </a:buClr>
              <a:buSzPct val="100000"/>
              <a:buFont typeface="Arial"/>
              <a:buChar char="•"/>
            </a:pPr>
            <a:r>
              <a:rPr lang="en-US" sz="2800" b="1" i="0" u="none" strike="noStrike" cap="none" dirty="0">
                <a:solidFill>
                  <a:schemeClr val="accent2"/>
                </a:solidFill>
                <a:latin typeface="Calibri" panose="020F0502020204030204" pitchFamily="34" charset="0"/>
                <a:ea typeface="Calibri"/>
                <a:cs typeface="Calibri" panose="020F0502020204030204" pitchFamily="34" charset="0"/>
                <a:sym typeface="Calibri"/>
              </a:rPr>
              <a:t>Drill</a:t>
            </a:r>
            <a:r>
              <a:rPr lang="en-US" sz="2800" b="0" i="0" u="none" strike="noStrike" cap="none" dirty="0">
                <a:solidFill>
                  <a:schemeClr val="lt1"/>
                </a:solidFill>
                <a:latin typeface="Calibri" panose="020F0502020204030204" pitchFamily="34" charset="0"/>
                <a:ea typeface="Calibri"/>
                <a:cs typeface="Calibri" panose="020F0502020204030204" pitchFamily="34" charset="0"/>
                <a:sym typeface="Calibri"/>
              </a:rPr>
              <a:t> a hole at the bottom of                                                                open containers</a:t>
            </a:r>
            <a:endParaRPr sz="2800" b="0" i="0" u="none" strike="noStrike" cap="none" dirty="0">
              <a:solidFill>
                <a:srgbClr val="000000"/>
              </a:solidFill>
              <a:latin typeface="Calibri" panose="020F0502020204030204" pitchFamily="34" charset="0"/>
              <a:cs typeface="Calibri" panose="020F0502020204030204" pitchFamily="34" charset="0"/>
              <a:sym typeface="Arial"/>
            </a:endParaRPr>
          </a:p>
          <a:p>
            <a:pPr marL="0" marR="0" lvl="0" indent="0" algn="l" rtl="0">
              <a:lnSpc>
                <a:spcPct val="90000"/>
              </a:lnSpc>
              <a:spcBef>
                <a:spcPts val="1800"/>
              </a:spcBef>
              <a:spcAft>
                <a:spcPts val="0"/>
              </a:spcAft>
              <a:buClr>
                <a:srgbClr val="C55A11"/>
              </a:buClr>
              <a:buSzPts val="2400"/>
              <a:buFont typeface="Arial"/>
              <a:buNone/>
            </a:pPr>
            <a:endParaRPr sz="2400" b="0" i="0" u="none" strike="noStrike" cap="none" dirty="0">
              <a:solidFill>
                <a:schemeClr val="dk1"/>
              </a:solidFill>
              <a:latin typeface="Calibri"/>
              <a:ea typeface="Calibri"/>
              <a:cs typeface="Calibri"/>
              <a:sym typeface="Calibri"/>
            </a:endParaRPr>
          </a:p>
          <a:p>
            <a:pPr marL="228600" marR="0" lvl="0" indent="-107950" algn="l" rtl="0">
              <a:lnSpc>
                <a:spcPct val="90000"/>
              </a:lnSpc>
              <a:spcBef>
                <a:spcPts val="1800"/>
              </a:spcBef>
              <a:spcAft>
                <a:spcPts val="0"/>
              </a:spcAft>
              <a:buClr>
                <a:srgbClr val="C55A11"/>
              </a:buClr>
              <a:buSzPts val="1900"/>
              <a:buFont typeface="Arial"/>
              <a:buNone/>
            </a:pPr>
            <a:endParaRPr sz="19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19"/>
          <p:cNvSpPr/>
          <p:nvPr/>
        </p:nvSpPr>
        <p:spPr>
          <a:xfrm>
            <a:off x="0" y="0"/>
            <a:ext cx="12219951" cy="6858000"/>
          </a:xfrm>
          <a:prstGeom prst="rect">
            <a:avLst/>
          </a:prstGeom>
          <a:solidFill>
            <a:srgbClr val="0D2F4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4" name="Google Shape;324;p19"/>
          <p:cNvSpPr txBox="1">
            <a:spLocks noGrp="1"/>
          </p:cNvSpPr>
          <p:nvPr>
            <p:ph type="title"/>
          </p:nvPr>
        </p:nvSpPr>
        <p:spPr>
          <a:xfrm>
            <a:off x="228794" y="63122"/>
            <a:ext cx="9404723" cy="14005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400"/>
              <a:buFont typeface="Calibri"/>
              <a:buNone/>
            </a:pPr>
            <a:r>
              <a:rPr lang="en-US" b="1">
                <a:solidFill>
                  <a:schemeClr val="lt1"/>
                </a:solidFill>
              </a:rPr>
              <a:t>WEAR INSECT REPELLENT</a:t>
            </a:r>
            <a:endParaRPr>
              <a:solidFill>
                <a:schemeClr val="lt1"/>
              </a:solidFill>
            </a:endParaRPr>
          </a:p>
        </p:txBody>
      </p:sp>
      <p:sp>
        <p:nvSpPr>
          <p:cNvPr id="325" name="Google Shape;325;p19"/>
          <p:cNvSpPr txBox="1">
            <a:spLocks noGrp="1"/>
          </p:cNvSpPr>
          <p:nvPr>
            <p:ph type="body" idx="1"/>
          </p:nvPr>
        </p:nvSpPr>
        <p:spPr>
          <a:xfrm>
            <a:off x="228794" y="1295400"/>
            <a:ext cx="9874869" cy="4834499"/>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lt1"/>
              </a:buClr>
              <a:buSzPts val="2800"/>
              <a:buNone/>
            </a:pPr>
            <a:r>
              <a:rPr lang="en-US">
                <a:solidFill>
                  <a:schemeClr val="lt1"/>
                </a:solidFill>
              </a:rPr>
              <a:t>Use EPA-approved repellent and look for the </a:t>
            </a:r>
            <a:endParaRPr/>
          </a:p>
          <a:p>
            <a:pPr marL="0" lvl="0" indent="0" algn="l" rtl="0">
              <a:lnSpc>
                <a:spcPct val="90000"/>
              </a:lnSpc>
              <a:spcBef>
                <a:spcPts val="1000"/>
              </a:spcBef>
              <a:spcAft>
                <a:spcPts val="0"/>
              </a:spcAft>
              <a:buClr>
                <a:schemeClr val="lt1"/>
              </a:buClr>
              <a:buSzPts val="2800"/>
              <a:buNone/>
            </a:pPr>
            <a:r>
              <a:rPr lang="en-US">
                <a:solidFill>
                  <a:schemeClr val="lt1"/>
                </a:solidFill>
              </a:rPr>
              <a:t>following active ingredients:</a:t>
            </a:r>
            <a:endParaRPr/>
          </a:p>
          <a:p>
            <a:pPr marL="0" lvl="0" indent="0" algn="l" rtl="0">
              <a:lnSpc>
                <a:spcPct val="90000"/>
              </a:lnSpc>
              <a:spcBef>
                <a:spcPts val="1000"/>
              </a:spcBef>
              <a:spcAft>
                <a:spcPts val="0"/>
              </a:spcAft>
              <a:buClr>
                <a:schemeClr val="dk1"/>
              </a:buClr>
              <a:buSzPts val="2800"/>
              <a:buNone/>
            </a:pPr>
            <a:endParaRPr>
              <a:solidFill>
                <a:schemeClr val="lt1"/>
              </a:solidFill>
            </a:endParaRPr>
          </a:p>
          <a:p>
            <a:pPr marL="228600" lvl="0" indent="-228600" algn="l" rtl="0">
              <a:lnSpc>
                <a:spcPct val="90000"/>
              </a:lnSpc>
              <a:spcBef>
                <a:spcPts val="1000"/>
              </a:spcBef>
              <a:spcAft>
                <a:spcPts val="0"/>
              </a:spcAft>
              <a:buClr>
                <a:schemeClr val="lt1"/>
              </a:buClr>
              <a:buSzPts val="2800"/>
              <a:buChar char="•"/>
            </a:pPr>
            <a:r>
              <a:rPr lang="en-US">
                <a:solidFill>
                  <a:schemeClr val="lt1"/>
                </a:solidFill>
              </a:rPr>
              <a:t>DEET® (20% OR HIGHER) </a:t>
            </a:r>
            <a:endParaRPr/>
          </a:p>
          <a:p>
            <a:pPr marL="228600" lvl="0" indent="-228600" algn="l" rtl="0">
              <a:lnSpc>
                <a:spcPct val="90000"/>
              </a:lnSpc>
              <a:spcBef>
                <a:spcPts val="1000"/>
              </a:spcBef>
              <a:spcAft>
                <a:spcPts val="0"/>
              </a:spcAft>
              <a:buClr>
                <a:schemeClr val="lt1"/>
              </a:buClr>
              <a:buSzPts val="2800"/>
              <a:buChar char="•"/>
            </a:pPr>
            <a:r>
              <a:rPr lang="en-US">
                <a:solidFill>
                  <a:schemeClr val="lt1"/>
                </a:solidFill>
              </a:rPr>
              <a:t>Picaridin</a:t>
            </a:r>
            <a:endParaRPr/>
          </a:p>
          <a:p>
            <a:pPr marL="228600" lvl="0" indent="-228600" algn="l" rtl="0">
              <a:lnSpc>
                <a:spcPct val="90000"/>
              </a:lnSpc>
              <a:spcBef>
                <a:spcPts val="1000"/>
              </a:spcBef>
              <a:spcAft>
                <a:spcPts val="0"/>
              </a:spcAft>
              <a:buClr>
                <a:schemeClr val="lt1"/>
              </a:buClr>
              <a:buSzPts val="2800"/>
              <a:buChar char="•"/>
            </a:pPr>
            <a:r>
              <a:rPr lang="en-US">
                <a:solidFill>
                  <a:schemeClr val="lt1"/>
                </a:solidFill>
              </a:rPr>
              <a:t>IR3535</a:t>
            </a:r>
            <a:endParaRPr/>
          </a:p>
          <a:p>
            <a:pPr marL="228600" lvl="0" indent="-228600" algn="l" rtl="0">
              <a:lnSpc>
                <a:spcPct val="90000"/>
              </a:lnSpc>
              <a:spcBef>
                <a:spcPts val="1000"/>
              </a:spcBef>
              <a:spcAft>
                <a:spcPts val="0"/>
              </a:spcAft>
              <a:buClr>
                <a:schemeClr val="lt1"/>
              </a:buClr>
              <a:buSzPts val="2800"/>
              <a:buChar char="•"/>
            </a:pPr>
            <a:r>
              <a:rPr lang="en-US">
                <a:solidFill>
                  <a:schemeClr val="lt1"/>
                </a:solidFill>
              </a:rPr>
              <a:t>Oil of Lemon Eucalyptus </a:t>
            </a:r>
            <a:endParaRPr/>
          </a:p>
          <a:p>
            <a:pPr marL="228600" lvl="0" indent="-50800" algn="l" rtl="0">
              <a:lnSpc>
                <a:spcPct val="90000"/>
              </a:lnSpc>
              <a:spcBef>
                <a:spcPts val="1000"/>
              </a:spcBef>
              <a:spcAft>
                <a:spcPts val="0"/>
              </a:spcAft>
              <a:buClr>
                <a:schemeClr val="dk1"/>
              </a:buClr>
              <a:buSzPts val="2800"/>
              <a:buNone/>
            </a:pPr>
            <a:endParaRPr>
              <a:solidFill>
                <a:schemeClr val="lt1"/>
              </a:solidFill>
            </a:endParaRPr>
          </a:p>
          <a:p>
            <a:pPr marL="0" lvl="0" indent="0" algn="l" rtl="0">
              <a:lnSpc>
                <a:spcPct val="90000"/>
              </a:lnSpc>
              <a:spcBef>
                <a:spcPts val="1000"/>
              </a:spcBef>
              <a:spcAft>
                <a:spcPts val="0"/>
              </a:spcAft>
              <a:buClr>
                <a:schemeClr val="lt1"/>
              </a:buClr>
              <a:buSzPts val="2400"/>
              <a:buNone/>
            </a:pPr>
            <a:r>
              <a:rPr lang="en-US" sz="2400">
                <a:solidFill>
                  <a:schemeClr val="lt1"/>
                </a:solidFill>
              </a:rPr>
              <a:t>Wearing insect repellent is the best way to prevent bites, </a:t>
            </a:r>
            <a:endParaRPr/>
          </a:p>
          <a:p>
            <a:pPr marL="0" lvl="0" indent="0" algn="l" rtl="0">
              <a:lnSpc>
                <a:spcPct val="90000"/>
              </a:lnSpc>
              <a:spcBef>
                <a:spcPts val="1000"/>
              </a:spcBef>
              <a:spcAft>
                <a:spcPts val="0"/>
              </a:spcAft>
              <a:buClr>
                <a:schemeClr val="lt1"/>
              </a:buClr>
              <a:buSzPts val="2400"/>
              <a:buNone/>
            </a:pPr>
            <a:r>
              <a:rPr lang="en-US" sz="2400">
                <a:solidFill>
                  <a:schemeClr val="lt1"/>
                </a:solidFill>
              </a:rPr>
              <a:t>even for children and pregnant women. </a:t>
            </a:r>
            <a:endParaRPr>
              <a:solidFill>
                <a:schemeClr val="lt1"/>
              </a:solidFill>
            </a:endParaRPr>
          </a:p>
        </p:txBody>
      </p:sp>
      <p:pic>
        <p:nvPicPr>
          <p:cNvPr id="326" name="Google Shape;326;p19"/>
          <p:cNvPicPr preferRelativeResize="0"/>
          <p:nvPr/>
        </p:nvPicPr>
        <p:blipFill rotWithShape="1">
          <a:blip r:embed="rId3">
            <a:alphaModFix/>
          </a:blip>
          <a:srcRect l="11047" t="-135" r="-11047" b="135"/>
          <a:stretch/>
        </p:blipFill>
        <p:spPr>
          <a:xfrm>
            <a:off x="7768477" y="0"/>
            <a:ext cx="5547815" cy="68580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2727</TotalTime>
  <Words>821</Words>
  <Application>Microsoft Office PowerPoint</Application>
  <PresentationFormat>Widescreen</PresentationFormat>
  <Paragraphs>134</Paragraphs>
  <Slides>10</Slides>
  <Notes>10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10</vt:i4>
      </vt:variant>
    </vt:vector>
  </HeadingPairs>
  <TitlesOfParts>
    <vt:vector size="20" baseType="lpstr">
      <vt:lpstr>Calibri Light</vt:lpstr>
      <vt:lpstr>Arial</vt:lpstr>
      <vt:lpstr>League Spartan</vt:lpstr>
      <vt:lpstr>Calibri</vt:lpstr>
      <vt:lpstr>Myanmar Text</vt:lpstr>
      <vt:lpstr>Erica One</vt:lpstr>
      <vt:lpstr>Courgette</vt:lpstr>
      <vt:lpstr>Office Theme</vt:lpstr>
      <vt:lpstr>1_Office Theme</vt:lpstr>
      <vt:lpstr>Custom Design</vt:lpstr>
      <vt:lpstr>Mosquitoes in Gardena:  What you need to know</vt:lpstr>
      <vt:lpstr>PowerPoint Presentation</vt:lpstr>
      <vt:lpstr>Mosquito Life Cycle</vt:lpstr>
      <vt:lpstr>PowerPoint Presentation</vt:lpstr>
      <vt:lpstr>PowerPoint Presentation</vt:lpstr>
      <vt:lpstr>PowerPoint Presentation</vt:lpstr>
      <vt:lpstr>PowerPoint Presentation</vt:lpstr>
      <vt:lpstr>No Water – No Mosquitoes</vt:lpstr>
      <vt:lpstr>WEAR INSECT REPELLENT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Mosquitoes in Burbank:  What you need to know</dc:title>
  <dc:creator>Andy Pak</dc:creator>
  <cp:lastModifiedBy>Becky Romero</cp:lastModifiedBy>
  <cp:revision>4</cp:revision>
  <dcterms:created xsi:type="dcterms:W3CDTF">2009-12-11T22:10:56Z</dcterms:created>
  <dcterms:modified xsi:type="dcterms:W3CDTF">2023-09-11T17:19:12Z</dcterms:modified>
</cp:coreProperties>
</file>