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5.xml" ContentType="application/vnd.openxmlformats-officedocument.presentationml.tags+xml"/>
  <Override PartName="/ppt/notesSlides/notesSlide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485" r:id="rId4"/>
  </p:sldMasterIdLst>
  <p:notesMasterIdLst>
    <p:notesMasterId r:id="rId17"/>
  </p:notesMasterIdLst>
  <p:handoutMasterIdLst>
    <p:handoutMasterId r:id="rId18"/>
  </p:handoutMasterIdLst>
  <p:sldIdLst>
    <p:sldId id="764" r:id="rId5"/>
    <p:sldId id="860" r:id="rId6"/>
    <p:sldId id="839" r:id="rId7"/>
    <p:sldId id="773" r:id="rId8"/>
    <p:sldId id="866" r:id="rId9"/>
    <p:sldId id="864" r:id="rId10"/>
    <p:sldId id="873" r:id="rId11"/>
    <p:sldId id="869" r:id="rId12"/>
    <p:sldId id="872" r:id="rId13"/>
    <p:sldId id="874" r:id="rId14"/>
    <p:sldId id="868" r:id="rId15"/>
    <p:sldId id="730" r:id="rId16"/>
  </p:sldIdLst>
  <p:sldSz cx="9753600" cy="73152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04" userDrawn="1">
          <p15:clr>
            <a:srgbClr val="A4A3A4"/>
          </p15:clr>
        </p15:guide>
        <p15:guide id="2" pos="3072" userDrawn="1">
          <p15:clr>
            <a:srgbClr val="A4A3A4"/>
          </p15:clr>
        </p15:guide>
      </p15:sldGuideLst>
    </p:ext>
    <p:ext uri="{2D200454-40CA-4A62-9FC3-DE9A4176ACB9}">
      <p15:notesGuideLst xmlns:p15="http://schemas.microsoft.com/office/powerpoint/2012/main">
        <p15:guide id="1" orient="horz" pos="2244" userDrawn="1">
          <p15:clr>
            <a:srgbClr val="A4A3A4"/>
          </p15:clr>
        </p15:guide>
        <p15:guide id="2" pos="3023"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F355C63-811E-0FF3-054E-ED92C6D8328B}" name="Hong Lee" initials="HL" userId="S::HLee@cityofgardena.org::60d6ead8-922a-4d82-b62b-72d5b457504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evin Singh" initials="KS" lastIdx="5" clrIdx="0">
    <p:extLst>
      <p:ext uri="{19B8F6BF-5375-455C-9EA6-DF929625EA0E}">
        <p15:presenceInfo xmlns:p15="http://schemas.microsoft.com/office/powerpoint/2012/main" userId="S-1-5-21-3478255604-3788442957-3464684181-1158" providerId="AD"/>
      </p:ext>
    </p:extLst>
  </p:cmAuthor>
  <p:cmAuthor id="2" name="Stephanie Smith" initials="SS" lastIdx="1" clrIdx="1">
    <p:extLst>
      <p:ext uri="{19B8F6BF-5375-455C-9EA6-DF929625EA0E}">
        <p15:presenceInfo xmlns:p15="http://schemas.microsoft.com/office/powerpoint/2012/main" userId="S-1-5-21-3478255604-3788442957-3464684181-11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366"/>
    <a:srgbClr val="213D68"/>
    <a:srgbClr val="50759E"/>
    <a:srgbClr val="B3C9E7"/>
    <a:srgbClr val="567EAA"/>
    <a:srgbClr val="596C85"/>
    <a:srgbClr val="214068"/>
    <a:srgbClr val="990033"/>
    <a:srgbClr val="FF00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86089E8-8BD9-457E-8D78-3951AABE6A8B}" v="28" dt="2023-06-19T19:48:14.7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249" autoAdjust="0"/>
  </p:normalViewPr>
  <p:slideViewPr>
    <p:cSldViewPr>
      <p:cViewPr varScale="1">
        <p:scale>
          <a:sx n="107" d="100"/>
          <a:sy n="107" d="100"/>
        </p:scale>
        <p:origin x="1536" y="91"/>
      </p:cViewPr>
      <p:guideLst>
        <p:guide orient="horz" pos="2304"/>
        <p:guide pos="30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66" d="100"/>
          <a:sy n="66" d="100"/>
        </p:scale>
        <p:origin x="2538" y="48"/>
      </p:cViewPr>
      <p:guideLst>
        <p:guide orient="horz" pos="2244"/>
        <p:guide pos="302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37FB2A-F57F-4663-A559-B0E65B683EEB}" type="doc">
      <dgm:prSet loTypeId="urn:microsoft.com/office/officeart/2005/8/layout/default" loCatId="list" qsTypeId="urn:microsoft.com/office/officeart/2005/8/quickstyle/simple5" qsCatId="simple" csTypeId="urn:microsoft.com/office/officeart/2005/8/colors/accent2_2" csCatId="accent2" phldr="1"/>
      <dgm:spPr/>
      <dgm:t>
        <a:bodyPr/>
        <a:lstStyle/>
        <a:p>
          <a:endParaRPr lang="en-US"/>
        </a:p>
      </dgm:t>
    </dgm:pt>
    <dgm:pt modelId="{FF0CCD0E-3435-4FAF-84D6-329B78BD40EA}">
      <dgm:prSet/>
      <dgm:spPr/>
      <dgm:t>
        <a:bodyPr/>
        <a:lstStyle/>
        <a:p>
          <a:r>
            <a:rPr lang="en-US" dirty="0"/>
            <a:t>Using Google Forms, the survey included 10 questions designed to provide insight into the community’s opinion of local hazards</a:t>
          </a:r>
        </a:p>
      </dgm:t>
    </dgm:pt>
    <dgm:pt modelId="{417BE97D-7F22-4043-987E-21052BD3F521}" type="parTrans" cxnId="{B71C9A87-1DF8-44DF-9AAC-81DDC584A21E}">
      <dgm:prSet/>
      <dgm:spPr/>
      <dgm:t>
        <a:bodyPr/>
        <a:lstStyle/>
        <a:p>
          <a:endParaRPr lang="en-US"/>
        </a:p>
      </dgm:t>
    </dgm:pt>
    <dgm:pt modelId="{58D189FC-BFAD-4FB1-B2B9-A28AA80C333E}" type="sibTrans" cxnId="{B71C9A87-1DF8-44DF-9AAC-81DDC584A21E}">
      <dgm:prSet/>
      <dgm:spPr/>
      <dgm:t>
        <a:bodyPr/>
        <a:lstStyle/>
        <a:p>
          <a:endParaRPr lang="en-US"/>
        </a:p>
      </dgm:t>
    </dgm:pt>
    <dgm:pt modelId="{8308EECE-C282-4D06-A35C-EE62D721DABB}">
      <dgm:prSet/>
      <dgm:spPr/>
      <dgm:t>
        <a:bodyPr/>
        <a:lstStyle/>
        <a:p>
          <a:r>
            <a:rPr lang="en-US" dirty="0"/>
            <a:t>20 participants provided feedback identified hazards &amp; public outreach methods</a:t>
          </a:r>
        </a:p>
      </dgm:t>
    </dgm:pt>
    <dgm:pt modelId="{15893296-7932-4461-82A3-08781333564F}" type="parTrans" cxnId="{1995F9C5-A2FB-4415-AB62-4A3793273185}">
      <dgm:prSet/>
      <dgm:spPr/>
      <dgm:t>
        <a:bodyPr/>
        <a:lstStyle/>
        <a:p>
          <a:endParaRPr lang="en-US"/>
        </a:p>
      </dgm:t>
    </dgm:pt>
    <dgm:pt modelId="{197E66D6-7D47-42AE-AE12-CC40C316712A}" type="sibTrans" cxnId="{1995F9C5-A2FB-4415-AB62-4A3793273185}">
      <dgm:prSet/>
      <dgm:spPr/>
      <dgm:t>
        <a:bodyPr/>
        <a:lstStyle/>
        <a:p>
          <a:endParaRPr lang="en-US"/>
        </a:p>
      </dgm:t>
    </dgm:pt>
    <dgm:pt modelId="{D8D566AB-88D2-42C3-A0E3-C4B538EE7EB1}">
      <dgm:prSet/>
      <dgm:spPr/>
      <dgm:t>
        <a:bodyPr/>
        <a:lstStyle/>
        <a:p>
          <a:r>
            <a:rPr lang="en-US" dirty="0"/>
            <a:t> Outreach methods for the survey included social media, newsletter, flyers at City event and emails to City Staff</a:t>
          </a:r>
        </a:p>
      </dgm:t>
    </dgm:pt>
    <dgm:pt modelId="{AE365D94-7DB0-41AC-8278-13E4B490E664}" type="parTrans" cxnId="{68BCD588-B293-43C5-AA82-98D8132E32F2}">
      <dgm:prSet/>
      <dgm:spPr/>
      <dgm:t>
        <a:bodyPr/>
        <a:lstStyle/>
        <a:p>
          <a:endParaRPr lang="en-US"/>
        </a:p>
      </dgm:t>
    </dgm:pt>
    <dgm:pt modelId="{3463431B-B7EB-425A-AC03-9F12503EFC63}" type="sibTrans" cxnId="{68BCD588-B293-43C5-AA82-98D8132E32F2}">
      <dgm:prSet/>
      <dgm:spPr/>
      <dgm:t>
        <a:bodyPr/>
        <a:lstStyle/>
        <a:p>
          <a:endParaRPr lang="en-US"/>
        </a:p>
      </dgm:t>
    </dgm:pt>
    <dgm:pt modelId="{61E0DEAF-BB8D-46A8-BAF5-8B3981818920}" type="pres">
      <dgm:prSet presAssocID="{AE37FB2A-F57F-4663-A559-B0E65B683EEB}" presName="diagram" presStyleCnt="0">
        <dgm:presLayoutVars>
          <dgm:dir/>
          <dgm:resizeHandles val="exact"/>
        </dgm:presLayoutVars>
      </dgm:prSet>
      <dgm:spPr/>
    </dgm:pt>
    <dgm:pt modelId="{1160754E-BE1C-4010-9335-EB8924114391}" type="pres">
      <dgm:prSet presAssocID="{FF0CCD0E-3435-4FAF-84D6-329B78BD40EA}" presName="node" presStyleLbl="node1" presStyleIdx="0" presStyleCnt="3">
        <dgm:presLayoutVars>
          <dgm:bulletEnabled val="1"/>
        </dgm:presLayoutVars>
      </dgm:prSet>
      <dgm:spPr/>
    </dgm:pt>
    <dgm:pt modelId="{1988811C-6103-4346-9746-79287DB72B9B}" type="pres">
      <dgm:prSet presAssocID="{58D189FC-BFAD-4FB1-B2B9-A28AA80C333E}" presName="sibTrans" presStyleCnt="0"/>
      <dgm:spPr/>
    </dgm:pt>
    <dgm:pt modelId="{5E03A170-7F1B-43D9-8AB3-BCA07256D968}" type="pres">
      <dgm:prSet presAssocID="{D8D566AB-88D2-42C3-A0E3-C4B538EE7EB1}" presName="node" presStyleLbl="node1" presStyleIdx="1" presStyleCnt="3">
        <dgm:presLayoutVars>
          <dgm:bulletEnabled val="1"/>
        </dgm:presLayoutVars>
      </dgm:prSet>
      <dgm:spPr/>
    </dgm:pt>
    <dgm:pt modelId="{2E5E9306-5BF5-4DD2-89ED-9AE335BF02AB}" type="pres">
      <dgm:prSet presAssocID="{3463431B-B7EB-425A-AC03-9F12503EFC63}" presName="sibTrans" presStyleCnt="0"/>
      <dgm:spPr/>
    </dgm:pt>
    <dgm:pt modelId="{7D0AC059-3AED-46FF-8368-848BEE182969}" type="pres">
      <dgm:prSet presAssocID="{8308EECE-C282-4D06-A35C-EE62D721DABB}" presName="node" presStyleLbl="node1" presStyleIdx="2" presStyleCnt="3" custLinFactNeighborX="-381" custLinFactNeighborY="-1135">
        <dgm:presLayoutVars>
          <dgm:bulletEnabled val="1"/>
        </dgm:presLayoutVars>
      </dgm:prSet>
      <dgm:spPr/>
    </dgm:pt>
  </dgm:ptLst>
  <dgm:cxnLst>
    <dgm:cxn modelId="{CDB0734D-6885-440C-9EF7-DF48995BC5BC}" type="presOf" srcId="{AE37FB2A-F57F-4663-A559-B0E65B683EEB}" destId="{61E0DEAF-BB8D-46A8-BAF5-8B3981818920}" srcOrd="0" destOrd="0" presId="urn:microsoft.com/office/officeart/2005/8/layout/default"/>
    <dgm:cxn modelId="{B71C9A87-1DF8-44DF-9AAC-81DDC584A21E}" srcId="{AE37FB2A-F57F-4663-A559-B0E65B683EEB}" destId="{FF0CCD0E-3435-4FAF-84D6-329B78BD40EA}" srcOrd="0" destOrd="0" parTransId="{417BE97D-7F22-4043-987E-21052BD3F521}" sibTransId="{58D189FC-BFAD-4FB1-B2B9-A28AA80C333E}"/>
    <dgm:cxn modelId="{68BCD588-B293-43C5-AA82-98D8132E32F2}" srcId="{AE37FB2A-F57F-4663-A559-B0E65B683EEB}" destId="{D8D566AB-88D2-42C3-A0E3-C4B538EE7EB1}" srcOrd="1" destOrd="0" parTransId="{AE365D94-7DB0-41AC-8278-13E4B490E664}" sibTransId="{3463431B-B7EB-425A-AC03-9F12503EFC63}"/>
    <dgm:cxn modelId="{12E9CE8A-CCB6-4797-B456-3AB9DD6DD494}" type="presOf" srcId="{8308EECE-C282-4D06-A35C-EE62D721DABB}" destId="{7D0AC059-3AED-46FF-8368-848BEE182969}" srcOrd="0" destOrd="0" presId="urn:microsoft.com/office/officeart/2005/8/layout/default"/>
    <dgm:cxn modelId="{B3FF5BA7-5F8F-42CA-A1BB-2D99184A0645}" type="presOf" srcId="{FF0CCD0E-3435-4FAF-84D6-329B78BD40EA}" destId="{1160754E-BE1C-4010-9335-EB8924114391}" srcOrd="0" destOrd="0" presId="urn:microsoft.com/office/officeart/2005/8/layout/default"/>
    <dgm:cxn modelId="{1995F9C5-A2FB-4415-AB62-4A3793273185}" srcId="{AE37FB2A-F57F-4663-A559-B0E65B683EEB}" destId="{8308EECE-C282-4D06-A35C-EE62D721DABB}" srcOrd="2" destOrd="0" parTransId="{15893296-7932-4461-82A3-08781333564F}" sibTransId="{197E66D6-7D47-42AE-AE12-CC40C316712A}"/>
    <dgm:cxn modelId="{746EB3F3-766F-4E12-8A90-B251453249BA}" type="presOf" srcId="{D8D566AB-88D2-42C3-A0E3-C4B538EE7EB1}" destId="{5E03A170-7F1B-43D9-8AB3-BCA07256D968}" srcOrd="0" destOrd="0" presId="urn:microsoft.com/office/officeart/2005/8/layout/default"/>
    <dgm:cxn modelId="{4979037D-93EB-4DC3-8FA0-56092D169678}" type="presParOf" srcId="{61E0DEAF-BB8D-46A8-BAF5-8B3981818920}" destId="{1160754E-BE1C-4010-9335-EB8924114391}" srcOrd="0" destOrd="0" presId="urn:microsoft.com/office/officeart/2005/8/layout/default"/>
    <dgm:cxn modelId="{B0D81F94-3FFF-43A7-A4F1-5384F42FA89D}" type="presParOf" srcId="{61E0DEAF-BB8D-46A8-BAF5-8B3981818920}" destId="{1988811C-6103-4346-9746-79287DB72B9B}" srcOrd="1" destOrd="0" presId="urn:microsoft.com/office/officeart/2005/8/layout/default"/>
    <dgm:cxn modelId="{95C23911-9D98-4D2C-ACEC-9B2F900D3389}" type="presParOf" srcId="{61E0DEAF-BB8D-46A8-BAF5-8B3981818920}" destId="{5E03A170-7F1B-43D9-8AB3-BCA07256D968}" srcOrd="2" destOrd="0" presId="urn:microsoft.com/office/officeart/2005/8/layout/default"/>
    <dgm:cxn modelId="{B95333E1-E072-4F82-9E7F-0E2CA9B0B8C8}" type="presParOf" srcId="{61E0DEAF-BB8D-46A8-BAF5-8B3981818920}" destId="{2E5E9306-5BF5-4DD2-89ED-9AE335BF02AB}" srcOrd="3" destOrd="0" presId="urn:microsoft.com/office/officeart/2005/8/layout/default"/>
    <dgm:cxn modelId="{1546BF22-1AA5-47CE-B177-DF8BE06238A7}" type="presParOf" srcId="{61E0DEAF-BB8D-46A8-BAF5-8B3981818920}" destId="{7D0AC059-3AED-46FF-8368-848BEE182969}" srcOrd="4" destOrd="0" presId="urn:microsoft.com/office/officeart/2005/8/layout/defaul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B6A3BFB-8828-4811-8135-1FDD515819A8}"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4EBE7A94-1EA6-4FA0-8B0A-FD67BA66EE32}">
      <dgm:prSet phldrT="[Text]" custT="1"/>
      <dgm:spPr>
        <a:solidFill>
          <a:srgbClr val="00CC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pPr algn="ctr"/>
          <a:r>
            <a:rPr lang="en-US" sz="2000" dirty="0"/>
            <a:t>Protect Life, Property, and Commerce</a:t>
          </a:r>
        </a:p>
      </dgm:t>
    </dgm:pt>
    <dgm:pt modelId="{AB1D81BD-D6FB-4991-A15C-E3FC2FA99EF9}" type="parTrans" cxnId="{7539B9EE-B417-4950-A7FD-3FBF787FB247}">
      <dgm:prSet/>
      <dgm:spPr/>
      <dgm:t>
        <a:bodyPr/>
        <a:lstStyle/>
        <a:p>
          <a:pPr algn="ctr"/>
          <a:endParaRPr lang="en-US"/>
        </a:p>
      </dgm:t>
    </dgm:pt>
    <dgm:pt modelId="{08DE1162-DFEE-4A4C-B944-E161943E42E3}" type="sibTrans" cxnId="{7539B9EE-B417-4950-A7FD-3FBF787FB247}">
      <dgm:prSet/>
      <dgm:spPr/>
      <dgm:t>
        <a:bodyPr/>
        <a:lstStyle/>
        <a:p>
          <a:pPr algn="ctr"/>
          <a:endParaRPr lang="en-US"/>
        </a:p>
      </dgm:t>
    </dgm:pt>
    <dgm:pt modelId="{BAA722F4-0539-4A2C-8011-BE59787D9AED}">
      <dgm:prSet phldrT="[Text]" custT="1"/>
      <dgm:spPr>
        <a:solidFill>
          <a:srgbClr val="FFCC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pPr algn="ctr"/>
          <a:r>
            <a:rPr lang="en-US" sz="1800" dirty="0">
              <a:solidFill>
                <a:schemeClr val="tx1"/>
              </a:solidFill>
            </a:rPr>
            <a:t>Minimize damage to structures and property, as well as disruption of essential service and human activities</a:t>
          </a:r>
        </a:p>
      </dgm:t>
    </dgm:pt>
    <dgm:pt modelId="{55E0FD55-0C23-4524-9B57-C961293E04B8}" type="parTrans" cxnId="{0E994984-0D72-41E5-812D-91C160A19EBE}">
      <dgm:prSet/>
      <dgm:spPr/>
      <dgm:t>
        <a:bodyPr/>
        <a:lstStyle/>
        <a:p>
          <a:pPr algn="ctr"/>
          <a:endParaRPr lang="en-US"/>
        </a:p>
      </dgm:t>
    </dgm:pt>
    <dgm:pt modelId="{2EBBC345-D151-4D01-AD7E-A7955A5048D4}" type="sibTrans" cxnId="{0E994984-0D72-41E5-812D-91C160A19EBE}">
      <dgm:prSet/>
      <dgm:spPr/>
      <dgm:t>
        <a:bodyPr/>
        <a:lstStyle/>
        <a:p>
          <a:pPr algn="ctr"/>
          <a:endParaRPr lang="en-US"/>
        </a:p>
      </dgm:t>
    </dgm:pt>
    <dgm:pt modelId="{9D327E0C-F446-4027-915D-4CEEBD8864CA}">
      <dgm:prSet phldrT="[Tex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pPr algn="ctr"/>
          <a:r>
            <a:rPr lang="en-US" dirty="0"/>
            <a:t>Protect the Environment</a:t>
          </a:r>
        </a:p>
      </dgm:t>
    </dgm:pt>
    <dgm:pt modelId="{C9C27E93-4534-4CFD-B55C-EF297FC92C0A}" type="parTrans" cxnId="{29812565-5323-4E26-9D95-1019B4C6EEE7}">
      <dgm:prSet/>
      <dgm:spPr/>
      <dgm:t>
        <a:bodyPr/>
        <a:lstStyle/>
        <a:p>
          <a:pPr algn="ctr"/>
          <a:endParaRPr lang="en-US"/>
        </a:p>
      </dgm:t>
    </dgm:pt>
    <dgm:pt modelId="{9EB90474-29B6-4CD4-A739-0F7CCC527BA7}" type="sibTrans" cxnId="{29812565-5323-4E26-9D95-1019B4C6EEE7}">
      <dgm:prSet/>
      <dgm:spPr/>
      <dgm:t>
        <a:bodyPr/>
        <a:lstStyle/>
        <a:p>
          <a:pPr algn="ctr"/>
          <a:endParaRPr lang="en-US"/>
        </a:p>
      </dgm:t>
    </dgm:pt>
    <dgm:pt modelId="{9A3B6304-E539-43EC-89D3-DB50A89595ED}">
      <dgm:prSet phldrT="[Text]"/>
      <dgm:spPr>
        <a:solidFill>
          <a:srgbClr val="CC0099"/>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pPr algn="ctr"/>
          <a:r>
            <a:rPr lang="en-US" dirty="0"/>
            <a:t>Increase Public Awareness &amp; Participation</a:t>
          </a:r>
        </a:p>
      </dgm:t>
    </dgm:pt>
    <dgm:pt modelId="{89A77372-1EE3-4FD3-AAB9-4AAE1C078A6F}" type="parTrans" cxnId="{E2352558-9B03-4880-9596-C22899CA7BCB}">
      <dgm:prSet/>
      <dgm:spPr/>
      <dgm:t>
        <a:bodyPr/>
        <a:lstStyle/>
        <a:p>
          <a:pPr algn="ctr"/>
          <a:endParaRPr lang="en-US"/>
        </a:p>
      </dgm:t>
    </dgm:pt>
    <dgm:pt modelId="{355FBD57-F43D-4C21-9D82-2AE23B597236}" type="sibTrans" cxnId="{E2352558-9B03-4880-9596-C22899CA7BCB}">
      <dgm:prSet/>
      <dgm:spPr/>
      <dgm:t>
        <a:bodyPr/>
        <a:lstStyle/>
        <a:p>
          <a:pPr algn="ctr"/>
          <a:endParaRPr lang="en-US"/>
        </a:p>
      </dgm:t>
    </dgm:pt>
    <dgm:pt modelId="{1F72C87F-3B7A-479C-BB9A-B211A765054F}">
      <dgm:prSet phldrT="[Text]" custT="1"/>
      <dgm:spPr>
        <a:solidFill>
          <a:srgbClr val="00FFF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pPr algn="ctr"/>
          <a:r>
            <a:rPr lang="en-US" sz="1800" dirty="0">
              <a:solidFill>
                <a:schemeClr val="tx1"/>
              </a:solidFill>
            </a:rPr>
            <a:t>Improve emergency services and management capability</a:t>
          </a:r>
        </a:p>
      </dgm:t>
    </dgm:pt>
    <dgm:pt modelId="{77476309-98C4-435A-8180-8890DEFF98FB}" type="parTrans" cxnId="{50577451-7730-4E54-A256-EE99C3CFCAE7}">
      <dgm:prSet/>
      <dgm:spPr/>
      <dgm:t>
        <a:bodyPr/>
        <a:lstStyle/>
        <a:p>
          <a:pPr algn="ctr"/>
          <a:endParaRPr lang="en-US"/>
        </a:p>
      </dgm:t>
    </dgm:pt>
    <dgm:pt modelId="{73E412AA-09BD-4912-BB13-81C48D01C237}" type="sibTrans" cxnId="{50577451-7730-4E54-A256-EE99C3CFCAE7}">
      <dgm:prSet/>
      <dgm:spPr/>
      <dgm:t>
        <a:bodyPr/>
        <a:lstStyle/>
        <a:p>
          <a:pPr algn="ctr"/>
          <a:endParaRPr lang="en-US"/>
        </a:p>
      </dgm:t>
    </dgm:pt>
    <dgm:pt modelId="{2BDD9837-AFE1-4F74-9189-1A525E5E3690}" type="pres">
      <dgm:prSet presAssocID="{6B6A3BFB-8828-4811-8135-1FDD515819A8}" presName="diagram" presStyleCnt="0">
        <dgm:presLayoutVars>
          <dgm:dir/>
          <dgm:resizeHandles val="exact"/>
        </dgm:presLayoutVars>
      </dgm:prSet>
      <dgm:spPr/>
    </dgm:pt>
    <dgm:pt modelId="{1B5F3CE7-786C-4855-8419-053B647C411F}" type="pres">
      <dgm:prSet presAssocID="{4EBE7A94-1EA6-4FA0-8B0A-FD67BA66EE32}" presName="node" presStyleLbl="node1" presStyleIdx="0" presStyleCnt="5" custLinFactNeighborX="-4203">
        <dgm:presLayoutVars>
          <dgm:bulletEnabled val="1"/>
        </dgm:presLayoutVars>
      </dgm:prSet>
      <dgm:spPr/>
    </dgm:pt>
    <dgm:pt modelId="{D12A6ACA-A892-47B3-91C2-DB55DABBD1FA}" type="pres">
      <dgm:prSet presAssocID="{08DE1162-DFEE-4A4C-B944-E161943E42E3}" presName="sibTrans" presStyleCnt="0"/>
      <dgm:spPr/>
    </dgm:pt>
    <dgm:pt modelId="{FAD2F624-C108-4CE0-A62C-33E874EAC03E}" type="pres">
      <dgm:prSet presAssocID="{BAA722F4-0539-4A2C-8011-BE59787D9AED}" presName="node" presStyleLbl="node1" presStyleIdx="1" presStyleCnt="5" custScaleX="189803" custLinFactNeighborX="2516" custLinFactNeighborY="-8">
        <dgm:presLayoutVars>
          <dgm:bulletEnabled val="1"/>
        </dgm:presLayoutVars>
      </dgm:prSet>
      <dgm:spPr/>
    </dgm:pt>
    <dgm:pt modelId="{87D99CD3-F4B1-43AE-91E3-218EC16EF418}" type="pres">
      <dgm:prSet presAssocID="{2EBBC345-D151-4D01-AD7E-A7955A5048D4}" presName="sibTrans" presStyleCnt="0"/>
      <dgm:spPr/>
    </dgm:pt>
    <dgm:pt modelId="{02616A7C-C945-45C2-A2FD-2C20139D011F}" type="pres">
      <dgm:prSet presAssocID="{9D327E0C-F446-4027-915D-4CEEBD8864CA}" presName="node" presStyleLbl="node1" presStyleIdx="2" presStyleCnt="5" custScaleX="136394" custLinFactNeighborX="-5358" custLinFactNeighborY="1031">
        <dgm:presLayoutVars>
          <dgm:bulletEnabled val="1"/>
        </dgm:presLayoutVars>
      </dgm:prSet>
      <dgm:spPr/>
    </dgm:pt>
    <dgm:pt modelId="{C230A4B5-2599-40EC-A4FB-6A94F0F84564}" type="pres">
      <dgm:prSet presAssocID="{9EB90474-29B6-4CD4-A739-0F7CCC527BA7}" presName="sibTrans" presStyleCnt="0"/>
      <dgm:spPr/>
    </dgm:pt>
    <dgm:pt modelId="{31D55BB7-0FB8-49AF-BC5A-86DD23DA5D62}" type="pres">
      <dgm:prSet presAssocID="{9A3B6304-E539-43EC-89D3-DB50A89595ED}" presName="node" presStyleLbl="node1" presStyleIdx="3" presStyleCnt="5" custScaleX="150730" custLinFactNeighborX="3850" custLinFactNeighborY="-88">
        <dgm:presLayoutVars>
          <dgm:bulletEnabled val="1"/>
        </dgm:presLayoutVars>
      </dgm:prSet>
      <dgm:spPr/>
    </dgm:pt>
    <dgm:pt modelId="{125D768E-EFB4-409D-8C69-85EC6F22C209}" type="pres">
      <dgm:prSet presAssocID="{355FBD57-F43D-4C21-9D82-2AE23B597236}" presName="sibTrans" presStyleCnt="0"/>
      <dgm:spPr/>
    </dgm:pt>
    <dgm:pt modelId="{D0157B82-7158-4F40-96C0-1835636101D4}" type="pres">
      <dgm:prSet presAssocID="{1F72C87F-3B7A-479C-BB9A-B211A765054F}" presName="node" presStyleLbl="node1" presStyleIdx="4" presStyleCnt="5" custScaleX="303039" custLinFactNeighborX="678" custLinFactNeighborY="-7892">
        <dgm:presLayoutVars>
          <dgm:bulletEnabled val="1"/>
        </dgm:presLayoutVars>
      </dgm:prSet>
      <dgm:spPr/>
    </dgm:pt>
  </dgm:ptLst>
  <dgm:cxnLst>
    <dgm:cxn modelId="{B5E26200-7E1F-4BFF-95D7-31970D58E462}" type="presOf" srcId="{9D327E0C-F446-4027-915D-4CEEBD8864CA}" destId="{02616A7C-C945-45C2-A2FD-2C20139D011F}" srcOrd="0" destOrd="0" presId="urn:microsoft.com/office/officeart/2005/8/layout/default"/>
    <dgm:cxn modelId="{4C67262E-FE49-418A-9DEA-C5DF29C5BD26}" type="presOf" srcId="{6B6A3BFB-8828-4811-8135-1FDD515819A8}" destId="{2BDD9837-AFE1-4F74-9189-1A525E5E3690}" srcOrd="0" destOrd="0" presId="urn:microsoft.com/office/officeart/2005/8/layout/default"/>
    <dgm:cxn modelId="{C3AFA638-79E0-420E-983E-2F5C6EA38032}" type="presOf" srcId="{1F72C87F-3B7A-479C-BB9A-B211A765054F}" destId="{D0157B82-7158-4F40-96C0-1835636101D4}" srcOrd="0" destOrd="0" presId="urn:microsoft.com/office/officeart/2005/8/layout/default"/>
    <dgm:cxn modelId="{29812565-5323-4E26-9D95-1019B4C6EEE7}" srcId="{6B6A3BFB-8828-4811-8135-1FDD515819A8}" destId="{9D327E0C-F446-4027-915D-4CEEBD8864CA}" srcOrd="2" destOrd="0" parTransId="{C9C27E93-4534-4CFD-B55C-EF297FC92C0A}" sibTransId="{9EB90474-29B6-4CD4-A739-0F7CCC527BA7}"/>
    <dgm:cxn modelId="{50577451-7730-4E54-A256-EE99C3CFCAE7}" srcId="{6B6A3BFB-8828-4811-8135-1FDD515819A8}" destId="{1F72C87F-3B7A-479C-BB9A-B211A765054F}" srcOrd="4" destOrd="0" parTransId="{77476309-98C4-435A-8180-8890DEFF98FB}" sibTransId="{73E412AA-09BD-4912-BB13-81C48D01C237}"/>
    <dgm:cxn modelId="{E2352558-9B03-4880-9596-C22899CA7BCB}" srcId="{6B6A3BFB-8828-4811-8135-1FDD515819A8}" destId="{9A3B6304-E539-43EC-89D3-DB50A89595ED}" srcOrd="3" destOrd="0" parTransId="{89A77372-1EE3-4FD3-AAB9-4AAE1C078A6F}" sibTransId="{355FBD57-F43D-4C21-9D82-2AE23B597236}"/>
    <dgm:cxn modelId="{0E994984-0D72-41E5-812D-91C160A19EBE}" srcId="{6B6A3BFB-8828-4811-8135-1FDD515819A8}" destId="{BAA722F4-0539-4A2C-8011-BE59787D9AED}" srcOrd="1" destOrd="0" parTransId="{55E0FD55-0C23-4524-9B57-C961293E04B8}" sibTransId="{2EBBC345-D151-4D01-AD7E-A7955A5048D4}"/>
    <dgm:cxn modelId="{860BE197-8C05-48A2-907C-57998496D0C4}" type="presOf" srcId="{4EBE7A94-1EA6-4FA0-8B0A-FD67BA66EE32}" destId="{1B5F3CE7-786C-4855-8419-053B647C411F}" srcOrd="0" destOrd="0" presId="urn:microsoft.com/office/officeart/2005/8/layout/default"/>
    <dgm:cxn modelId="{FE9C6CB2-2FA5-406B-9FC1-36F7D2C86997}" type="presOf" srcId="{9A3B6304-E539-43EC-89D3-DB50A89595ED}" destId="{31D55BB7-0FB8-49AF-BC5A-86DD23DA5D62}" srcOrd="0" destOrd="0" presId="urn:microsoft.com/office/officeart/2005/8/layout/default"/>
    <dgm:cxn modelId="{C9F806E9-DDC8-4B6B-8CDD-4FA56950276D}" type="presOf" srcId="{BAA722F4-0539-4A2C-8011-BE59787D9AED}" destId="{FAD2F624-C108-4CE0-A62C-33E874EAC03E}" srcOrd="0" destOrd="0" presId="urn:microsoft.com/office/officeart/2005/8/layout/default"/>
    <dgm:cxn modelId="{7539B9EE-B417-4950-A7FD-3FBF787FB247}" srcId="{6B6A3BFB-8828-4811-8135-1FDD515819A8}" destId="{4EBE7A94-1EA6-4FA0-8B0A-FD67BA66EE32}" srcOrd="0" destOrd="0" parTransId="{AB1D81BD-D6FB-4991-A15C-E3FC2FA99EF9}" sibTransId="{08DE1162-DFEE-4A4C-B944-E161943E42E3}"/>
    <dgm:cxn modelId="{089BA148-8154-4CCD-B3C0-36D3CE0D6ECC}" type="presParOf" srcId="{2BDD9837-AFE1-4F74-9189-1A525E5E3690}" destId="{1B5F3CE7-786C-4855-8419-053B647C411F}" srcOrd="0" destOrd="0" presId="urn:microsoft.com/office/officeart/2005/8/layout/default"/>
    <dgm:cxn modelId="{51DDB5EE-7D7D-4FB6-B965-CB02969C0E94}" type="presParOf" srcId="{2BDD9837-AFE1-4F74-9189-1A525E5E3690}" destId="{D12A6ACA-A892-47B3-91C2-DB55DABBD1FA}" srcOrd="1" destOrd="0" presId="urn:microsoft.com/office/officeart/2005/8/layout/default"/>
    <dgm:cxn modelId="{311B621C-DDAF-4816-957D-C4536093B1FE}" type="presParOf" srcId="{2BDD9837-AFE1-4F74-9189-1A525E5E3690}" destId="{FAD2F624-C108-4CE0-A62C-33E874EAC03E}" srcOrd="2" destOrd="0" presId="urn:microsoft.com/office/officeart/2005/8/layout/default"/>
    <dgm:cxn modelId="{C5E96FC8-BC0E-439D-8775-0B3D1781969F}" type="presParOf" srcId="{2BDD9837-AFE1-4F74-9189-1A525E5E3690}" destId="{87D99CD3-F4B1-43AE-91E3-218EC16EF418}" srcOrd="3" destOrd="0" presId="urn:microsoft.com/office/officeart/2005/8/layout/default"/>
    <dgm:cxn modelId="{9858EC24-7CC5-417B-8ADB-FF7B14A28E6D}" type="presParOf" srcId="{2BDD9837-AFE1-4F74-9189-1A525E5E3690}" destId="{02616A7C-C945-45C2-A2FD-2C20139D011F}" srcOrd="4" destOrd="0" presId="urn:microsoft.com/office/officeart/2005/8/layout/default"/>
    <dgm:cxn modelId="{D69EC8CA-C0BA-4613-B6E9-E6CF300AA081}" type="presParOf" srcId="{2BDD9837-AFE1-4F74-9189-1A525E5E3690}" destId="{C230A4B5-2599-40EC-A4FB-6A94F0F84564}" srcOrd="5" destOrd="0" presId="urn:microsoft.com/office/officeart/2005/8/layout/default"/>
    <dgm:cxn modelId="{3B6D8BA8-2EEB-4BC8-8FEE-20254F3D2D20}" type="presParOf" srcId="{2BDD9837-AFE1-4F74-9189-1A525E5E3690}" destId="{31D55BB7-0FB8-49AF-BC5A-86DD23DA5D62}" srcOrd="6" destOrd="0" presId="urn:microsoft.com/office/officeart/2005/8/layout/default"/>
    <dgm:cxn modelId="{36FD1282-BDE5-4EFC-B64F-8E1EDB3AFDA2}" type="presParOf" srcId="{2BDD9837-AFE1-4F74-9189-1A525E5E3690}" destId="{125D768E-EFB4-409D-8C69-85EC6F22C209}" srcOrd="7" destOrd="0" presId="urn:microsoft.com/office/officeart/2005/8/layout/default"/>
    <dgm:cxn modelId="{C6139CD8-2F76-4891-B303-E936DA269EB8}" type="presParOf" srcId="{2BDD9837-AFE1-4F74-9189-1A525E5E3690}" destId="{D0157B82-7158-4F40-96C0-1835636101D4}"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60754E-BE1C-4010-9335-EB8924114391}">
      <dsp:nvSpPr>
        <dsp:cNvPr id="0" name=""/>
        <dsp:cNvSpPr/>
      </dsp:nvSpPr>
      <dsp:spPr>
        <a:xfrm>
          <a:off x="812249" y="650"/>
          <a:ext cx="1770372" cy="1062223"/>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Using Google Forms, the survey included 10 questions designed to provide insight into the community’s opinion of local hazards</a:t>
          </a:r>
        </a:p>
      </dsp:txBody>
      <dsp:txXfrm>
        <a:off x="812249" y="650"/>
        <a:ext cx="1770372" cy="1062223"/>
      </dsp:txXfrm>
    </dsp:sp>
    <dsp:sp modelId="{5E03A170-7F1B-43D9-8AB3-BCA07256D968}">
      <dsp:nvSpPr>
        <dsp:cNvPr id="0" name=""/>
        <dsp:cNvSpPr/>
      </dsp:nvSpPr>
      <dsp:spPr>
        <a:xfrm>
          <a:off x="812249" y="1239911"/>
          <a:ext cx="1770372" cy="1062223"/>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 Outreach methods for the survey included social media, newsletter, flyers at City event and emails to City Staff</a:t>
          </a:r>
        </a:p>
      </dsp:txBody>
      <dsp:txXfrm>
        <a:off x="812249" y="1239911"/>
        <a:ext cx="1770372" cy="1062223"/>
      </dsp:txXfrm>
    </dsp:sp>
    <dsp:sp modelId="{7D0AC059-3AED-46FF-8368-848BEE182969}">
      <dsp:nvSpPr>
        <dsp:cNvPr id="0" name=""/>
        <dsp:cNvSpPr/>
      </dsp:nvSpPr>
      <dsp:spPr>
        <a:xfrm>
          <a:off x="805504" y="2467115"/>
          <a:ext cx="1770372" cy="1062223"/>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20 participants provided feedback identified hazards &amp; public outreach methods</a:t>
          </a:r>
        </a:p>
      </dsp:txBody>
      <dsp:txXfrm>
        <a:off x="805504" y="2467115"/>
        <a:ext cx="1770372" cy="106222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5F3CE7-786C-4855-8419-053B647C411F}">
      <dsp:nvSpPr>
        <dsp:cNvPr id="0" name=""/>
        <dsp:cNvSpPr/>
      </dsp:nvSpPr>
      <dsp:spPr>
        <a:xfrm>
          <a:off x="300236" y="1190"/>
          <a:ext cx="2475309" cy="1485185"/>
        </a:xfrm>
        <a:prstGeom prst="rect">
          <a:avLst/>
        </a:prstGeom>
        <a:solidFill>
          <a:srgbClr val="00CC00"/>
        </a:solidFill>
        <a:ln w="1270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Protect Life, Property, and Commerce</a:t>
          </a:r>
        </a:p>
      </dsp:txBody>
      <dsp:txXfrm>
        <a:off x="300236" y="1190"/>
        <a:ext cx="2475309" cy="1485185"/>
      </dsp:txXfrm>
    </dsp:sp>
    <dsp:sp modelId="{FAD2F624-C108-4CE0-A62C-33E874EAC03E}">
      <dsp:nvSpPr>
        <dsp:cNvPr id="0" name=""/>
        <dsp:cNvSpPr/>
      </dsp:nvSpPr>
      <dsp:spPr>
        <a:xfrm>
          <a:off x="3189393" y="1071"/>
          <a:ext cx="4698211" cy="1485185"/>
        </a:xfrm>
        <a:prstGeom prst="rect">
          <a:avLst/>
        </a:prstGeom>
        <a:solidFill>
          <a:srgbClr val="FFCC00"/>
        </a:solidFill>
        <a:ln w="1270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Minimize damage to structures and property, as well as disruption of essential service and human activities</a:t>
          </a:r>
        </a:p>
      </dsp:txBody>
      <dsp:txXfrm>
        <a:off x="3189393" y="1071"/>
        <a:ext cx="4698211" cy="1485185"/>
      </dsp:txXfrm>
    </dsp:sp>
    <dsp:sp modelId="{02616A7C-C945-45C2-A2FD-2C20139D011F}">
      <dsp:nvSpPr>
        <dsp:cNvPr id="0" name=""/>
        <dsp:cNvSpPr/>
      </dsp:nvSpPr>
      <dsp:spPr>
        <a:xfrm>
          <a:off x="304803" y="1749219"/>
          <a:ext cx="3376173" cy="1485185"/>
        </a:xfrm>
        <a:prstGeom prst="rect">
          <a:avLst/>
        </a:prstGeom>
        <a:solidFill>
          <a:schemeClr val="accent1">
            <a:hueOff val="0"/>
            <a:satOff val="0"/>
            <a:lumOff val="0"/>
            <a:alphaOff val="0"/>
          </a:schemeClr>
        </a:solidFill>
        <a:ln w="1270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dirty="0"/>
            <a:t>Protect the Environment</a:t>
          </a:r>
        </a:p>
      </dsp:txBody>
      <dsp:txXfrm>
        <a:off x="304803" y="1749219"/>
        <a:ext cx="3376173" cy="1485185"/>
      </dsp:txXfrm>
    </dsp:sp>
    <dsp:sp modelId="{31D55BB7-0FB8-49AF-BC5A-86DD23DA5D62}">
      <dsp:nvSpPr>
        <dsp:cNvPr id="0" name=""/>
        <dsp:cNvSpPr/>
      </dsp:nvSpPr>
      <dsp:spPr>
        <a:xfrm>
          <a:off x="4156434" y="1732600"/>
          <a:ext cx="3731033" cy="1485185"/>
        </a:xfrm>
        <a:prstGeom prst="rect">
          <a:avLst/>
        </a:prstGeom>
        <a:solidFill>
          <a:srgbClr val="CC0099"/>
        </a:solidFill>
        <a:ln w="1270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dirty="0"/>
            <a:t>Increase Public Awareness &amp; Participation</a:t>
          </a:r>
        </a:p>
      </dsp:txBody>
      <dsp:txXfrm>
        <a:off x="4156434" y="1732600"/>
        <a:ext cx="3731033" cy="1485185"/>
      </dsp:txXfrm>
    </dsp:sp>
    <dsp:sp modelId="{D0157B82-7158-4F40-96C0-1835636101D4}">
      <dsp:nvSpPr>
        <dsp:cNvPr id="0" name=""/>
        <dsp:cNvSpPr/>
      </dsp:nvSpPr>
      <dsp:spPr>
        <a:xfrm>
          <a:off x="381006" y="3349412"/>
          <a:ext cx="7501152" cy="1485185"/>
        </a:xfrm>
        <a:prstGeom prst="rect">
          <a:avLst/>
        </a:prstGeom>
        <a:solidFill>
          <a:srgbClr val="00FFFF"/>
        </a:solidFill>
        <a:ln w="1270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Improve emergency services and management capability</a:t>
          </a:r>
        </a:p>
      </dsp:txBody>
      <dsp:txXfrm>
        <a:off x="381006" y="3349412"/>
        <a:ext cx="7501152" cy="1485185"/>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8" name="Rectangle 6"/>
          <p:cNvSpPr>
            <a:spLocks noGrp="1" noChangeArrowheads="1"/>
          </p:cNvSpPr>
          <p:nvPr>
            <p:ph type="sldNum" sz="quarter" idx="3"/>
          </p:nvPr>
        </p:nvSpPr>
        <p:spPr bwMode="auto">
          <a:xfrm>
            <a:off x="4038600" y="8991602"/>
            <a:ext cx="3187701"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979" tIns="46988" rIns="93979" bIns="46988" numCol="1" anchor="b" anchorCtr="0" compatLnSpc="1">
            <a:prstTxWarp prst="textNoShape">
              <a:avLst/>
            </a:prstTxWarp>
          </a:bodyPr>
          <a:lstStyle>
            <a:lvl1pPr algn="r" defTabSz="938327" eaLnBrk="0" hangingPunct="0">
              <a:defRPr sz="1000" b="1">
                <a:latin typeface="Arial" charset="0"/>
                <a:cs typeface="Arial" charset="0"/>
              </a:defRPr>
            </a:lvl1pPr>
          </a:lstStyle>
          <a:p>
            <a:pPr>
              <a:defRPr/>
            </a:pPr>
            <a:fld id="{14072B66-7D51-4F3E-B476-948238949562}" type="slidenum">
              <a:rPr lang="en-US"/>
              <a:pPr>
                <a:defRPr/>
              </a:pPr>
              <a:t>‹#›</a:t>
            </a:fld>
            <a:endParaRPr lang="en-US" dirty="0"/>
          </a:p>
        </p:txBody>
      </p:sp>
      <p:sp>
        <p:nvSpPr>
          <p:cNvPr id="19461" name="Rectangle 7"/>
          <p:cNvSpPr>
            <a:spLocks noChangeArrowheads="1"/>
          </p:cNvSpPr>
          <p:nvPr/>
        </p:nvSpPr>
        <p:spPr bwMode="auto">
          <a:xfrm>
            <a:off x="2" y="8915403"/>
            <a:ext cx="3170238"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578" tIns="0" rIns="19578" bIns="0"/>
          <a:lstStyle/>
          <a:p>
            <a:pPr defTabSz="973054" eaLnBrk="0" hangingPunct="0"/>
            <a:endParaRPr lang="en-US" sz="1100" i="1" dirty="0">
              <a:latin typeface="Arial" charset="0"/>
            </a:endParaRPr>
          </a:p>
        </p:txBody>
      </p:sp>
      <p:sp>
        <p:nvSpPr>
          <p:cNvPr id="19463" name="Rectangle 10"/>
          <p:cNvSpPr>
            <a:spLocks noChangeArrowheads="1"/>
          </p:cNvSpPr>
          <p:nvPr/>
        </p:nvSpPr>
        <p:spPr bwMode="auto">
          <a:xfrm>
            <a:off x="515939" y="8786816"/>
            <a:ext cx="3797300"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018" tIns="0" rIns="20018" bIns="0" anchor="b"/>
          <a:lstStyle/>
          <a:p>
            <a:pPr defTabSz="958884" eaLnBrk="0" hangingPunct="0"/>
            <a:endParaRPr lang="en-US" sz="1100" b="1" i="1" dirty="0">
              <a:solidFill>
                <a:schemeClr val="hlink"/>
              </a:solidFill>
              <a:latin typeface="Arial" charset="0"/>
            </a:endParaRPr>
          </a:p>
        </p:txBody>
      </p:sp>
      <p:sp>
        <p:nvSpPr>
          <p:cNvPr id="19464" name="Rectangle 11"/>
          <p:cNvSpPr>
            <a:spLocks noChangeArrowheads="1"/>
          </p:cNvSpPr>
          <p:nvPr/>
        </p:nvSpPr>
        <p:spPr bwMode="auto">
          <a:xfrm>
            <a:off x="685211" y="9231313"/>
            <a:ext cx="3616685" cy="251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6197" tIns="48101" rIns="96197" bIns="48101">
            <a:spAutoFit/>
          </a:bodyPr>
          <a:lstStyle/>
          <a:p>
            <a:pPr defTabSz="954160" eaLnBrk="0" hangingPunct="0"/>
            <a:r>
              <a:rPr lang="en-US" sz="1000" b="1" i="1" dirty="0">
                <a:solidFill>
                  <a:schemeClr val="tx2"/>
                </a:solidFill>
                <a:latin typeface="Arial" charset="0"/>
              </a:rPr>
              <a:t>   </a:t>
            </a:r>
            <a:r>
              <a:rPr lang="en-US" sz="1000" b="1" dirty="0">
                <a:solidFill>
                  <a:schemeClr val="tx2"/>
                </a:solidFill>
                <a:latin typeface="Arial" charset="0"/>
              </a:rPr>
              <a:t>Risk Management Professionals – www.RMPCorp.com</a:t>
            </a:r>
            <a:endParaRPr lang="en-US" sz="1000" b="1" dirty="0">
              <a:solidFill>
                <a:schemeClr val="tx2"/>
              </a:solidFill>
              <a:latin typeface="Times New Roman" pitchFamily="18" charset="0"/>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209" y="9069732"/>
            <a:ext cx="432733" cy="231693"/>
          </a:xfrm>
          <a:prstGeom prst="rect">
            <a:avLst/>
          </a:prstGeom>
        </p:spPr>
      </p:pic>
      <p:sp>
        <p:nvSpPr>
          <p:cNvPr id="3" name="Date Placeholder 2"/>
          <p:cNvSpPr>
            <a:spLocks noGrp="1"/>
          </p:cNvSpPr>
          <p:nvPr>
            <p:ph type="dt" sz="quarter" idx="1"/>
          </p:nvPr>
        </p:nvSpPr>
        <p:spPr>
          <a:xfrm>
            <a:off x="3962400" y="152400"/>
            <a:ext cx="3170238" cy="481013"/>
          </a:xfrm>
          <a:prstGeom prst="rect">
            <a:avLst/>
          </a:prstGeom>
        </p:spPr>
        <p:txBody>
          <a:bodyPr vert="horz" lIns="91440" tIns="45720" rIns="91440" bIns="45720" rtlCol="0"/>
          <a:lstStyle>
            <a:lvl1pPr algn="r">
              <a:defRPr sz="1200"/>
            </a:lvl1pPr>
          </a:lstStyle>
          <a:p>
            <a:r>
              <a:rPr lang="en-US" dirty="0"/>
              <a:t>August 13, 2020</a:t>
            </a:r>
          </a:p>
          <a:p>
            <a:r>
              <a:rPr lang="en-US" dirty="0"/>
              <a:t>Presentation by Kayla Cervera</a:t>
            </a:r>
          </a:p>
        </p:txBody>
      </p:sp>
    </p:spTree>
    <p:extLst>
      <p:ext uri="{BB962C8B-B14F-4D97-AF65-F5344CB8AC3E}">
        <p14:creationId xmlns:p14="http://schemas.microsoft.com/office/powerpoint/2010/main" val="41707022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3" name="Rectangle 5"/>
          <p:cNvSpPr>
            <a:spLocks noGrp="1" noChangeArrowheads="1"/>
          </p:cNvSpPr>
          <p:nvPr>
            <p:ph type="sldNum" sz="quarter" idx="5"/>
          </p:nvPr>
        </p:nvSpPr>
        <p:spPr bwMode="auto">
          <a:xfrm>
            <a:off x="5925565" y="9336858"/>
            <a:ext cx="1385834" cy="264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578" tIns="0" rIns="19578" bIns="0" numCol="1" anchor="b" anchorCtr="0" compatLnSpc="1">
            <a:prstTxWarp prst="textNoShape">
              <a:avLst/>
            </a:prstTxWarp>
          </a:bodyPr>
          <a:lstStyle>
            <a:lvl1pPr algn="r" defTabSz="817102" eaLnBrk="0" hangingPunct="0">
              <a:defRPr sz="1000" i="0">
                <a:latin typeface="+mn-lt"/>
                <a:cs typeface="Arial" charset="0"/>
              </a:defRPr>
            </a:lvl1pPr>
          </a:lstStyle>
          <a:p>
            <a:pPr>
              <a:defRPr/>
            </a:pPr>
            <a:fld id="{CCF3F11E-7478-40D4-B0D5-14CD556504D0}" type="slidenum">
              <a:rPr lang="en-US" smtClean="0"/>
              <a:pPr>
                <a:defRPr/>
              </a:pPr>
              <a:t>‹#›</a:t>
            </a:fld>
            <a:endParaRPr lang="en-US" dirty="0"/>
          </a:p>
        </p:txBody>
      </p:sp>
      <p:sp>
        <p:nvSpPr>
          <p:cNvPr id="2054" name="Rectangle 6"/>
          <p:cNvSpPr>
            <a:spLocks noGrp="1" noChangeArrowheads="1"/>
          </p:cNvSpPr>
          <p:nvPr>
            <p:ph type="body" sz="quarter" idx="3"/>
          </p:nvPr>
        </p:nvSpPr>
        <p:spPr bwMode="auto">
          <a:xfrm>
            <a:off x="499734" y="4560891"/>
            <a:ext cx="6316818" cy="432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264" tIns="48946" rIns="96264" bIns="48946" numCol="1" anchor="t" anchorCtr="0" compatLnSpc="1">
            <a:prstTxWarp prst="textNoShape">
              <a:avLst/>
            </a:prstTxWarp>
          </a:bodyPr>
          <a:lstStyle/>
          <a:p>
            <a:pPr lvl="0"/>
            <a:r>
              <a:rPr lang="en-US" noProof="0" dirty="0"/>
              <a:t>Click to edit Master notes styles</a:t>
            </a:r>
          </a:p>
          <a:p>
            <a:pPr lvl="0"/>
            <a:r>
              <a:rPr lang="en-US" noProof="0" dirty="0"/>
              <a:t>Second Level</a:t>
            </a:r>
          </a:p>
          <a:p>
            <a:pPr lvl="0"/>
            <a:r>
              <a:rPr lang="en-US" noProof="0" dirty="0"/>
              <a:t>Third Level</a:t>
            </a:r>
          </a:p>
          <a:p>
            <a:pPr lvl="0"/>
            <a:r>
              <a:rPr lang="en-US" noProof="0" dirty="0"/>
              <a:t>Fourth Level</a:t>
            </a:r>
          </a:p>
          <a:p>
            <a:pPr lvl="0"/>
            <a:r>
              <a:rPr lang="en-US" noProof="0" dirty="0"/>
              <a:t>Fifth Level</a:t>
            </a:r>
          </a:p>
        </p:txBody>
      </p:sp>
      <p:sp>
        <p:nvSpPr>
          <p:cNvPr id="11271" name="Rectangle 7"/>
          <p:cNvSpPr>
            <a:spLocks noGrp="1" noRot="1" noChangeAspect="1" noChangeArrowheads="1" noTextEdit="1"/>
          </p:cNvSpPr>
          <p:nvPr>
            <p:ph type="sldImg" idx="2"/>
          </p:nvPr>
        </p:nvSpPr>
        <p:spPr bwMode="auto">
          <a:xfrm>
            <a:off x="1270000" y="730250"/>
            <a:ext cx="4778375" cy="3582988"/>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40" y="9279888"/>
            <a:ext cx="485993" cy="264342"/>
          </a:xfrm>
          <a:prstGeom prst="rect">
            <a:avLst/>
          </a:prstGeom>
        </p:spPr>
      </p:pic>
      <p:sp>
        <p:nvSpPr>
          <p:cNvPr id="5" name="Date Placeholder 4"/>
          <p:cNvSpPr>
            <a:spLocks noGrp="1"/>
          </p:cNvSpPr>
          <p:nvPr>
            <p:ph type="dt" idx="1"/>
          </p:nvPr>
        </p:nvSpPr>
        <p:spPr>
          <a:xfrm>
            <a:off x="4142749" y="2"/>
            <a:ext cx="3170763" cy="482027"/>
          </a:xfrm>
          <a:prstGeom prst="rect">
            <a:avLst/>
          </a:prstGeom>
        </p:spPr>
        <p:txBody>
          <a:bodyPr vert="horz" lIns="94851" tIns="47425" rIns="94851" bIns="47425" rtlCol="0"/>
          <a:lstStyle>
            <a:lvl1pPr algn="r">
              <a:defRPr sz="1000"/>
            </a:lvl1pPr>
          </a:lstStyle>
          <a:p>
            <a:fld id="{7B0410AE-A939-429E-BF81-4C4D663DC1C1}" type="datetimeFigureOut">
              <a:rPr lang="en-US" smtClean="0"/>
              <a:pPr/>
              <a:t>9/11/2023</a:t>
            </a:fld>
            <a:endParaRPr lang="en-US" dirty="0"/>
          </a:p>
        </p:txBody>
      </p:sp>
      <p:sp>
        <p:nvSpPr>
          <p:cNvPr id="6" name="Header Placeholder 5"/>
          <p:cNvSpPr>
            <a:spLocks noGrp="1"/>
          </p:cNvSpPr>
          <p:nvPr>
            <p:ph type="hdr" sz="quarter"/>
          </p:nvPr>
        </p:nvSpPr>
        <p:spPr>
          <a:xfrm>
            <a:off x="1" y="2"/>
            <a:ext cx="3170764" cy="482027"/>
          </a:xfrm>
          <a:prstGeom prst="rect">
            <a:avLst/>
          </a:prstGeom>
        </p:spPr>
        <p:txBody>
          <a:bodyPr vert="horz" lIns="94851" tIns="47425" rIns="94851" bIns="47425" rtlCol="0"/>
          <a:lstStyle>
            <a:lvl1pPr algn="l">
              <a:defRPr sz="1000"/>
            </a:lvl1pPr>
          </a:lstStyle>
          <a:p>
            <a:endParaRPr lang="en-US" dirty="0"/>
          </a:p>
        </p:txBody>
      </p:sp>
      <p:sp>
        <p:nvSpPr>
          <p:cNvPr id="7" name="Footer Placeholder 6"/>
          <p:cNvSpPr>
            <a:spLocks noGrp="1"/>
          </p:cNvSpPr>
          <p:nvPr>
            <p:ph type="ftr" sz="quarter" idx="4"/>
          </p:nvPr>
        </p:nvSpPr>
        <p:spPr>
          <a:xfrm>
            <a:off x="499733" y="9336858"/>
            <a:ext cx="4129852" cy="264342"/>
          </a:xfrm>
          <a:prstGeom prst="rect">
            <a:avLst/>
          </a:prstGeom>
        </p:spPr>
        <p:txBody>
          <a:bodyPr vert="horz" lIns="94851" tIns="47425" rIns="94851" bIns="47425" rtlCol="0" anchor="b"/>
          <a:lstStyle>
            <a:lvl1pPr algn="l">
              <a:defRPr sz="1000"/>
            </a:lvl1pPr>
          </a:lstStyle>
          <a:p>
            <a:endParaRPr lang="en-US" dirty="0"/>
          </a:p>
          <a:p>
            <a:r>
              <a:rPr lang="en-US" dirty="0"/>
              <a:t>Presentation by: Risk Management Professionals, Inc.</a:t>
            </a:r>
          </a:p>
        </p:txBody>
      </p:sp>
    </p:spTree>
    <p:extLst>
      <p:ext uri="{BB962C8B-B14F-4D97-AF65-F5344CB8AC3E}">
        <p14:creationId xmlns:p14="http://schemas.microsoft.com/office/powerpoint/2010/main" val="2723640437"/>
      </p:ext>
    </p:extLst>
  </p:cSld>
  <p:clrMap bg1="lt1" tx1="dk1" bg2="lt2" tx2="dk2" accent1="accent1" accent2="accent2" accent3="accent3" accent4="accent4" accent5="accent5" accent6="accent6" hlink="hlink" folHlink="folHlink"/>
  <p:notesStyle>
    <a:lvl1pPr algn="l" defTabSz="949325"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742950" indent="-285750" algn="l" defTabSz="949325" rtl="0" eaLnBrk="0" fontAlgn="base" hangingPunct="0">
      <a:spcBef>
        <a:spcPct val="30000"/>
      </a:spcBef>
      <a:spcAft>
        <a:spcPct val="0"/>
      </a:spcAft>
      <a:defRPr sz="1200" kern="1200">
        <a:solidFill>
          <a:schemeClr val="tx1"/>
        </a:solidFill>
        <a:latin typeface="Book Antiqua" pitchFamily="18" charset="0"/>
        <a:ea typeface="+mn-ea"/>
        <a:cs typeface="Arial" charset="0"/>
      </a:defRPr>
    </a:lvl2pPr>
    <a:lvl3pPr marL="1143000" indent="-228600" algn="l" defTabSz="949325" rtl="0" eaLnBrk="0" fontAlgn="base" hangingPunct="0">
      <a:spcBef>
        <a:spcPct val="30000"/>
      </a:spcBef>
      <a:spcAft>
        <a:spcPct val="0"/>
      </a:spcAft>
      <a:defRPr sz="1200" kern="1200">
        <a:solidFill>
          <a:schemeClr val="tx1"/>
        </a:solidFill>
        <a:latin typeface="Book Antiqua" pitchFamily="18" charset="0"/>
        <a:ea typeface="+mn-ea"/>
        <a:cs typeface="Arial" charset="0"/>
      </a:defRPr>
    </a:lvl3pPr>
    <a:lvl4pPr marL="1600200" indent="-228600" algn="l" defTabSz="949325" rtl="0" eaLnBrk="0" fontAlgn="base" hangingPunct="0">
      <a:spcBef>
        <a:spcPct val="30000"/>
      </a:spcBef>
      <a:spcAft>
        <a:spcPct val="0"/>
      </a:spcAft>
      <a:defRPr sz="1200" kern="1200">
        <a:solidFill>
          <a:schemeClr val="tx1"/>
        </a:solidFill>
        <a:latin typeface="Book Antiqua" pitchFamily="18" charset="0"/>
        <a:ea typeface="+mn-ea"/>
        <a:cs typeface="Arial" charset="0"/>
      </a:defRPr>
    </a:lvl4pPr>
    <a:lvl5pPr marL="2057400" indent="-228600" algn="l" defTabSz="949325" rtl="0" eaLnBrk="0" fontAlgn="base" hangingPunct="0">
      <a:spcBef>
        <a:spcPct val="30000"/>
      </a:spcBef>
      <a:spcAft>
        <a:spcPct val="0"/>
      </a:spcAft>
      <a:defRPr sz="1200" kern="1200">
        <a:solidFill>
          <a:schemeClr val="tx1"/>
        </a:solidFill>
        <a:latin typeface="Book Antiqua" pitchFamily="18"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5"/>
          <p:cNvSpPr>
            <a:spLocks noGrp="1" noChangeArrowheads="1"/>
          </p:cNvSpPr>
          <p:nvPr>
            <p:ph type="sldNum" sz="quarter" idx="5"/>
          </p:nvPr>
        </p:nvSpPr>
        <p:spPr>
          <a:noFill/>
        </p:spPr>
        <p:txBody>
          <a:bodyPr/>
          <a:lstStyle>
            <a:lvl1pPr defTabSz="815526" eaLnBrk="0" hangingPunct="0">
              <a:defRPr sz="2600">
                <a:solidFill>
                  <a:schemeClr val="tx1"/>
                </a:solidFill>
                <a:latin typeface="Arial Narrow" pitchFamily="34" charset="0"/>
                <a:cs typeface="Arial" charset="0"/>
              </a:defRPr>
            </a:lvl1pPr>
            <a:lvl2pPr marL="736808" indent="-283388" defTabSz="815526" eaLnBrk="0" hangingPunct="0">
              <a:defRPr sz="2600">
                <a:solidFill>
                  <a:schemeClr val="tx1"/>
                </a:solidFill>
                <a:latin typeface="Arial Narrow" pitchFamily="34" charset="0"/>
                <a:cs typeface="Arial" charset="0"/>
              </a:defRPr>
            </a:lvl2pPr>
            <a:lvl3pPr marL="1133551" indent="-226710" defTabSz="815526" eaLnBrk="0" hangingPunct="0">
              <a:defRPr sz="2600">
                <a:solidFill>
                  <a:schemeClr val="tx1"/>
                </a:solidFill>
                <a:latin typeface="Arial Narrow" pitchFamily="34" charset="0"/>
                <a:cs typeface="Arial" charset="0"/>
              </a:defRPr>
            </a:lvl3pPr>
            <a:lvl4pPr marL="1586969" indent="-226710" defTabSz="815526" eaLnBrk="0" hangingPunct="0">
              <a:defRPr sz="2600">
                <a:solidFill>
                  <a:schemeClr val="tx1"/>
                </a:solidFill>
                <a:latin typeface="Arial Narrow" pitchFamily="34" charset="0"/>
                <a:cs typeface="Arial" charset="0"/>
              </a:defRPr>
            </a:lvl4pPr>
            <a:lvl5pPr marL="2040392" indent="-226710" defTabSz="815526" eaLnBrk="0" hangingPunct="0">
              <a:defRPr sz="2600">
                <a:solidFill>
                  <a:schemeClr val="tx1"/>
                </a:solidFill>
                <a:latin typeface="Arial Narrow" pitchFamily="34" charset="0"/>
                <a:cs typeface="Arial" charset="0"/>
              </a:defRPr>
            </a:lvl5pPr>
            <a:lvl6pPr marL="2493810" indent="-226710" algn="ctr" defTabSz="815526" eaLnBrk="0" fontAlgn="base" hangingPunct="0">
              <a:spcBef>
                <a:spcPct val="0"/>
              </a:spcBef>
              <a:spcAft>
                <a:spcPct val="0"/>
              </a:spcAft>
              <a:defRPr sz="2600">
                <a:solidFill>
                  <a:schemeClr val="tx1"/>
                </a:solidFill>
                <a:latin typeface="Arial Narrow" pitchFamily="34" charset="0"/>
                <a:cs typeface="Arial" charset="0"/>
              </a:defRPr>
            </a:lvl6pPr>
            <a:lvl7pPr marL="2947231" indent="-226710" algn="ctr" defTabSz="815526" eaLnBrk="0" fontAlgn="base" hangingPunct="0">
              <a:spcBef>
                <a:spcPct val="0"/>
              </a:spcBef>
              <a:spcAft>
                <a:spcPct val="0"/>
              </a:spcAft>
              <a:defRPr sz="2600">
                <a:solidFill>
                  <a:schemeClr val="tx1"/>
                </a:solidFill>
                <a:latin typeface="Arial Narrow" pitchFamily="34" charset="0"/>
                <a:cs typeface="Arial" charset="0"/>
              </a:defRPr>
            </a:lvl7pPr>
            <a:lvl8pPr marL="3400652" indent="-226710" algn="ctr" defTabSz="815526" eaLnBrk="0" fontAlgn="base" hangingPunct="0">
              <a:spcBef>
                <a:spcPct val="0"/>
              </a:spcBef>
              <a:spcAft>
                <a:spcPct val="0"/>
              </a:spcAft>
              <a:defRPr sz="2600">
                <a:solidFill>
                  <a:schemeClr val="tx1"/>
                </a:solidFill>
                <a:latin typeface="Arial Narrow" pitchFamily="34" charset="0"/>
                <a:cs typeface="Arial" charset="0"/>
              </a:defRPr>
            </a:lvl8pPr>
            <a:lvl9pPr marL="3854072" indent="-226710" algn="ctr" defTabSz="815526" eaLnBrk="0" fontAlgn="base" hangingPunct="0">
              <a:spcBef>
                <a:spcPct val="0"/>
              </a:spcBef>
              <a:spcAft>
                <a:spcPct val="0"/>
              </a:spcAft>
              <a:defRPr sz="2600">
                <a:solidFill>
                  <a:schemeClr val="tx1"/>
                </a:solidFill>
                <a:latin typeface="Arial Narrow" pitchFamily="34" charset="0"/>
                <a:cs typeface="Arial" charset="0"/>
              </a:defRPr>
            </a:lvl9pPr>
          </a:lstStyle>
          <a:p>
            <a:fld id="{1D824063-02D2-4B78-9BDA-7C385D2324D3}" type="slidenum">
              <a:rPr lang="en-US" sz="1000">
                <a:latin typeface="Times New Roman" pitchFamily="18" charset="0"/>
              </a:rPr>
              <a:pPr/>
              <a:t>1</a:t>
            </a:fld>
            <a:endParaRPr lang="en-US" sz="1000" dirty="0">
              <a:latin typeface="Times New Roman" pitchFamily="18" charset="0"/>
            </a:endParaRPr>
          </a:p>
        </p:txBody>
      </p:sp>
      <p:sp>
        <p:nvSpPr>
          <p:cNvPr id="12291" name="Rectangle 2"/>
          <p:cNvSpPr>
            <a:spLocks noGrp="1" noRot="1" noChangeAspect="1" noChangeArrowheads="1" noTextEdit="1"/>
          </p:cNvSpPr>
          <p:nvPr>
            <p:ph type="sldImg"/>
          </p:nvPr>
        </p:nvSpPr>
        <p:spPr>
          <a:xfrm>
            <a:off x="1257300" y="719138"/>
            <a:ext cx="4802188" cy="3600450"/>
          </a:xfrm>
          <a:ln/>
        </p:spPr>
      </p:sp>
      <p:sp>
        <p:nvSpPr>
          <p:cNvPr id="12292" name="Rectangle 3"/>
          <p:cNvSpPr>
            <a:spLocks noGrp="1" noChangeArrowheads="1"/>
          </p:cNvSpPr>
          <p:nvPr>
            <p:ph type="body" idx="1"/>
          </p:nvPr>
        </p:nvSpPr>
        <p:spPr>
          <a:xfrm>
            <a:off x="731842" y="4560892"/>
            <a:ext cx="5851525" cy="4321175"/>
          </a:xfrm>
          <a:noFill/>
        </p:spPr>
        <p:txBody>
          <a:bodyPr/>
          <a:lstStyle/>
          <a:p>
            <a:pPr defTabSz="905267" eaLnBrk="1" hangingPunct="1"/>
            <a:endParaRPr lang="en-US" dirty="0"/>
          </a:p>
        </p:txBody>
      </p:sp>
    </p:spTree>
    <p:extLst>
      <p:ext uri="{BB962C8B-B14F-4D97-AF65-F5344CB8AC3E}">
        <p14:creationId xmlns:p14="http://schemas.microsoft.com/office/powerpoint/2010/main" val="1296656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050" name="Rectangle 7"/>
          <p:cNvSpPr>
            <a:spLocks noGrp="1" noChangeArrowheads="1"/>
          </p:cNvSpPr>
          <p:nvPr>
            <p:ph type="sldNum" sz="quarter" idx="5"/>
          </p:nvPr>
        </p:nvSpPr>
        <p:spPr>
          <a:noFill/>
        </p:spPr>
        <p:txBody>
          <a:bodyPr/>
          <a:lstStyle>
            <a:lvl1pPr defTabSz="938150">
              <a:defRPr b="1">
                <a:solidFill>
                  <a:schemeClr val="bg2"/>
                </a:solidFill>
                <a:latin typeface="Arial" pitchFamily="34" charset="0"/>
              </a:defRPr>
            </a:lvl1pPr>
            <a:lvl2pPr marL="763571" indent="-293681" defTabSz="938150">
              <a:defRPr b="1">
                <a:solidFill>
                  <a:schemeClr val="bg2"/>
                </a:solidFill>
                <a:latin typeface="Arial" pitchFamily="34" charset="0"/>
              </a:defRPr>
            </a:lvl2pPr>
            <a:lvl3pPr marL="1174726" indent="-234945" defTabSz="938150">
              <a:defRPr b="1">
                <a:solidFill>
                  <a:schemeClr val="bg2"/>
                </a:solidFill>
                <a:latin typeface="Arial" pitchFamily="34" charset="0"/>
              </a:defRPr>
            </a:lvl3pPr>
            <a:lvl4pPr marL="1644615" indent="-234945" defTabSz="938150">
              <a:defRPr b="1">
                <a:solidFill>
                  <a:schemeClr val="bg2"/>
                </a:solidFill>
                <a:latin typeface="Arial" pitchFamily="34" charset="0"/>
              </a:defRPr>
            </a:lvl4pPr>
            <a:lvl5pPr marL="2114504" indent="-234945" defTabSz="938150">
              <a:defRPr b="1">
                <a:solidFill>
                  <a:schemeClr val="bg2"/>
                </a:solidFill>
                <a:latin typeface="Arial" pitchFamily="34" charset="0"/>
              </a:defRPr>
            </a:lvl5pPr>
            <a:lvl6pPr marL="2584395" indent="-234945" algn="ctr" defTabSz="938150" eaLnBrk="0" fontAlgn="base" hangingPunct="0">
              <a:spcBef>
                <a:spcPct val="0"/>
              </a:spcBef>
              <a:spcAft>
                <a:spcPct val="0"/>
              </a:spcAft>
              <a:defRPr b="1">
                <a:solidFill>
                  <a:schemeClr val="bg2"/>
                </a:solidFill>
                <a:latin typeface="Arial" pitchFamily="34" charset="0"/>
              </a:defRPr>
            </a:lvl6pPr>
            <a:lvl7pPr marL="3054283" indent="-234945" algn="ctr" defTabSz="938150" eaLnBrk="0" fontAlgn="base" hangingPunct="0">
              <a:spcBef>
                <a:spcPct val="0"/>
              </a:spcBef>
              <a:spcAft>
                <a:spcPct val="0"/>
              </a:spcAft>
              <a:defRPr b="1">
                <a:solidFill>
                  <a:schemeClr val="bg2"/>
                </a:solidFill>
                <a:latin typeface="Arial" pitchFamily="34" charset="0"/>
              </a:defRPr>
            </a:lvl7pPr>
            <a:lvl8pPr marL="3524174" indent="-234945" algn="ctr" defTabSz="938150" eaLnBrk="0" fontAlgn="base" hangingPunct="0">
              <a:spcBef>
                <a:spcPct val="0"/>
              </a:spcBef>
              <a:spcAft>
                <a:spcPct val="0"/>
              </a:spcAft>
              <a:defRPr b="1">
                <a:solidFill>
                  <a:schemeClr val="bg2"/>
                </a:solidFill>
                <a:latin typeface="Arial" pitchFamily="34" charset="0"/>
              </a:defRPr>
            </a:lvl8pPr>
            <a:lvl9pPr marL="3994063" indent="-234945" algn="ctr" defTabSz="938150" eaLnBrk="0" fontAlgn="base" hangingPunct="0">
              <a:spcBef>
                <a:spcPct val="0"/>
              </a:spcBef>
              <a:spcAft>
                <a:spcPct val="0"/>
              </a:spcAft>
              <a:defRPr b="1">
                <a:solidFill>
                  <a:schemeClr val="bg2"/>
                </a:solidFill>
                <a:latin typeface="Arial" pitchFamily="34" charset="0"/>
              </a:defRPr>
            </a:lvl9pPr>
          </a:lstStyle>
          <a:p>
            <a:fld id="{1F0B0AF7-D126-42E7-9674-7EAD4F332DCB}" type="slidenum">
              <a:rPr lang="en-US" b="0" smtClean="0">
                <a:solidFill>
                  <a:schemeClr val="tx1"/>
                </a:solidFill>
                <a:latin typeface="Book Antiqua" pitchFamily="18" charset="0"/>
              </a:rPr>
              <a:pPr/>
              <a:t>2</a:t>
            </a:fld>
            <a:endParaRPr lang="en-US" b="0" dirty="0">
              <a:solidFill>
                <a:schemeClr val="tx1"/>
              </a:solidFill>
              <a:latin typeface="Book Antiqua" pitchFamily="18" charset="0"/>
            </a:endParaRPr>
          </a:p>
        </p:txBody>
      </p:sp>
      <p:sp>
        <p:nvSpPr>
          <p:cNvPr id="642051" name="Rectangle 2"/>
          <p:cNvSpPr>
            <a:spLocks noGrp="1" noRot="1" noChangeAspect="1" noChangeArrowheads="1" noTextEdit="1"/>
          </p:cNvSpPr>
          <p:nvPr>
            <p:ph type="sldImg"/>
          </p:nvPr>
        </p:nvSpPr>
        <p:spPr>
          <a:xfrm>
            <a:off x="1268413" y="728663"/>
            <a:ext cx="4778375" cy="3584575"/>
          </a:xfrm>
          <a:ln/>
        </p:spPr>
      </p:sp>
      <p:sp>
        <p:nvSpPr>
          <p:cNvPr id="642052" name="Rectangle 3"/>
          <p:cNvSpPr>
            <a:spLocks noGrp="1" noChangeArrowheads="1"/>
          </p:cNvSpPr>
          <p:nvPr>
            <p:ph type="body" idx="1"/>
          </p:nvPr>
        </p:nvSpPr>
        <p:spPr>
          <a:xfrm>
            <a:off x="975369" y="4561226"/>
            <a:ext cx="5364480" cy="4315293"/>
          </a:xfrm>
          <a:noFill/>
        </p:spPr>
        <p:txBody>
          <a:bodyPr/>
          <a:lstStyle/>
          <a:p>
            <a:endParaRPr lang="en-US" dirty="0"/>
          </a:p>
        </p:txBody>
      </p:sp>
    </p:spTree>
    <p:extLst>
      <p:ext uri="{BB962C8B-B14F-4D97-AF65-F5344CB8AC3E}">
        <p14:creationId xmlns:p14="http://schemas.microsoft.com/office/powerpoint/2010/main" val="6923602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Grp="1" noChangeArrowheads="1"/>
          </p:cNvSpPr>
          <p:nvPr>
            <p:ph type="sldNum" sz="quarter" idx="5"/>
          </p:nvPr>
        </p:nvSpPr>
        <p:spPr>
          <a:noFill/>
        </p:spPr>
        <p:txBody>
          <a:bodyPr/>
          <a:lstStyle>
            <a:lvl1pPr defTabSz="815526" eaLnBrk="0" hangingPunct="0">
              <a:defRPr sz="2600">
                <a:solidFill>
                  <a:schemeClr val="tx1"/>
                </a:solidFill>
                <a:latin typeface="Arial Narrow" pitchFamily="34" charset="0"/>
                <a:cs typeface="Arial" charset="0"/>
              </a:defRPr>
            </a:lvl1pPr>
            <a:lvl2pPr marL="736808" indent="-283388" defTabSz="815526" eaLnBrk="0" hangingPunct="0">
              <a:defRPr sz="2600">
                <a:solidFill>
                  <a:schemeClr val="tx1"/>
                </a:solidFill>
                <a:latin typeface="Arial Narrow" pitchFamily="34" charset="0"/>
                <a:cs typeface="Arial" charset="0"/>
              </a:defRPr>
            </a:lvl2pPr>
            <a:lvl3pPr marL="1133551" indent="-226710" defTabSz="815526" eaLnBrk="0" hangingPunct="0">
              <a:defRPr sz="2600">
                <a:solidFill>
                  <a:schemeClr val="tx1"/>
                </a:solidFill>
                <a:latin typeface="Arial Narrow" pitchFamily="34" charset="0"/>
                <a:cs typeface="Arial" charset="0"/>
              </a:defRPr>
            </a:lvl3pPr>
            <a:lvl4pPr marL="1586969" indent="-226710" defTabSz="815526" eaLnBrk="0" hangingPunct="0">
              <a:defRPr sz="2600">
                <a:solidFill>
                  <a:schemeClr val="tx1"/>
                </a:solidFill>
                <a:latin typeface="Arial Narrow" pitchFamily="34" charset="0"/>
                <a:cs typeface="Arial" charset="0"/>
              </a:defRPr>
            </a:lvl4pPr>
            <a:lvl5pPr marL="2040392" indent="-226710" defTabSz="815526" eaLnBrk="0" hangingPunct="0">
              <a:defRPr sz="2600">
                <a:solidFill>
                  <a:schemeClr val="tx1"/>
                </a:solidFill>
                <a:latin typeface="Arial Narrow" pitchFamily="34" charset="0"/>
                <a:cs typeface="Arial" charset="0"/>
              </a:defRPr>
            </a:lvl5pPr>
            <a:lvl6pPr marL="2493810" indent="-226710" algn="ctr" defTabSz="815526" eaLnBrk="0" fontAlgn="base" hangingPunct="0">
              <a:spcBef>
                <a:spcPct val="0"/>
              </a:spcBef>
              <a:spcAft>
                <a:spcPct val="0"/>
              </a:spcAft>
              <a:defRPr sz="2600">
                <a:solidFill>
                  <a:schemeClr val="tx1"/>
                </a:solidFill>
                <a:latin typeface="Arial Narrow" pitchFamily="34" charset="0"/>
                <a:cs typeface="Arial" charset="0"/>
              </a:defRPr>
            </a:lvl6pPr>
            <a:lvl7pPr marL="2947231" indent="-226710" algn="ctr" defTabSz="815526" eaLnBrk="0" fontAlgn="base" hangingPunct="0">
              <a:spcBef>
                <a:spcPct val="0"/>
              </a:spcBef>
              <a:spcAft>
                <a:spcPct val="0"/>
              </a:spcAft>
              <a:defRPr sz="2600">
                <a:solidFill>
                  <a:schemeClr val="tx1"/>
                </a:solidFill>
                <a:latin typeface="Arial Narrow" pitchFamily="34" charset="0"/>
                <a:cs typeface="Arial" charset="0"/>
              </a:defRPr>
            </a:lvl7pPr>
            <a:lvl8pPr marL="3400652" indent="-226710" algn="ctr" defTabSz="815526" eaLnBrk="0" fontAlgn="base" hangingPunct="0">
              <a:spcBef>
                <a:spcPct val="0"/>
              </a:spcBef>
              <a:spcAft>
                <a:spcPct val="0"/>
              </a:spcAft>
              <a:defRPr sz="2600">
                <a:solidFill>
                  <a:schemeClr val="tx1"/>
                </a:solidFill>
                <a:latin typeface="Arial Narrow" pitchFamily="34" charset="0"/>
                <a:cs typeface="Arial" charset="0"/>
              </a:defRPr>
            </a:lvl8pPr>
            <a:lvl9pPr marL="3854072" indent="-226710" algn="ctr" defTabSz="815526" eaLnBrk="0" fontAlgn="base" hangingPunct="0">
              <a:spcBef>
                <a:spcPct val="0"/>
              </a:spcBef>
              <a:spcAft>
                <a:spcPct val="0"/>
              </a:spcAft>
              <a:defRPr sz="2600">
                <a:solidFill>
                  <a:schemeClr val="tx1"/>
                </a:solidFill>
                <a:latin typeface="Arial Narrow" pitchFamily="34" charset="0"/>
                <a:cs typeface="Arial" charset="0"/>
              </a:defRPr>
            </a:lvl9pPr>
          </a:lstStyle>
          <a:p>
            <a:fld id="{9FDE29FA-22B9-4799-8690-23A0345200D7}" type="slidenum">
              <a:rPr lang="en-US" sz="1000">
                <a:latin typeface="Times New Roman" pitchFamily="18" charset="0"/>
              </a:rPr>
              <a:pPr/>
              <a:t>3</a:t>
            </a:fld>
            <a:endParaRPr lang="en-US" sz="1000" dirty="0">
              <a:latin typeface="Times New Roman" pitchFamily="18" charset="0"/>
            </a:endParaRPr>
          </a:p>
        </p:txBody>
      </p:sp>
      <p:sp>
        <p:nvSpPr>
          <p:cNvPr id="14339" name="Rectangle 2"/>
          <p:cNvSpPr>
            <a:spLocks noGrp="1" noRot="1" noChangeAspect="1" noChangeArrowheads="1" noTextEdit="1"/>
          </p:cNvSpPr>
          <p:nvPr>
            <p:ph type="sldImg"/>
          </p:nvPr>
        </p:nvSpPr>
        <p:spPr>
          <a:xfrm>
            <a:off x="1271588" y="727075"/>
            <a:ext cx="4783137" cy="3586163"/>
          </a:xfrm>
          <a:ln/>
        </p:spPr>
      </p:sp>
      <p:sp>
        <p:nvSpPr>
          <p:cNvPr id="14340" name="Rectangle 3"/>
          <p:cNvSpPr>
            <a:spLocks noGrp="1" noChangeArrowheads="1"/>
          </p:cNvSpPr>
          <p:nvPr>
            <p:ph type="body" idx="1"/>
          </p:nvPr>
        </p:nvSpPr>
        <p:spPr>
          <a:xfrm>
            <a:off x="974726" y="4560892"/>
            <a:ext cx="5365750" cy="4318000"/>
          </a:xfrm>
          <a:noFill/>
        </p:spPr>
        <p:txBody>
          <a:bodyPr/>
          <a:lstStyle/>
          <a:p>
            <a:pPr eaLnBrk="1" hangingPunct="1"/>
            <a:endParaRPr lang="en-US" dirty="0"/>
          </a:p>
        </p:txBody>
      </p:sp>
    </p:spTree>
    <p:extLst>
      <p:ext uri="{BB962C8B-B14F-4D97-AF65-F5344CB8AC3E}">
        <p14:creationId xmlns:p14="http://schemas.microsoft.com/office/powerpoint/2010/main" val="33419242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Grp="1" noChangeArrowheads="1"/>
          </p:cNvSpPr>
          <p:nvPr>
            <p:ph type="sldNum" sz="quarter" idx="5"/>
          </p:nvPr>
        </p:nvSpPr>
        <p:spPr>
          <a:noFill/>
        </p:spPr>
        <p:txBody>
          <a:bodyPr/>
          <a:lstStyle>
            <a:lvl1pPr defTabSz="891378" eaLnBrk="0" hangingPunct="0">
              <a:defRPr sz="2800">
                <a:solidFill>
                  <a:schemeClr val="tx1"/>
                </a:solidFill>
                <a:latin typeface="Arial Narrow" pitchFamily="34" charset="0"/>
                <a:cs typeface="Arial" charset="0"/>
              </a:defRPr>
            </a:lvl1pPr>
            <a:lvl2pPr marL="805336" indent="-309744" defTabSz="891378" eaLnBrk="0" hangingPunct="0">
              <a:defRPr sz="2800">
                <a:solidFill>
                  <a:schemeClr val="tx1"/>
                </a:solidFill>
                <a:latin typeface="Arial Narrow" pitchFamily="34" charset="0"/>
                <a:cs typeface="Arial" charset="0"/>
              </a:defRPr>
            </a:lvl2pPr>
            <a:lvl3pPr marL="1238981" indent="-247796" defTabSz="891378" eaLnBrk="0" hangingPunct="0">
              <a:defRPr sz="2800">
                <a:solidFill>
                  <a:schemeClr val="tx1"/>
                </a:solidFill>
                <a:latin typeface="Arial Narrow" pitchFamily="34" charset="0"/>
                <a:cs typeface="Arial" charset="0"/>
              </a:defRPr>
            </a:lvl3pPr>
            <a:lvl4pPr marL="1734569" indent="-247796" defTabSz="891378" eaLnBrk="0" hangingPunct="0">
              <a:defRPr sz="2800">
                <a:solidFill>
                  <a:schemeClr val="tx1"/>
                </a:solidFill>
                <a:latin typeface="Arial Narrow" pitchFamily="34" charset="0"/>
                <a:cs typeface="Arial" charset="0"/>
              </a:defRPr>
            </a:lvl4pPr>
            <a:lvl5pPr marL="2230166" indent="-247796" defTabSz="891378" eaLnBrk="0" hangingPunct="0">
              <a:defRPr sz="2800">
                <a:solidFill>
                  <a:schemeClr val="tx1"/>
                </a:solidFill>
                <a:latin typeface="Arial Narrow" pitchFamily="34" charset="0"/>
                <a:cs typeface="Arial" charset="0"/>
              </a:defRPr>
            </a:lvl5pPr>
            <a:lvl6pPr marL="2725757" indent="-247796" algn="ctr" defTabSz="891378" eaLnBrk="0" fontAlgn="base" hangingPunct="0">
              <a:spcBef>
                <a:spcPct val="0"/>
              </a:spcBef>
              <a:spcAft>
                <a:spcPct val="0"/>
              </a:spcAft>
              <a:defRPr sz="2800">
                <a:solidFill>
                  <a:schemeClr val="tx1"/>
                </a:solidFill>
                <a:latin typeface="Arial Narrow" pitchFamily="34" charset="0"/>
                <a:cs typeface="Arial" charset="0"/>
              </a:defRPr>
            </a:lvl6pPr>
            <a:lvl7pPr marL="3221350" indent="-247796" algn="ctr" defTabSz="891378" eaLnBrk="0" fontAlgn="base" hangingPunct="0">
              <a:spcBef>
                <a:spcPct val="0"/>
              </a:spcBef>
              <a:spcAft>
                <a:spcPct val="0"/>
              </a:spcAft>
              <a:defRPr sz="2800">
                <a:solidFill>
                  <a:schemeClr val="tx1"/>
                </a:solidFill>
                <a:latin typeface="Arial Narrow" pitchFamily="34" charset="0"/>
                <a:cs typeface="Arial" charset="0"/>
              </a:defRPr>
            </a:lvl7pPr>
            <a:lvl8pPr marL="3716940" indent="-247796" algn="ctr" defTabSz="891378" eaLnBrk="0" fontAlgn="base" hangingPunct="0">
              <a:spcBef>
                <a:spcPct val="0"/>
              </a:spcBef>
              <a:spcAft>
                <a:spcPct val="0"/>
              </a:spcAft>
              <a:defRPr sz="2800">
                <a:solidFill>
                  <a:schemeClr val="tx1"/>
                </a:solidFill>
                <a:latin typeface="Arial Narrow" pitchFamily="34" charset="0"/>
                <a:cs typeface="Arial" charset="0"/>
              </a:defRPr>
            </a:lvl8pPr>
            <a:lvl9pPr marL="4212534" indent="-247796" algn="ctr" defTabSz="891378" eaLnBrk="0" fontAlgn="base" hangingPunct="0">
              <a:spcBef>
                <a:spcPct val="0"/>
              </a:spcBef>
              <a:spcAft>
                <a:spcPct val="0"/>
              </a:spcAft>
              <a:defRPr sz="2800">
                <a:solidFill>
                  <a:schemeClr val="tx1"/>
                </a:solidFill>
                <a:latin typeface="Arial Narrow" pitchFamily="34" charset="0"/>
                <a:cs typeface="Arial" charset="0"/>
              </a:defRPr>
            </a:lvl9pPr>
          </a:lstStyle>
          <a:p>
            <a:fld id="{9FDE29FA-22B9-4799-8690-23A0345200D7}" type="slidenum">
              <a:rPr lang="en-US" sz="1000">
                <a:latin typeface="Times New Roman" pitchFamily="18" charset="0"/>
              </a:rPr>
              <a:pPr/>
              <a:t>4</a:t>
            </a:fld>
            <a:endParaRPr lang="en-US" sz="1000" dirty="0">
              <a:latin typeface="Times New Roman" pitchFamily="18" charset="0"/>
            </a:endParaRPr>
          </a:p>
        </p:txBody>
      </p:sp>
      <p:sp>
        <p:nvSpPr>
          <p:cNvPr id="14339" name="Rectangle 2"/>
          <p:cNvSpPr>
            <a:spLocks noGrp="1" noRot="1" noChangeAspect="1" noChangeArrowheads="1" noTextEdit="1"/>
          </p:cNvSpPr>
          <p:nvPr>
            <p:ph type="sldImg"/>
          </p:nvPr>
        </p:nvSpPr>
        <p:spPr>
          <a:xfrm>
            <a:off x="1525588" y="776288"/>
            <a:ext cx="5099050" cy="3824287"/>
          </a:xfrm>
          <a:ln/>
        </p:spPr>
      </p:sp>
      <p:sp>
        <p:nvSpPr>
          <p:cNvPr id="14340" name="Rectangle 3"/>
          <p:cNvSpPr>
            <a:spLocks noGrp="1" noChangeArrowheads="1"/>
          </p:cNvSpPr>
          <p:nvPr>
            <p:ph type="body" idx="1"/>
          </p:nvPr>
        </p:nvSpPr>
        <p:spPr>
          <a:xfrm>
            <a:off x="1084924" y="4864866"/>
            <a:ext cx="5972315" cy="4605790"/>
          </a:xfrm>
          <a:noFill/>
        </p:spPr>
        <p:txBody>
          <a:bodyPr/>
          <a:lstStyle/>
          <a:p>
            <a:pPr eaLnBrk="1" hangingPunct="1"/>
            <a:endParaRPr lang="en-US" dirty="0"/>
          </a:p>
        </p:txBody>
      </p:sp>
    </p:spTree>
    <p:extLst>
      <p:ext uri="{BB962C8B-B14F-4D97-AF65-F5344CB8AC3E}">
        <p14:creationId xmlns:p14="http://schemas.microsoft.com/office/powerpoint/2010/main" val="39954370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Grp="1" noChangeArrowheads="1"/>
          </p:cNvSpPr>
          <p:nvPr>
            <p:ph type="sldNum" sz="quarter" idx="5"/>
          </p:nvPr>
        </p:nvSpPr>
        <p:spPr>
          <a:noFill/>
        </p:spPr>
        <p:txBody>
          <a:bodyPr/>
          <a:lstStyle>
            <a:lvl1pPr defTabSz="815526" eaLnBrk="0" hangingPunct="0">
              <a:defRPr sz="2600">
                <a:solidFill>
                  <a:schemeClr val="tx1"/>
                </a:solidFill>
                <a:latin typeface="Arial Narrow" pitchFamily="34" charset="0"/>
                <a:cs typeface="Arial" charset="0"/>
              </a:defRPr>
            </a:lvl1pPr>
            <a:lvl2pPr marL="736808" indent="-283388" defTabSz="815526" eaLnBrk="0" hangingPunct="0">
              <a:defRPr sz="2600">
                <a:solidFill>
                  <a:schemeClr val="tx1"/>
                </a:solidFill>
                <a:latin typeface="Arial Narrow" pitchFamily="34" charset="0"/>
                <a:cs typeface="Arial" charset="0"/>
              </a:defRPr>
            </a:lvl2pPr>
            <a:lvl3pPr marL="1133551" indent="-226710" defTabSz="815526" eaLnBrk="0" hangingPunct="0">
              <a:defRPr sz="2600">
                <a:solidFill>
                  <a:schemeClr val="tx1"/>
                </a:solidFill>
                <a:latin typeface="Arial Narrow" pitchFamily="34" charset="0"/>
                <a:cs typeface="Arial" charset="0"/>
              </a:defRPr>
            </a:lvl3pPr>
            <a:lvl4pPr marL="1586969" indent="-226710" defTabSz="815526" eaLnBrk="0" hangingPunct="0">
              <a:defRPr sz="2600">
                <a:solidFill>
                  <a:schemeClr val="tx1"/>
                </a:solidFill>
                <a:latin typeface="Arial Narrow" pitchFamily="34" charset="0"/>
                <a:cs typeface="Arial" charset="0"/>
              </a:defRPr>
            </a:lvl4pPr>
            <a:lvl5pPr marL="2040392" indent="-226710" defTabSz="815526" eaLnBrk="0" hangingPunct="0">
              <a:defRPr sz="2600">
                <a:solidFill>
                  <a:schemeClr val="tx1"/>
                </a:solidFill>
                <a:latin typeface="Arial Narrow" pitchFamily="34" charset="0"/>
                <a:cs typeface="Arial" charset="0"/>
              </a:defRPr>
            </a:lvl5pPr>
            <a:lvl6pPr marL="2493810" indent="-226710" algn="ctr" defTabSz="815526" eaLnBrk="0" fontAlgn="base" hangingPunct="0">
              <a:spcBef>
                <a:spcPct val="0"/>
              </a:spcBef>
              <a:spcAft>
                <a:spcPct val="0"/>
              </a:spcAft>
              <a:defRPr sz="2600">
                <a:solidFill>
                  <a:schemeClr val="tx1"/>
                </a:solidFill>
                <a:latin typeface="Arial Narrow" pitchFamily="34" charset="0"/>
                <a:cs typeface="Arial" charset="0"/>
              </a:defRPr>
            </a:lvl6pPr>
            <a:lvl7pPr marL="2947231" indent="-226710" algn="ctr" defTabSz="815526" eaLnBrk="0" fontAlgn="base" hangingPunct="0">
              <a:spcBef>
                <a:spcPct val="0"/>
              </a:spcBef>
              <a:spcAft>
                <a:spcPct val="0"/>
              </a:spcAft>
              <a:defRPr sz="2600">
                <a:solidFill>
                  <a:schemeClr val="tx1"/>
                </a:solidFill>
                <a:latin typeface="Arial Narrow" pitchFamily="34" charset="0"/>
                <a:cs typeface="Arial" charset="0"/>
              </a:defRPr>
            </a:lvl7pPr>
            <a:lvl8pPr marL="3400652" indent="-226710" algn="ctr" defTabSz="815526" eaLnBrk="0" fontAlgn="base" hangingPunct="0">
              <a:spcBef>
                <a:spcPct val="0"/>
              </a:spcBef>
              <a:spcAft>
                <a:spcPct val="0"/>
              </a:spcAft>
              <a:defRPr sz="2600">
                <a:solidFill>
                  <a:schemeClr val="tx1"/>
                </a:solidFill>
                <a:latin typeface="Arial Narrow" pitchFamily="34" charset="0"/>
                <a:cs typeface="Arial" charset="0"/>
              </a:defRPr>
            </a:lvl8pPr>
            <a:lvl9pPr marL="3854072" indent="-226710" algn="ctr" defTabSz="815526" eaLnBrk="0" fontAlgn="base" hangingPunct="0">
              <a:spcBef>
                <a:spcPct val="0"/>
              </a:spcBef>
              <a:spcAft>
                <a:spcPct val="0"/>
              </a:spcAft>
              <a:defRPr sz="2600">
                <a:solidFill>
                  <a:schemeClr val="tx1"/>
                </a:solidFill>
                <a:latin typeface="Arial Narrow" pitchFamily="34" charset="0"/>
                <a:cs typeface="Arial" charset="0"/>
              </a:defRPr>
            </a:lvl9pPr>
          </a:lstStyle>
          <a:p>
            <a:pPr marL="0" marR="0" lvl="0" indent="0" algn="r" defTabSz="815526" rtl="0" eaLnBrk="0" fontAlgn="auto" latinLnBrk="0" hangingPunct="0">
              <a:lnSpc>
                <a:spcPct val="100000"/>
              </a:lnSpc>
              <a:spcBef>
                <a:spcPts val="0"/>
              </a:spcBef>
              <a:spcAft>
                <a:spcPts val="0"/>
              </a:spcAft>
              <a:buClrTx/>
              <a:buSzTx/>
              <a:buFontTx/>
              <a:buNone/>
              <a:tabLst/>
              <a:defRPr/>
            </a:pPr>
            <a:fld id="{9FDE29FA-22B9-4799-8690-23A0345200D7}" type="slidenum">
              <a:rPr kumimoji="0" lang="en-US" sz="1000" b="0" i="0" u="none" strike="noStrike" kern="1200" cap="none" spc="0" normalizeH="0" baseline="0" noProof="0">
                <a:ln>
                  <a:noFill/>
                </a:ln>
                <a:solidFill>
                  <a:srgbClr val="000000"/>
                </a:solidFill>
                <a:effectLst/>
                <a:uLnTx/>
                <a:uFillTx/>
                <a:latin typeface="Times New Roman" pitchFamily="18" charset="0"/>
                <a:ea typeface="+mn-ea"/>
                <a:cs typeface="Arial" charset="0"/>
              </a:rPr>
              <a:pPr marL="0" marR="0" lvl="0" indent="0" algn="r" defTabSz="815526" rtl="0" eaLnBrk="0" fontAlgn="auto" latinLnBrk="0" hangingPunct="0">
                <a:lnSpc>
                  <a:spcPct val="100000"/>
                </a:lnSpc>
                <a:spcBef>
                  <a:spcPts val="0"/>
                </a:spcBef>
                <a:spcAft>
                  <a:spcPts val="0"/>
                </a:spcAft>
                <a:buClrTx/>
                <a:buSzTx/>
                <a:buFontTx/>
                <a:buNone/>
                <a:tabLst/>
                <a:defRPr/>
              </a:pPr>
              <a:t>5</a:t>
            </a:fld>
            <a:endPar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
        <p:nvSpPr>
          <p:cNvPr id="14339" name="Rectangle 2"/>
          <p:cNvSpPr>
            <a:spLocks noGrp="1" noRot="1" noChangeAspect="1" noChangeArrowheads="1" noTextEdit="1"/>
          </p:cNvSpPr>
          <p:nvPr>
            <p:ph type="sldImg"/>
          </p:nvPr>
        </p:nvSpPr>
        <p:spPr>
          <a:xfrm>
            <a:off x="1271588" y="727075"/>
            <a:ext cx="4783137" cy="3586163"/>
          </a:xfrm>
          <a:ln/>
        </p:spPr>
      </p:sp>
      <p:sp>
        <p:nvSpPr>
          <p:cNvPr id="14340" name="Rectangle 3"/>
          <p:cNvSpPr>
            <a:spLocks noGrp="1" noChangeArrowheads="1"/>
          </p:cNvSpPr>
          <p:nvPr>
            <p:ph type="body" idx="1"/>
          </p:nvPr>
        </p:nvSpPr>
        <p:spPr>
          <a:xfrm>
            <a:off x="974726" y="4560892"/>
            <a:ext cx="5365750" cy="4318000"/>
          </a:xfrm>
          <a:noFill/>
        </p:spPr>
        <p:txBody>
          <a:bodyPr/>
          <a:lstStyle/>
          <a:p>
            <a:pPr eaLnBrk="1" hangingPunct="1"/>
            <a:endParaRPr lang="en-US" dirty="0"/>
          </a:p>
        </p:txBody>
      </p:sp>
    </p:spTree>
    <p:extLst>
      <p:ext uri="{BB962C8B-B14F-4D97-AF65-F5344CB8AC3E}">
        <p14:creationId xmlns:p14="http://schemas.microsoft.com/office/powerpoint/2010/main" val="34450309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050" name="Rectangle 7"/>
          <p:cNvSpPr>
            <a:spLocks noGrp="1" noChangeArrowheads="1"/>
          </p:cNvSpPr>
          <p:nvPr>
            <p:ph type="sldNum" sz="quarter" idx="5"/>
          </p:nvPr>
        </p:nvSpPr>
        <p:spPr>
          <a:noFill/>
        </p:spPr>
        <p:txBody>
          <a:bodyPr/>
          <a:lstStyle>
            <a:lvl1pPr defTabSz="938150">
              <a:defRPr b="1">
                <a:solidFill>
                  <a:schemeClr val="bg2"/>
                </a:solidFill>
                <a:latin typeface="Arial" pitchFamily="34" charset="0"/>
              </a:defRPr>
            </a:lvl1pPr>
            <a:lvl2pPr marL="763571" indent="-293681" defTabSz="938150">
              <a:defRPr b="1">
                <a:solidFill>
                  <a:schemeClr val="bg2"/>
                </a:solidFill>
                <a:latin typeface="Arial" pitchFamily="34" charset="0"/>
              </a:defRPr>
            </a:lvl2pPr>
            <a:lvl3pPr marL="1174726" indent="-234945" defTabSz="938150">
              <a:defRPr b="1">
                <a:solidFill>
                  <a:schemeClr val="bg2"/>
                </a:solidFill>
                <a:latin typeface="Arial" pitchFamily="34" charset="0"/>
              </a:defRPr>
            </a:lvl3pPr>
            <a:lvl4pPr marL="1644615" indent="-234945" defTabSz="938150">
              <a:defRPr b="1">
                <a:solidFill>
                  <a:schemeClr val="bg2"/>
                </a:solidFill>
                <a:latin typeface="Arial" pitchFamily="34" charset="0"/>
              </a:defRPr>
            </a:lvl4pPr>
            <a:lvl5pPr marL="2114504" indent="-234945" defTabSz="938150">
              <a:defRPr b="1">
                <a:solidFill>
                  <a:schemeClr val="bg2"/>
                </a:solidFill>
                <a:latin typeface="Arial" pitchFamily="34" charset="0"/>
              </a:defRPr>
            </a:lvl5pPr>
            <a:lvl6pPr marL="2584395" indent="-234945" algn="ctr" defTabSz="938150" eaLnBrk="0" fontAlgn="base" hangingPunct="0">
              <a:spcBef>
                <a:spcPct val="0"/>
              </a:spcBef>
              <a:spcAft>
                <a:spcPct val="0"/>
              </a:spcAft>
              <a:defRPr b="1">
                <a:solidFill>
                  <a:schemeClr val="bg2"/>
                </a:solidFill>
                <a:latin typeface="Arial" pitchFamily="34" charset="0"/>
              </a:defRPr>
            </a:lvl6pPr>
            <a:lvl7pPr marL="3054283" indent="-234945" algn="ctr" defTabSz="938150" eaLnBrk="0" fontAlgn="base" hangingPunct="0">
              <a:spcBef>
                <a:spcPct val="0"/>
              </a:spcBef>
              <a:spcAft>
                <a:spcPct val="0"/>
              </a:spcAft>
              <a:defRPr b="1">
                <a:solidFill>
                  <a:schemeClr val="bg2"/>
                </a:solidFill>
                <a:latin typeface="Arial" pitchFamily="34" charset="0"/>
              </a:defRPr>
            </a:lvl7pPr>
            <a:lvl8pPr marL="3524174" indent="-234945" algn="ctr" defTabSz="938150" eaLnBrk="0" fontAlgn="base" hangingPunct="0">
              <a:spcBef>
                <a:spcPct val="0"/>
              </a:spcBef>
              <a:spcAft>
                <a:spcPct val="0"/>
              </a:spcAft>
              <a:defRPr b="1">
                <a:solidFill>
                  <a:schemeClr val="bg2"/>
                </a:solidFill>
                <a:latin typeface="Arial" pitchFamily="34" charset="0"/>
              </a:defRPr>
            </a:lvl8pPr>
            <a:lvl9pPr marL="3994063" indent="-234945" algn="ctr" defTabSz="938150" eaLnBrk="0" fontAlgn="base" hangingPunct="0">
              <a:spcBef>
                <a:spcPct val="0"/>
              </a:spcBef>
              <a:spcAft>
                <a:spcPct val="0"/>
              </a:spcAft>
              <a:defRPr b="1">
                <a:solidFill>
                  <a:schemeClr val="bg2"/>
                </a:solidFill>
                <a:latin typeface="Arial" pitchFamily="34" charset="0"/>
              </a:defRPr>
            </a:lvl9pPr>
          </a:lstStyle>
          <a:p>
            <a:fld id="{1F0B0AF7-D126-42E7-9674-7EAD4F332DCB}" type="slidenum">
              <a:rPr lang="en-US" b="0" smtClean="0">
                <a:solidFill>
                  <a:schemeClr val="tx1"/>
                </a:solidFill>
                <a:latin typeface="Book Antiqua" pitchFamily="18" charset="0"/>
              </a:rPr>
              <a:pPr/>
              <a:t>12</a:t>
            </a:fld>
            <a:endParaRPr lang="en-US" b="0" dirty="0">
              <a:solidFill>
                <a:schemeClr val="tx1"/>
              </a:solidFill>
              <a:latin typeface="Book Antiqua" pitchFamily="18" charset="0"/>
            </a:endParaRPr>
          </a:p>
        </p:txBody>
      </p:sp>
      <p:sp>
        <p:nvSpPr>
          <p:cNvPr id="642051" name="Rectangle 2"/>
          <p:cNvSpPr>
            <a:spLocks noGrp="1" noRot="1" noChangeAspect="1" noChangeArrowheads="1" noTextEdit="1"/>
          </p:cNvSpPr>
          <p:nvPr>
            <p:ph type="sldImg"/>
          </p:nvPr>
        </p:nvSpPr>
        <p:spPr>
          <a:xfrm>
            <a:off x="1268413" y="728663"/>
            <a:ext cx="4778375" cy="3584575"/>
          </a:xfrm>
          <a:ln/>
        </p:spPr>
      </p:sp>
      <p:sp>
        <p:nvSpPr>
          <p:cNvPr id="642052" name="Rectangle 3"/>
          <p:cNvSpPr>
            <a:spLocks noGrp="1" noChangeArrowheads="1"/>
          </p:cNvSpPr>
          <p:nvPr>
            <p:ph type="body" idx="1"/>
          </p:nvPr>
        </p:nvSpPr>
        <p:spPr>
          <a:xfrm>
            <a:off x="975369" y="4561226"/>
            <a:ext cx="5364480" cy="4315293"/>
          </a:xfrm>
          <a:noFill/>
        </p:spPr>
        <p:txBody>
          <a:bodyPr/>
          <a:lstStyle/>
          <a:p>
            <a:endParaRPr lang="en-US" dirty="0"/>
          </a:p>
        </p:txBody>
      </p:sp>
    </p:spTree>
    <p:extLst>
      <p:ext uri="{BB962C8B-B14F-4D97-AF65-F5344CB8AC3E}">
        <p14:creationId xmlns:p14="http://schemas.microsoft.com/office/powerpoint/2010/main" val="16387853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27759" y="2389803"/>
            <a:ext cx="7315200" cy="1592052"/>
          </a:xfrm>
        </p:spPr>
        <p:txBody>
          <a:bodyPr anchor="b"/>
          <a:lstStyle>
            <a:lvl1pPr algn="ctr">
              <a:defRPr sz="4800"/>
            </a:lvl1pPr>
          </a:lstStyle>
          <a:p>
            <a:r>
              <a:rPr lang="en-US" dirty="0"/>
              <a:t>Click to edit Master title style</a:t>
            </a:r>
          </a:p>
        </p:txBody>
      </p:sp>
      <p:sp>
        <p:nvSpPr>
          <p:cNvPr id="3" name="Subtitle 2"/>
          <p:cNvSpPr>
            <a:spLocks noGrp="1"/>
          </p:cNvSpPr>
          <p:nvPr>
            <p:ph type="subTitle" idx="1"/>
          </p:nvPr>
        </p:nvSpPr>
        <p:spPr>
          <a:xfrm>
            <a:off x="1219200" y="4648201"/>
            <a:ext cx="7315200" cy="1600200"/>
          </a:xfrm>
        </p:spPr>
        <p:txBody>
          <a:bodyPr/>
          <a:lstStyle>
            <a:lvl1pPr marL="0" indent="0" algn="ctr">
              <a:buNone/>
              <a:defRPr sz="1920"/>
            </a:lvl1pPr>
            <a:lvl2pPr marL="365760" indent="0" algn="ctr">
              <a:buNone/>
              <a:defRPr sz="1600"/>
            </a:lvl2pPr>
            <a:lvl3pPr marL="731520" indent="0" algn="ctr">
              <a:buNone/>
              <a:defRPr sz="1440"/>
            </a:lvl3pPr>
            <a:lvl4pPr marL="1097280" indent="0" algn="ctr">
              <a:buNone/>
              <a:defRPr sz="1280"/>
            </a:lvl4pPr>
            <a:lvl5pPr marL="1463040" indent="0" algn="ctr">
              <a:buNone/>
              <a:defRPr sz="1280"/>
            </a:lvl5pPr>
            <a:lvl6pPr marL="1828800" indent="0" algn="ctr">
              <a:buNone/>
              <a:defRPr sz="1280"/>
            </a:lvl6pPr>
            <a:lvl7pPr marL="2194560" indent="0" algn="ctr">
              <a:buNone/>
              <a:defRPr sz="1280"/>
            </a:lvl7pPr>
            <a:lvl8pPr marL="2560320" indent="0" algn="ctr">
              <a:buNone/>
              <a:defRPr sz="1280"/>
            </a:lvl8pPr>
            <a:lvl9pPr marL="2926080" indent="0" algn="ctr">
              <a:buNone/>
              <a:defRPr sz="1280"/>
            </a:lvl9pPr>
          </a:lstStyle>
          <a:p>
            <a:r>
              <a:rPr lang="en-US" dirty="0"/>
              <a:t>Click to edit Master subtitle style</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43416" y="404443"/>
            <a:ext cx="3266767" cy="1828800"/>
          </a:xfrm>
          <a:prstGeom prst="rect">
            <a:avLst/>
          </a:prstGeom>
        </p:spPr>
      </p:pic>
      <p:cxnSp>
        <p:nvCxnSpPr>
          <p:cNvPr id="10" name="Straight Connector 9"/>
          <p:cNvCxnSpPr/>
          <p:nvPr userDrawn="1"/>
        </p:nvCxnSpPr>
        <p:spPr>
          <a:xfrm flipV="1">
            <a:off x="392462" y="4294975"/>
            <a:ext cx="8968676" cy="48126"/>
          </a:xfrm>
          <a:prstGeom prst="line">
            <a:avLst/>
          </a:prstGeom>
          <a:ln w="38100">
            <a:solidFill>
              <a:srgbClr val="21406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4969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1831" y="487680"/>
            <a:ext cx="3145790" cy="1706880"/>
          </a:xfrm>
        </p:spPr>
        <p:txBody>
          <a:bodyPr anchor="b"/>
          <a:lstStyle>
            <a:lvl1pPr>
              <a:defRPr sz="2560"/>
            </a:lvl1pPr>
          </a:lstStyle>
          <a:p>
            <a:r>
              <a:rPr lang="en-US"/>
              <a:t>Click to edit Master title style</a:t>
            </a:r>
          </a:p>
        </p:txBody>
      </p:sp>
      <p:sp>
        <p:nvSpPr>
          <p:cNvPr id="3" name="Picture Placeholder 2"/>
          <p:cNvSpPr>
            <a:spLocks noGrp="1"/>
          </p:cNvSpPr>
          <p:nvPr>
            <p:ph type="pic" idx="1"/>
          </p:nvPr>
        </p:nvSpPr>
        <p:spPr>
          <a:xfrm>
            <a:off x="4146550" y="1053254"/>
            <a:ext cx="4937760" cy="5198533"/>
          </a:xfrm>
        </p:spPr>
        <p:txBody>
          <a:bodyPr/>
          <a:lstStyle>
            <a:lvl1pPr marL="0" indent="0">
              <a:buNone/>
              <a:defRPr sz="2560"/>
            </a:lvl1pPr>
            <a:lvl2pPr marL="365760" indent="0">
              <a:buNone/>
              <a:defRPr sz="2240"/>
            </a:lvl2pPr>
            <a:lvl3pPr marL="731520" indent="0">
              <a:buNone/>
              <a:defRPr sz="1920"/>
            </a:lvl3pPr>
            <a:lvl4pPr marL="1097280" indent="0">
              <a:buNone/>
              <a:defRPr sz="1600"/>
            </a:lvl4pPr>
            <a:lvl5pPr marL="1463040" indent="0">
              <a:buNone/>
              <a:defRPr sz="1600"/>
            </a:lvl5pPr>
            <a:lvl6pPr marL="1828800" indent="0">
              <a:buNone/>
              <a:defRPr sz="1600"/>
            </a:lvl6pPr>
            <a:lvl7pPr marL="2194560" indent="0">
              <a:buNone/>
              <a:defRPr sz="1600"/>
            </a:lvl7pPr>
            <a:lvl8pPr marL="2560320" indent="0">
              <a:buNone/>
              <a:defRPr sz="1600"/>
            </a:lvl8pPr>
            <a:lvl9pPr marL="2926080" indent="0">
              <a:buNone/>
              <a:defRPr sz="1600"/>
            </a:lvl9pPr>
          </a:lstStyle>
          <a:p>
            <a:endParaRPr lang="en-US" dirty="0"/>
          </a:p>
        </p:txBody>
      </p:sp>
      <p:sp>
        <p:nvSpPr>
          <p:cNvPr id="4" name="Text Placeholder 3"/>
          <p:cNvSpPr>
            <a:spLocks noGrp="1"/>
          </p:cNvSpPr>
          <p:nvPr>
            <p:ph type="body" sz="half" idx="2"/>
          </p:nvPr>
        </p:nvSpPr>
        <p:spPr>
          <a:xfrm>
            <a:off x="671831" y="2194560"/>
            <a:ext cx="3145790" cy="4065694"/>
          </a:xfrm>
        </p:spPr>
        <p:txBody>
          <a:bodyPr/>
          <a:lstStyle>
            <a:lvl1pPr marL="0" indent="0">
              <a:buNone/>
              <a:defRPr sz="1280"/>
            </a:lvl1pPr>
            <a:lvl2pPr marL="365760" indent="0">
              <a:buNone/>
              <a:defRPr sz="1120"/>
            </a:lvl2pPr>
            <a:lvl3pPr marL="731520" indent="0">
              <a:buNone/>
              <a:defRPr sz="960"/>
            </a:lvl3pPr>
            <a:lvl4pPr marL="1097280" indent="0">
              <a:buNone/>
              <a:defRPr sz="800"/>
            </a:lvl4pPr>
            <a:lvl5pPr marL="1463040" indent="0">
              <a:buNone/>
              <a:defRPr sz="800"/>
            </a:lvl5pPr>
            <a:lvl6pPr marL="1828800" indent="0">
              <a:buNone/>
              <a:defRPr sz="800"/>
            </a:lvl6pPr>
            <a:lvl7pPr marL="2194560" indent="0">
              <a:buNone/>
              <a:defRPr sz="800"/>
            </a:lvl7pPr>
            <a:lvl8pPr marL="2560320" indent="0">
              <a:buNone/>
              <a:defRPr sz="800"/>
            </a:lvl8pPr>
            <a:lvl9pPr marL="2926080" indent="0">
              <a:buNone/>
              <a:defRPr sz="800"/>
            </a:lvl9pPr>
          </a:lstStyle>
          <a:p>
            <a:pPr lvl="0"/>
            <a:r>
              <a:rPr lang="en-US"/>
              <a:t>Edit Master text styles</a:t>
            </a:r>
          </a:p>
        </p:txBody>
      </p:sp>
      <p:cxnSp>
        <p:nvCxnSpPr>
          <p:cNvPr id="8" name="Straight Connector 7"/>
          <p:cNvCxnSpPr/>
          <p:nvPr userDrawn="1"/>
        </p:nvCxnSpPr>
        <p:spPr>
          <a:xfrm>
            <a:off x="533400" y="2194560"/>
            <a:ext cx="3429000" cy="1"/>
          </a:xfrm>
          <a:prstGeom prst="line">
            <a:avLst/>
          </a:prstGeom>
          <a:ln w="38100">
            <a:solidFill>
              <a:srgbClr val="21406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0315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39725" indent="-339725">
              <a:defRPr/>
            </a:lvl1pPr>
            <a:lvl2pPr marL="692150" indent="-327025">
              <a:defRPr/>
            </a:lvl2pPr>
            <a:lvl3pPr>
              <a:defRPr/>
            </a:lvl3pPr>
            <a:lvl4pPr>
              <a:defRPr>
                <a:solidFill>
                  <a:schemeClr val="accent2"/>
                </a:solidFill>
              </a:defRPr>
            </a:lvl4pPr>
            <a:lvl5pPr>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p:cNvCxnSpPr/>
          <p:nvPr userDrawn="1"/>
        </p:nvCxnSpPr>
        <p:spPr>
          <a:xfrm flipV="1">
            <a:off x="403924" y="1524000"/>
            <a:ext cx="8968676" cy="48126"/>
          </a:xfrm>
          <a:prstGeom prst="line">
            <a:avLst/>
          </a:prstGeom>
          <a:ln w="38100">
            <a:solidFill>
              <a:srgbClr val="21406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8937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Section Header">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914400"/>
            <a:ext cx="7315200" cy="1592052"/>
          </a:xfrm>
        </p:spPr>
        <p:txBody>
          <a:bodyPr anchor="b"/>
          <a:lstStyle>
            <a:lvl1pPr algn="ctr">
              <a:defRPr sz="4800"/>
            </a:lvl1pPr>
          </a:lstStyle>
          <a:p>
            <a:r>
              <a:rPr lang="en-US" dirty="0"/>
              <a:t>Click to edit Master title style</a:t>
            </a:r>
          </a:p>
        </p:txBody>
      </p:sp>
      <p:sp>
        <p:nvSpPr>
          <p:cNvPr id="3" name="Subtitle 2"/>
          <p:cNvSpPr>
            <a:spLocks noGrp="1"/>
          </p:cNvSpPr>
          <p:nvPr>
            <p:ph type="subTitle" idx="1"/>
          </p:nvPr>
        </p:nvSpPr>
        <p:spPr>
          <a:xfrm>
            <a:off x="1211179" y="3429000"/>
            <a:ext cx="7315200" cy="3124200"/>
          </a:xfrm>
        </p:spPr>
        <p:txBody>
          <a:bodyPr/>
          <a:lstStyle>
            <a:lvl1pPr marL="0" indent="0" algn="ctr">
              <a:buNone/>
              <a:defRPr sz="1920"/>
            </a:lvl1pPr>
            <a:lvl2pPr marL="365760" indent="0" algn="ctr">
              <a:buNone/>
              <a:defRPr sz="1600"/>
            </a:lvl2pPr>
            <a:lvl3pPr marL="731520" indent="0" algn="ctr">
              <a:buNone/>
              <a:defRPr sz="1440"/>
            </a:lvl3pPr>
            <a:lvl4pPr marL="1097280" indent="0" algn="ctr">
              <a:buNone/>
              <a:defRPr sz="1280"/>
            </a:lvl4pPr>
            <a:lvl5pPr marL="1463040" indent="0" algn="ctr">
              <a:buNone/>
              <a:defRPr sz="1280"/>
            </a:lvl5pPr>
            <a:lvl6pPr marL="1828800" indent="0" algn="ctr">
              <a:buNone/>
              <a:defRPr sz="1280"/>
            </a:lvl6pPr>
            <a:lvl7pPr marL="2194560" indent="0" algn="ctr">
              <a:buNone/>
              <a:defRPr sz="1280"/>
            </a:lvl7pPr>
            <a:lvl8pPr marL="2560320" indent="0" algn="ctr">
              <a:buNone/>
              <a:defRPr sz="1280"/>
            </a:lvl8pPr>
            <a:lvl9pPr marL="2926080" indent="0" algn="ctr">
              <a:buNone/>
              <a:defRPr sz="1280"/>
            </a:lvl9pPr>
          </a:lstStyle>
          <a:p>
            <a:r>
              <a:rPr lang="en-US" dirty="0"/>
              <a:t>Click to edit Master subtitle style</a:t>
            </a:r>
          </a:p>
        </p:txBody>
      </p:sp>
      <p:cxnSp>
        <p:nvCxnSpPr>
          <p:cNvPr id="6" name="Straight Connector 5"/>
          <p:cNvCxnSpPr/>
          <p:nvPr userDrawn="1"/>
        </p:nvCxnSpPr>
        <p:spPr>
          <a:xfrm flipV="1">
            <a:off x="392462" y="3048000"/>
            <a:ext cx="8968676" cy="48126"/>
          </a:xfrm>
          <a:prstGeom prst="line">
            <a:avLst/>
          </a:prstGeom>
          <a:ln w="38100">
            <a:solidFill>
              <a:srgbClr val="21406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233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Section Header 2">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914400"/>
            <a:ext cx="7315200" cy="1592052"/>
          </a:xfrm>
        </p:spPr>
        <p:txBody>
          <a:bodyPr anchor="b"/>
          <a:lstStyle>
            <a:lvl1pPr algn="ctr">
              <a:defRPr sz="4800"/>
            </a:lvl1pPr>
          </a:lstStyle>
          <a:p>
            <a:r>
              <a:rPr lang="en-US" dirty="0"/>
              <a:t>Click to edit Master title style</a:t>
            </a:r>
          </a:p>
        </p:txBody>
      </p:sp>
      <p:sp>
        <p:nvSpPr>
          <p:cNvPr id="3" name="Subtitle 2"/>
          <p:cNvSpPr>
            <a:spLocks noGrp="1"/>
          </p:cNvSpPr>
          <p:nvPr>
            <p:ph type="subTitle" idx="1"/>
          </p:nvPr>
        </p:nvSpPr>
        <p:spPr>
          <a:xfrm>
            <a:off x="1211179" y="3429000"/>
            <a:ext cx="7315200" cy="3124200"/>
          </a:xfrm>
        </p:spPr>
        <p:txBody>
          <a:bodyPr/>
          <a:lstStyle>
            <a:lvl1pPr marL="0" indent="0" algn="ctr">
              <a:buNone/>
              <a:defRPr sz="1920"/>
            </a:lvl1pPr>
            <a:lvl2pPr marL="365760" indent="0" algn="ctr">
              <a:buNone/>
              <a:defRPr sz="1600"/>
            </a:lvl2pPr>
            <a:lvl3pPr marL="731520" indent="0" algn="ctr">
              <a:buNone/>
              <a:defRPr sz="1440"/>
            </a:lvl3pPr>
            <a:lvl4pPr marL="1097280" indent="0" algn="ctr">
              <a:buNone/>
              <a:defRPr sz="1280"/>
            </a:lvl4pPr>
            <a:lvl5pPr marL="1463040" indent="0" algn="ctr">
              <a:buNone/>
              <a:defRPr sz="1280"/>
            </a:lvl5pPr>
            <a:lvl6pPr marL="1828800" indent="0" algn="ctr">
              <a:buNone/>
              <a:defRPr sz="1280"/>
            </a:lvl6pPr>
            <a:lvl7pPr marL="2194560" indent="0" algn="ctr">
              <a:buNone/>
              <a:defRPr sz="1280"/>
            </a:lvl7pPr>
            <a:lvl8pPr marL="2560320" indent="0" algn="ctr">
              <a:buNone/>
              <a:defRPr sz="1280"/>
            </a:lvl8pPr>
            <a:lvl9pPr marL="2926080" indent="0" algn="ctr">
              <a:buNone/>
              <a:defRPr sz="1280"/>
            </a:lvl9pPr>
          </a:lstStyle>
          <a:p>
            <a:r>
              <a:rPr lang="en-US" dirty="0"/>
              <a:t>Click to edit Master subtitle style</a:t>
            </a:r>
          </a:p>
        </p:txBody>
      </p:sp>
    </p:spTree>
    <p:extLst>
      <p:ext uri="{BB962C8B-B14F-4D97-AF65-F5344CB8AC3E}">
        <p14:creationId xmlns:p14="http://schemas.microsoft.com/office/powerpoint/2010/main" val="4172360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0560" y="1947333"/>
            <a:ext cx="4145280" cy="4641427"/>
          </a:xfrm>
        </p:spPr>
        <p:txBody>
          <a:bodyPr/>
          <a:lstStyle>
            <a:lvl1pPr>
              <a:defRPr/>
            </a:lvl1pPr>
            <a:lvl2pPr>
              <a:defRPr/>
            </a:lvl2pPr>
            <a:lvl3pPr>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937760" y="1947333"/>
            <a:ext cx="4145280" cy="4641427"/>
          </a:xfrm>
        </p:spPr>
        <p:txBody>
          <a:bodyPr/>
          <a:lstStyle>
            <a:lvl1pPr>
              <a:defRPr/>
            </a:lvl1pPr>
            <a:lvl2pPr>
              <a:defRPr/>
            </a:lvl2pPr>
            <a:lvl3pPr>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flipV="1">
            <a:off x="403924" y="1524000"/>
            <a:ext cx="8968676" cy="48126"/>
          </a:xfrm>
          <a:prstGeom prst="line">
            <a:avLst/>
          </a:prstGeom>
          <a:ln w="38100">
            <a:solidFill>
              <a:srgbClr val="21406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1387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1830" y="389467"/>
            <a:ext cx="8412480" cy="1413934"/>
          </a:xfrm>
        </p:spPr>
        <p:txBody>
          <a:bodyPr/>
          <a:lstStyle/>
          <a:p>
            <a:r>
              <a:rPr lang="en-US" dirty="0"/>
              <a:t>Click to edit Master title style</a:t>
            </a:r>
          </a:p>
        </p:txBody>
      </p:sp>
      <p:sp>
        <p:nvSpPr>
          <p:cNvPr id="3" name="Text Placeholder 2"/>
          <p:cNvSpPr>
            <a:spLocks noGrp="1"/>
          </p:cNvSpPr>
          <p:nvPr>
            <p:ph type="body" idx="1"/>
          </p:nvPr>
        </p:nvSpPr>
        <p:spPr>
          <a:xfrm>
            <a:off x="671831" y="1793241"/>
            <a:ext cx="4126230" cy="878839"/>
          </a:xfrm>
        </p:spPr>
        <p:txBody>
          <a:bodyPr anchor="b">
            <a:noAutofit/>
          </a:bodyPr>
          <a:lstStyle>
            <a:lvl1pPr marL="0" indent="0">
              <a:buNone/>
              <a:defRPr sz="3200" b="1"/>
            </a:lvl1pPr>
            <a:lvl2pPr marL="365760" indent="0">
              <a:buNone/>
              <a:defRPr sz="1600" b="1"/>
            </a:lvl2pPr>
            <a:lvl3pPr marL="731520" indent="0">
              <a:buNone/>
              <a:defRPr sz="1440" b="1"/>
            </a:lvl3pPr>
            <a:lvl4pPr marL="1097280" indent="0">
              <a:buNone/>
              <a:defRPr sz="1280" b="1"/>
            </a:lvl4pPr>
            <a:lvl5pPr marL="1463040" indent="0">
              <a:buNone/>
              <a:defRPr sz="1280" b="1"/>
            </a:lvl5pPr>
            <a:lvl6pPr marL="1828800" indent="0">
              <a:buNone/>
              <a:defRPr sz="1280" b="1"/>
            </a:lvl6pPr>
            <a:lvl7pPr marL="2194560" indent="0">
              <a:buNone/>
              <a:defRPr sz="1280" b="1"/>
            </a:lvl7pPr>
            <a:lvl8pPr marL="2560320" indent="0">
              <a:buNone/>
              <a:defRPr sz="1280" b="1"/>
            </a:lvl8pPr>
            <a:lvl9pPr marL="2926080" indent="0">
              <a:buNone/>
              <a:defRPr sz="1280" b="1"/>
            </a:lvl9pPr>
          </a:lstStyle>
          <a:p>
            <a:pPr lvl="0"/>
            <a:r>
              <a:rPr lang="en-US" dirty="0"/>
              <a:t>Edit Master text styles</a:t>
            </a:r>
          </a:p>
        </p:txBody>
      </p:sp>
      <p:sp>
        <p:nvSpPr>
          <p:cNvPr id="4" name="Content Placeholder 3"/>
          <p:cNvSpPr>
            <a:spLocks noGrp="1"/>
          </p:cNvSpPr>
          <p:nvPr>
            <p:ph sz="half" idx="2"/>
          </p:nvPr>
        </p:nvSpPr>
        <p:spPr>
          <a:xfrm>
            <a:off x="671831" y="2672080"/>
            <a:ext cx="4126230" cy="3930227"/>
          </a:xfrm>
        </p:spPr>
        <p:txBody>
          <a:bodyPr/>
          <a:lstStyle>
            <a:lvl1pPr>
              <a:defRPr/>
            </a:lvl1pPr>
            <a:lvl2pPr>
              <a:defRPr/>
            </a:lvl2pPr>
            <a:lvl3pPr>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937760" y="1793241"/>
            <a:ext cx="4146550" cy="878839"/>
          </a:xfrm>
        </p:spPr>
        <p:txBody>
          <a:bodyPr anchor="b">
            <a:noAutofit/>
          </a:bodyPr>
          <a:lstStyle>
            <a:lvl1pPr marL="0" indent="0">
              <a:buNone/>
              <a:defRPr sz="3200" b="1"/>
            </a:lvl1pPr>
            <a:lvl2pPr marL="365760" indent="0">
              <a:buNone/>
              <a:defRPr sz="1600" b="1"/>
            </a:lvl2pPr>
            <a:lvl3pPr marL="731520" indent="0">
              <a:buNone/>
              <a:defRPr sz="1440" b="1"/>
            </a:lvl3pPr>
            <a:lvl4pPr marL="1097280" indent="0">
              <a:buNone/>
              <a:defRPr sz="1280" b="1"/>
            </a:lvl4pPr>
            <a:lvl5pPr marL="1463040" indent="0">
              <a:buNone/>
              <a:defRPr sz="1280" b="1"/>
            </a:lvl5pPr>
            <a:lvl6pPr marL="1828800" indent="0">
              <a:buNone/>
              <a:defRPr sz="1280" b="1"/>
            </a:lvl6pPr>
            <a:lvl7pPr marL="2194560" indent="0">
              <a:buNone/>
              <a:defRPr sz="1280" b="1"/>
            </a:lvl7pPr>
            <a:lvl8pPr marL="2560320" indent="0">
              <a:buNone/>
              <a:defRPr sz="1280" b="1"/>
            </a:lvl8pPr>
            <a:lvl9pPr marL="2926080" indent="0">
              <a:buNone/>
              <a:defRPr sz="1280" b="1"/>
            </a:lvl9pPr>
          </a:lstStyle>
          <a:p>
            <a:pPr lvl="0"/>
            <a:r>
              <a:rPr lang="en-US" dirty="0"/>
              <a:t>Edit Master text styles</a:t>
            </a:r>
          </a:p>
        </p:txBody>
      </p:sp>
      <p:sp>
        <p:nvSpPr>
          <p:cNvPr id="6" name="Content Placeholder 5"/>
          <p:cNvSpPr>
            <a:spLocks noGrp="1"/>
          </p:cNvSpPr>
          <p:nvPr>
            <p:ph sz="quarter" idx="4"/>
          </p:nvPr>
        </p:nvSpPr>
        <p:spPr>
          <a:xfrm>
            <a:off x="4937760" y="2672080"/>
            <a:ext cx="4146550" cy="3930227"/>
          </a:xfrm>
        </p:spPr>
        <p:txBody>
          <a:bodyPr/>
          <a:lstStyle>
            <a:lvl1pPr>
              <a:defRPr/>
            </a:lvl1pPr>
            <a:lvl2pP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9"/>
          <p:cNvCxnSpPr/>
          <p:nvPr userDrawn="1"/>
        </p:nvCxnSpPr>
        <p:spPr>
          <a:xfrm flipV="1">
            <a:off x="393732" y="1745115"/>
            <a:ext cx="8968676" cy="48126"/>
          </a:xfrm>
          <a:prstGeom prst="line">
            <a:avLst/>
          </a:prstGeom>
          <a:ln w="38100">
            <a:solidFill>
              <a:srgbClr val="21406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61047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937088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019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1831" y="487680"/>
            <a:ext cx="3145790" cy="1706880"/>
          </a:xfrm>
        </p:spPr>
        <p:txBody>
          <a:bodyPr anchor="b"/>
          <a:lstStyle>
            <a:lvl1pPr>
              <a:defRPr sz="2560"/>
            </a:lvl1pPr>
          </a:lstStyle>
          <a:p>
            <a:r>
              <a:rPr lang="en-US"/>
              <a:t>Click to edit Master title style</a:t>
            </a:r>
          </a:p>
        </p:txBody>
      </p:sp>
      <p:sp>
        <p:nvSpPr>
          <p:cNvPr id="3" name="Content Placeholder 2"/>
          <p:cNvSpPr>
            <a:spLocks noGrp="1"/>
          </p:cNvSpPr>
          <p:nvPr>
            <p:ph idx="1"/>
          </p:nvPr>
        </p:nvSpPr>
        <p:spPr>
          <a:xfrm>
            <a:off x="4146550" y="1053254"/>
            <a:ext cx="4937760" cy="5198533"/>
          </a:xfrm>
        </p:spPr>
        <p:txBody>
          <a:bodyPr/>
          <a:lstStyle>
            <a:lvl1pPr>
              <a:defRPr sz="2560"/>
            </a:lvl1pPr>
            <a:lvl2pPr>
              <a:defRPr sz="2240"/>
            </a:lvl2pPr>
            <a:lvl3pPr>
              <a:defRPr sz="1920"/>
            </a:lvl3pPr>
            <a:lvl4pPr>
              <a:defRPr sz="1600"/>
            </a:lvl4pPr>
            <a:lvl5pPr>
              <a:defRPr sz="1600"/>
            </a:lvl5pPr>
            <a:lvl6pPr>
              <a:defRPr sz="1600"/>
            </a:lvl6pPr>
            <a:lvl7pPr>
              <a:defRPr sz="1600"/>
            </a:lvl7pPr>
            <a:lvl8pPr>
              <a:defRPr sz="1600"/>
            </a:lvl8pPr>
            <a:lvl9pPr>
              <a:defRPr sz="16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71831" y="2194560"/>
            <a:ext cx="3145790" cy="4065694"/>
          </a:xfrm>
        </p:spPr>
        <p:txBody>
          <a:bodyPr/>
          <a:lstStyle>
            <a:lvl1pPr marL="0" indent="0">
              <a:buNone/>
              <a:defRPr sz="1280"/>
            </a:lvl1pPr>
            <a:lvl2pPr marL="365760" indent="0">
              <a:buNone/>
              <a:defRPr sz="1120"/>
            </a:lvl2pPr>
            <a:lvl3pPr marL="731520" indent="0">
              <a:buNone/>
              <a:defRPr sz="960"/>
            </a:lvl3pPr>
            <a:lvl4pPr marL="1097280" indent="0">
              <a:buNone/>
              <a:defRPr sz="800"/>
            </a:lvl4pPr>
            <a:lvl5pPr marL="1463040" indent="0">
              <a:buNone/>
              <a:defRPr sz="800"/>
            </a:lvl5pPr>
            <a:lvl6pPr marL="1828800" indent="0">
              <a:buNone/>
              <a:defRPr sz="800"/>
            </a:lvl6pPr>
            <a:lvl7pPr marL="2194560" indent="0">
              <a:buNone/>
              <a:defRPr sz="800"/>
            </a:lvl7pPr>
            <a:lvl8pPr marL="2560320" indent="0">
              <a:buNone/>
              <a:defRPr sz="800"/>
            </a:lvl8pPr>
            <a:lvl9pPr marL="2926080" indent="0">
              <a:buNone/>
              <a:defRPr sz="800"/>
            </a:lvl9pPr>
          </a:lstStyle>
          <a:p>
            <a:pPr lvl="0"/>
            <a:r>
              <a:rPr lang="en-US"/>
              <a:t>Edit Master text styles</a:t>
            </a:r>
          </a:p>
        </p:txBody>
      </p:sp>
      <p:cxnSp>
        <p:nvCxnSpPr>
          <p:cNvPr id="8" name="Straight Connector 7"/>
          <p:cNvCxnSpPr/>
          <p:nvPr userDrawn="1"/>
        </p:nvCxnSpPr>
        <p:spPr>
          <a:xfrm>
            <a:off x="533400" y="2194560"/>
            <a:ext cx="3429000" cy="1"/>
          </a:xfrm>
          <a:prstGeom prst="line">
            <a:avLst/>
          </a:prstGeom>
          <a:ln w="38100">
            <a:solidFill>
              <a:srgbClr val="21406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54573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70560" y="389467"/>
            <a:ext cx="8412480" cy="113453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70560" y="1947333"/>
            <a:ext cx="8412480" cy="4641427"/>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a:spLocks noChangeArrowheads="1"/>
          </p:cNvSpPr>
          <p:nvPr userDrawn="1"/>
        </p:nvSpPr>
        <p:spPr bwMode="auto">
          <a:xfrm>
            <a:off x="3236686" y="2992439"/>
            <a:ext cx="975360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600" dirty="0"/>
          </a:p>
        </p:txBody>
      </p:sp>
      <p:sp>
        <p:nvSpPr>
          <p:cNvPr id="10" name="Rectangle 9"/>
          <p:cNvSpPr/>
          <p:nvPr userDrawn="1"/>
        </p:nvSpPr>
        <p:spPr>
          <a:xfrm>
            <a:off x="315861" y="6871164"/>
            <a:ext cx="9121877" cy="274320"/>
          </a:xfrm>
          <a:prstGeom prst="rect">
            <a:avLst/>
          </a:prstGeom>
          <a:gradFill>
            <a:gsLst>
              <a:gs pos="0">
                <a:srgbClr val="214068"/>
              </a:gs>
              <a:gs pos="27000">
                <a:srgbClr val="567EAA"/>
              </a:gs>
              <a:gs pos="100000">
                <a:srgbClr val="B3C9E7"/>
              </a:gs>
            </a:gsLst>
            <a:path path="circle">
              <a:fillToRect l="100000" b="100000"/>
            </a:path>
          </a:gradFill>
          <a:ln>
            <a:solidFill>
              <a:srgbClr val="B3C9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1200" dirty="0">
                <a:solidFill>
                  <a:schemeClr val="tx1"/>
                </a:solidFill>
              </a:rPr>
              <a:t>www.RMPCorp.com</a:t>
            </a:r>
          </a:p>
        </p:txBody>
      </p:sp>
      <p:pic>
        <p:nvPicPr>
          <p:cNvPr id="11" name="Picture 10"/>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8625840" y="6779724"/>
            <a:ext cx="457200" cy="457200"/>
          </a:xfrm>
          <a:prstGeom prst="rect">
            <a:avLst/>
          </a:prstGeom>
        </p:spPr>
      </p:pic>
    </p:spTree>
    <p:extLst>
      <p:ext uri="{BB962C8B-B14F-4D97-AF65-F5344CB8AC3E}">
        <p14:creationId xmlns:p14="http://schemas.microsoft.com/office/powerpoint/2010/main" val="1349403579"/>
      </p:ext>
    </p:extLst>
  </p:cSld>
  <p:clrMap bg1="lt1" tx1="dk1" bg2="lt2" tx2="dk2" accent1="accent1" accent2="accent2" accent3="accent3" accent4="accent4" accent5="accent5" accent6="accent6" hlink="hlink" folHlink="folHlink"/>
  <p:sldLayoutIdLst>
    <p:sldLayoutId id="2147484486" r:id="rId1"/>
    <p:sldLayoutId id="2147484487" r:id="rId2"/>
    <p:sldLayoutId id="2147484497" r:id="rId3"/>
    <p:sldLayoutId id="2147484498" r:id="rId4"/>
    <p:sldLayoutId id="2147484489" r:id="rId5"/>
    <p:sldLayoutId id="2147484490" r:id="rId6"/>
    <p:sldLayoutId id="2147484491" r:id="rId7"/>
    <p:sldLayoutId id="2147484492" r:id="rId8"/>
    <p:sldLayoutId id="2147484493" r:id="rId9"/>
    <p:sldLayoutId id="2147484494" r:id="rId10"/>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txStyles>
    <p:titleStyle>
      <a:lvl1pPr algn="ctr" defTabSz="731520" rtl="0" eaLnBrk="1" latinLnBrk="0" hangingPunct="1">
        <a:lnSpc>
          <a:spcPct val="90000"/>
        </a:lnSpc>
        <a:spcBef>
          <a:spcPct val="0"/>
        </a:spcBef>
        <a:buNone/>
        <a:defRPr sz="3600" b="1" kern="1200" cap="all" baseline="0">
          <a:ln>
            <a:noFill/>
          </a:ln>
          <a:solidFill>
            <a:srgbClr val="214068"/>
          </a:solidFill>
          <a:latin typeface="+mj-lt"/>
          <a:ea typeface="+mj-ea"/>
          <a:cs typeface="+mj-cs"/>
        </a:defRPr>
      </a:lvl1pPr>
    </p:titleStyle>
    <p:bodyStyle>
      <a:lvl1pPr marL="339725" indent="-339725" algn="l" defTabSz="731520" rtl="0" eaLnBrk="1" latinLnBrk="0" hangingPunct="1">
        <a:lnSpc>
          <a:spcPct val="90000"/>
        </a:lnSpc>
        <a:spcBef>
          <a:spcPts val="800"/>
        </a:spcBef>
        <a:buFont typeface="Arial" panose="020B0604020202020204" pitchFamily="34" charset="0"/>
        <a:buChar char="•"/>
        <a:defRPr sz="3200" kern="1200">
          <a:solidFill>
            <a:schemeClr val="tx1"/>
          </a:solidFill>
          <a:latin typeface="+mn-lt"/>
          <a:ea typeface="+mn-ea"/>
          <a:cs typeface="+mn-cs"/>
        </a:defRPr>
      </a:lvl1pPr>
      <a:lvl2pPr marL="692150" indent="-327025" algn="l" defTabSz="731520" rtl="0" eaLnBrk="1" latinLnBrk="0" hangingPunct="1">
        <a:lnSpc>
          <a:spcPct val="90000"/>
        </a:lnSpc>
        <a:spcBef>
          <a:spcPts val="400"/>
        </a:spcBef>
        <a:buFont typeface="Wingdings" panose="05000000000000000000" pitchFamily="2" charset="2"/>
        <a:buChar char="§"/>
        <a:defRPr sz="2800" kern="1200">
          <a:solidFill>
            <a:schemeClr val="accent2"/>
          </a:solidFill>
          <a:latin typeface="+mn-lt"/>
          <a:ea typeface="+mn-ea"/>
          <a:cs typeface="+mn-cs"/>
        </a:defRPr>
      </a:lvl2pPr>
      <a:lvl3pPr marL="1090613" indent="-358775" algn="l" defTabSz="731520" rtl="0" eaLnBrk="1" latinLnBrk="0" hangingPunct="1">
        <a:lnSpc>
          <a:spcPct val="90000"/>
        </a:lnSpc>
        <a:spcBef>
          <a:spcPts val="400"/>
        </a:spcBef>
        <a:buFont typeface="Arial" panose="020B0604020202020204" pitchFamily="34" charset="0"/>
        <a:buChar char="−"/>
        <a:defRPr sz="2400" kern="1200">
          <a:solidFill>
            <a:schemeClr val="tx1"/>
          </a:solidFill>
          <a:latin typeface="+mn-lt"/>
          <a:ea typeface="+mn-ea"/>
          <a:cs typeface="+mn-cs"/>
        </a:defRPr>
      </a:lvl3pPr>
      <a:lvl4pPr marL="1371600" indent="-222250" algn="l" defTabSz="731520" rtl="0" eaLnBrk="1" latinLnBrk="0" hangingPunct="1">
        <a:lnSpc>
          <a:spcPct val="90000"/>
        </a:lnSpc>
        <a:spcBef>
          <a:spcPts val="400"/>
        </a:spcBef>
        <a:buFont typeface="Arial" panose="020B0604020202020204" pitchFamily="34" charset="0"/>
        <a:buChar char="•"/>
        <a:defRPr sz="2000" kern="1200">
          <a:solidFill>
            <a:schemeClr val="accent2"/>
          </a:solidFill>
          <a:latin typeface="+mn-lt"/>
          <a:ea typeface="+mn-ea"/>
          <a:cs typeface="+mn-cs"/>
        </a:defRPr>
      </a:lvl4pPr>
      <a:lvl5pPr marL="1711325" indent="-249238" algn="l" defTabSz="731520" rtl="0" eaLnBrk="1" latinLnBrk="0" hangingPunct="1">
        <a:lnSpc>
          <a:spcPct val="90000"/>
        </a:lnSpc>
        <a:spcBef>
          <a:spcPts val="400"/>
        </a:spcBef>
        <a:buFont typeface="Arial" panose="020B0604020202020204" pitchFamily="34" charset="0"/>
        <a:buChar char="•"/>
        <a:defRPr sz="2000" kern="1200">
          <a:solidFill>
            <a:schemeClr val="tx1"/>
          </a:solidFill>
          <a:latin typeface="+mn-lt"/>
          <a:ea typeface="+mn-ea"/>
          <a:cs typeface="+mn-cs"/>
        </a:defRPr>
      </a:lvl5pPr>
      <a:lvl6pPr marL="201168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6pPr>
      <a:lvl7pPr marL="237744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7pPr>
      <a:lvl8pPr marL="274320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8pPr>
      <a:lvl9pPr marL="310896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9pPr>
    </p:bodyStyle>
    <p:otherStyle>
      <a:defPPr>
        <a:defRPr lang="en-US"/>
      </a:defPPr>
      <a:lvl1pPr marL="0" algn="l" defTabSz="731520" rtl="0" eaLnBrk="1" latinLnBrk="0" hangingPunct="1">
        <a:defRPr sz="1440" kern="1200">
          <a:solidFill>
            <a:schemeClr val="tx1"/>
          </a:solidFill>
          <a:latin typeface="+mn-lt"/>
          <a:ea typeface="+mn-ea"/>
          <a:cs typeface="+mn-cs"/>
        </a:defRPr>
      </a:lvl1pPr>
      <a:lvl2pPr marL="365760" algn="l" defTabSz="731520" rtl="0" eaLnBrk="1" latinLnBrk="0" hangingPunct="1">
        <a:defRPr sz="1440" kern="1200">
          <a:solidFill>
            <a:schemeClr val="tx1"/>
          </a:solidFill>
          <a:latin typeface="+mn-lt"/>
          <a:ea typeface="+mn-ea"/>
          <a:cs typeface="+mn-cs"/>
        </a:defRPr>
      </a:lvl2pPr>
      <a:lvl3pPr marL="731520" algn="l" defTabSz="731520" rtl="0" eaLnBrk="1" latinLnBrk="0" hangingPunct="1">
        <a:defRPr sz="1440" kern="1200">
          <a:solidFill>
            <a:schemeClr val="tx1"/>
          </a:solidFill>
          <a:latin typeface="+mn-lt"/>
          <a:ea typeface="+mn-ea"/>
          <a:cs typeface="+mn-cs"/>
        </a:defRPr>
      </a:lvl3pPr>
      <a:lvl4pPr marL="1097280" algn="l" defTabSz="731520" rtl="0" eaLnBrk="1" latinLnBrk="0" hangingPunct="1">
        <a:defRPr sz="1440" kern="1200">
          <a:solidFill>
            <a:schemeClr val="tx1"/>
          </a:solidFill>
          <a:latin typeface="+mn-lt"/>
          <a:ea typeface="+mn-ea"/>
          <a:cs typeface="+mn-cs"/>
        </a:defRPr>
      </a:lvl4pPr>
      <a:lvl5pPr marL="1463040" algn="l" defTabSz="731520" rtl="0" eaLnBrk="1" latinLnBrk="0" hangingPunct="1">
        <a:defRPr sz="1440" kern="1200">
          <a:solidFill>
            <a:schemeClr val="tx1"/>
          </a:solidFill>
          <a:latin typeface="+mn-lt"/>
          <a:ea typeface="+mn-ea"/>
          <a:cs typeface="+mn-cs"/>
        </a:defRPr>
      </a:lvl5pPr>
      <a:lvl6pPr marL="1828800" algn="l" defTabSz="731520" rtl="0" eaLnBrk="1" latinLnBrk="0" hangingPunct="1">
        <a:defRPr sz="1440" kern="1200">
          <a:solidFill>
            <a:schemeClr val="tx1"/>
          </a:solidFill>
          <a:latin typeface="+mn-lt"/>
          <a:ea typeface="+mn-ea"/>
          <a:cs typeface="+mn-cs"/>
        </a:defRPr>
      </a:lvl6pPr>
      <a:lvl7pPr marL="2194560" algn="l" defTabSz="731520" rtl="0" eaLnBrk="1" latinLnBrk="0" hangingPunct="1">
        <a:defRPr sz="1440" kern="1200">
          <a:solidFill>
            <a:schemeClr val="tx1"/>
          </a:solidFill>
          <a:latin typeface="+mn-lt"/>
          <a:ea typeface="+mn-ea"/>
          <a:cs typeface="+mn-cs"/>
        </a:defRPr>
      </a:lvl7pPr>
      <a:lvl8pPr marL="2560320" algn="l" defTabSz="731520" rtl="0" eaLnBrk="1" latinLnBrk="0" hangingPunct="1">
        <a:defRPr sz="1440" kern="1200">
          <a:solidFill>
            <a:schemeClr val="tx1"/>
          </a:solidFill>
          <a:latin typeface="+mn-lt"/>
          <a:ea typeface="+mn-ea"/>
          <a:cs typeface="+mn-cs"/>
        </a:defRPr>
      </a:lvl8pPr>
      <a:lvl9pPr marL="2926080" algn="l" defTabSz="731520" rtl="0" eaLnBrk="1" latinLnBrk="0" hangingPunct="1">
        <a:defRPr sz="14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3.xml"/><Relationship Id="rId5" Type="http://schemas.microsoft.com/office/2007/relationships/hdphoto" Target="../media/hdphoto1.wdp"/><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notesSlide" Target="../notesSlides/notesSlide5.xml"/><Relationship Id="rId7" Type="http://schemas.openxmlformats.org/officeDocument/2006/relationships/diagramLayout" Target="../diagrams/layout1.xml"/><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diagramData" Target="../diagrams/data1.xml"/><Relationship Id="rId5" Type="http://schemas.openxmlformats.org/officeDocument/2006/relationships/image" Target="../media/image6.jpg"/><Relationship Id="rId10" Type="http://schemas.microsoft.com/office/2007/relationships/diagramDrawing" Target="../diagrams/drawing1.xml"/><Relationship Id="rId4" Type="http://schemas.openxmlformats.org/officeDocument/2006/relationships/hyperlink" Target="https://forms.gle/zfWyR6ZYBnsHyZPm9" TargetMode="External"/><Relationship Id="rId9" Type="http://schemas.openxmlformats.org/officeDocument/2006/relationships/diagramColors" Target="../diagrams/colors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474080" y="2633504"/>
            <a:ext cx="8805439" cy="1752599"/>
          </a:xfrm>
        </p:spPr>
        <p:txBody>
          <a:bodyPr>
            <a:noAutofit/>
          </a:bodyPr>
          <a:lstStyle/>
          <a:p>
            <a:pPr>
              <a:spcBef>
                <a:spcPts val="1200"/>
              </a:spcBef>
            </a:pPr>
            <a:r>
              <a:rPr lang="en-US" sz="4400" cap="small" dirty="0"/>
              <a:t>City of Gardena</a:t>
            </a:r>
            <a:br>
              <a:rPr lang="en-US" sz="4400" cap="small" dirty="0"/>
            </a:br>
            <a:r>
              <a:rPr lang="en-US" sz="4400" cap="small" dirty="0"/>
              <a:t>Hazard Mitigation Plan</a:t>
            </a:r>
            <a:br>
              <a:rPr lang="en-US" sz="4400" cap="small" dirty="0"/>
            </a:br>
            <a:r>
              <a:rPr lang="en-US" sz="2400" cap="small" dirty="0"/>
              <a:t>City Council Meeting</a:t>
            </a:r>
            <a:endParaRPr lang="en-US" sz="4400" dirty="0">
              <a:solidFill>
                <a:schemeClr val="accent2"/>
              </a:solidFill>
            </a:endParaRPr>
          </a:p>
        </p:txBody>
      </p:sp>
      <p:sp>
        <p:nvSpPr>
          <p:cNvPr id="2" name="Subtitle 1"/>
          <p:cNvSpPr>
            <a:spLocks noGrp="1"/>
          </p:cNvSpPr>
          <p:nvPr>
            <p:ph type="subTitle" idx="1"/>
          </p:nvPr>
        </p:nvSpPr>
        <p:spPr>
          <a:xfrm>
            <a:off x="1219200" y="4648201"/>
            <a:ext cx="7315200" cy="1752598"/>
          </a:xfrm>
        </p:spPr>
        <p:txBody>
          <a:bodyPr>
            <a:normAutofit fontScale="92500" lnSpcReduction="10000"/>
          </a:bodyPr>
          <a:lstStyle/>
          <a:p>
            <a:r>
              <a:rPr lang="en-US" sz="2800" b="1" dirty="0">
                <a:solidFill>
                  <a:schemeClr val="accent2"/>
                </a:solidFill>
              </a:rPr>
              <a:t>Ryan Bray</a:t>
            </a:r>
          </a:p>
          <a:p>
            <a:r>
              <a:rPr lang="en-US" sz="2400" dirty="0"/>
              <a:t>Risk Management Professionals, Inc.</a:t>
            </a:r>
            <a:br>
              <a:rPr lang="en-US" sz="2400" dirty="0"/>
            </a:br>
            <a:r>
              <a:rPr lang="en-US" sz="2400" dirty="0"/>
              <a:t>(949) 282-0123</a:t>
            </a:r>
            <a:br>
              <a:rPr lang="en-US" sz="2400" dirty="0"/>
            </a:br>
            <a:r>
              <a:rPr lang="en-US" sz="2400" dirty="0"/>
              <a:t>(877) 532-0806</a:t>
            </a:r>
            <a:br>
              <a:rPr lang="en-US" sz="2400" dirty="0"/>
            </a:br>
            <a:r>
              <a:rPr lang="en-US" sz="2400" dirty="0"/>
              <a:t>www.RMPCorp.com</a:t>
            </a:r>
          </a:p>
        </p:txBody>
      </p:sp>
    </p:spTree>
    <p:custDataLst>
      <p:tags r:id="rId1"/>
    </p:custDataLst>
    <p:extLst>
      <p:ext uri="{BB962C8B-B14F-4D97-AF65-F5344CB8AC3E}">
        <p14:creationId xmlns:p14="http://schemas.microsoft.com/office/powerpoint/2010/main" val="1163707680"/>
      </p:ext>
    </p:extLst>
  </p:cSld>
  <p:clrMapOvr>
    <a:masterClrMapping/>
  </p:clrMapOvr>
  <mc:AlternateContent xmlns:mc="http://schemas.openxmlformats.org/markup-compatibility/2006" xmlns:p14="http://schemas.microsoft.com/office/powerpoint/2010/main">
    <mc:Choice Requires="p14">
      <p:transition spd="slow" p14:dur="2000" advTm="39731"/>
    </mc:Choice>
    <mc:Fallback xmlns="">
      <p:transition spd="slow" advTm="39731"/>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6F616-59AB-7E7A-EB9D-E4746DA78478}"/>
              </a:ext>
            </a:extLst>
          </p:cNvPr>
          <p:cNvSpPr>
            <a:spLocks noGrp="1"/>
          </p:cNvSpPr>
          <p:nvPr>
            <p:ph type="title"/>
          </p:nvPr>
        </p:nvSpPr>
        <p:spPr/>
        <p:txBody>
          <a:bodyPr/>
          <a:lstStyle/>
          <a:p>
            <a:r>
              <a:rPr lang="en-US" dirty="0"/>
              <a:t>Proposed Mitigation Actions</a:t>
            </a:r>
          </a:p>
        </p:txBody>
      </p:sp>
      <p:sp>
        <p:nvSpPr>
          <p:cNvPr id="3" name="Content Placeholder 2">
            <a:extLst>
              <a:ext uri="{FF2B5EF4-FFF2-40B4-BE49-F238E27FC236}">
                <a16:creationId xmlns:a16="http://schemas.microsoft.com/office/drawing/2014/main" id="{D857A3F1-2EE7-AECC-7387-E6099896DF7A}"/>
              </a:ext>
            </a:extLst>
          </p:cNvPr>
          <p:cNvSpPr>
            <a:spLocks noGrp="1"/>
          </p:cNvSpPr>
          <p:nvPr>
            <p:ph sz="half" idx="1"/>
          </p:nvPr>
        </p:nvSpPr>
        <p:spPr/>
        <p:txBody>
          <a:bodyPr>
            <a:normAutofit fontScale="62500" lnSpcReduction="20000"/>
          </a:bodyPr>
          <a:lstStyle/>
          <a:p>
            <a:r>
              <a:rPr lang="en-US" sz="1800" dirty="0">
                <a:effectLst/>
                <a:latin typeface="Arial" panose="020B0604020202020204" pitchFamily="34" charset="0"/>
                <a:ea typeface="Times New Roman" panose="02020603050405020304" pitchFamily="18" charset="0"/>
              </a:rPr>
              <a:t>Consider purchasing mobile generators to generate backup power in the event of an emergency.</a:t>
            </a:r>
          </a:p>
          <a:p>
            <a:r>
              <a:rPr lang="en-US" sz="1800" dirty="0">
                <a:effectLst/>
                <a:latin typeface="Arial" panose="020B0604020202020204" pitchFamily="34" charset="0"/>
                <a:ea typeface="Times New Roman" panose="02020603050405020304" pitchFamily="18" charset="0"/>
              </a:rPr>
              <a:t>Consider posting the hazard mitigation plan on the City website to provide awareness for natural hazards.</a:t>
            </a:r>
            <a:endParaRPr lang="en-US" sz="1800" dirty="0">
              <a:latin typeface="Arial" panose="020B0604020202020204" pitchFamily="34" charset="0"/>
              <a:ea typeface="Times New Roman" panose="02020603050405020304" pitchFamily="18" charset="0"/>
            </a:endParaRPr>
          </a:p>
          <a:p>
            <a:r>
              <a:rPr lang="en-US" sz="1800" dirty="0">
                <a:effectLst/>
                <a:latin typeface="Arial" panose="020B0604020202020204" pitchFamily="34" charset="0"/>
                <a:ea typeface="Times New Roman" panose="02020603050405020304" pitchFamily="18" charset="0"/>
              </a:rPr>
              <a:t>Consider developing and distributing public education materials for natural hazards in English and Spanish to help provide education to underserved populations.</a:t>
            </a:r>
          </a:p>
          <a:p>
            <a:r>
              <a:rPr lang="en-US" sz="1800" dirty="0">
                <a:effectLst/>
                <a:latin typeface="Arial" panose="020B0604020202020204" pitchFamily="34" charset="0"/>
                <a:ea typeface="Times New Roman" panose="02020603050405020304" pitchFamily="18" charset="0"/>
              </a:rPr>
              <a:t>Consider outfitting the Nakaoka Center for use as an alternate EOC location. Include considerations for sensitive populations to promote equitable emergency services. </a:t>
            </a:r>
          </a:p>
          <a:p>
            <a:r>
              <a:rPr lang="en-US" sz="1800" dirty="0">
                <a:effectLst/>
                <a:latin typeface="Arial" panose="020B0604020202020204" pitchFamily="34" charset="0"/>
                <a:ea typeface="Times New Roman" panose="02020603050405020304" pitchFamily="18" charset="0"/>
              </a:rPr>
              <a:t>Continue to ensure that new buildings comply with CBC seismic requirements. Implement structural improvement projects as necessary.</a:t>
            </a:r>
          </a:p>
          <a:p>
            <a:r>
              <a:rPr lang="en-US" sz="1800" dirty="0">
                <a:effectLst/>
                <a:latin typeface="Arial" panose="020B0604020202020204" pitchFamily="34" charset="0"/>
                <a:ea typeface="Times New Roman" panose="02020603050405020304" pitchFamily="18" charset="0"/>
              </a:rPr>
              <a:t>Consider reviewing existing City facilities for potential seismic vulnerabilities and implement mitigation projects accordingly.</a:t>
            </a:r>
          </a:p>
          <a:p>
            <a:r>
              <a:rPr lang="en-US" sz="1800" dirty="0">
                <a:effectLst/>
                <a:latin typeface="Arial" panose="020B0604020202020204" pitchFamily="34" charset="0"/>
                <a:ea typeface="Times New Roman" panose="02020603050405020304" pitchFamily="18" charset="0"/>
              </a:rPr>
              <a:t>Provide updated information to the public on the impacts of a release from the Torrance Refinery including first response actions and community resources for relief.</a:t>
            </a:r>
          </a:p>
          <a:p>
            <a:r>
              <a:rPr lang="en-US" sz="1800" dirty="0">
                <a:effectLst/>
                <a:latin typeface="Arial" panose="020B0604020202020204" pitchFamily="34" charset="0"/>
                <a:ea typeface="Times New Roman" panose="02020603050405020304" pitchFamily="18" charset="0"/>
              </a:rPr>
              <a:t>Continue to coordinate with pipeline owners throughout the City including So Cal Gas, Chevron, Golden State Water, So Cal Edison, ATT, and MCI to minimize potential damage to facilities during construction activities.</a:t>
            </a:r>
          </a:p>
          <a:p>
            <a:r>
              <a:rPr lang="en-US" sz="1800" dirty="0">
                <a:effectLst/>
                <a:latin typeface="Arial" panose="020B0604020202020204" pitchFamily="34" charset="0"/>
                <a:ea typeface="Times New Roman" panose="02020603050405020304" pitchFamily="18" charset="0"/>
              </a:rPr>
              <a:t>Expand the ongoing implementation of tree trimming throughout the City.</a:t>
            </a:r>
            <a:endParaRPr lang="en-US" sz="1800" dirty="0">
              <a:latin typeface="Arial" panose="020B0604020202020204" pitchFamily="34" charset="0"/>
              <a:ea typeface="Times New Roman" panose="02020603050405020304" pitchFamily="18" charset="0"/>
            </a:endParaRPr>
          </a:p>
          <a:p>
            <a:r>
              <a:rPr lang="en-US" sz="1800" dirty="0">
                <a:effectLst/>
                <a:latin typeface="Arial" panose="020B0604020202020204" pitchFamily="34" charset="0"/>
                <a:ea typeface="Times New Roman" panose="02020603050405020304" pitchFamily="18" charset="0"/>
              </a:rPr>
              <a:t>Consider emergency backup power for critical City facilities. (Battery back-up system)</a:t>
            </a:r>
            <a:endParaRPr lang="en-US" dirty="0"/>
          </a:p>
        </p:txBody>
      </p:sp>
      <p:sp>
        <p:nvSpPr>
          <p:cNvPr id="4" name="Content Placeholder 3">
            <a:extLst>
              <a:ext uri="{FF2B5EF4-FFF2-40B4-BE49-F238E27FC236}">
                <a16:creationId xmlns:a16="http://schemas.microsoft.com/office/drawing/2014/main" id="{588E1D73-91CF-BBFF-4B55-E16A03D6F8BF}"/>
              </a:ext>
            </a:extLst>
          </p:cNvPr>
          <p:cNvSpPr>
            <a:spLocks noGrp="1"/>
          </p:cNvSpPr>
          <p:nvPr>
            <p:ph sz="half" idx="2"/>
          </p:nvPr>
        </p:nvSpPr>
        <p:spPr/>
        <p:txBody>
          <a:bodyPr>
            <a:normAutofit fontScale="62500" lnSpcReduction="20000"/>
          </a:bodyPr>
          <a:lstStyle/>
          <a:p>
            <a:r>
              <a:rPr lang="en-US" sz="1800" dirty="0">
                <a:effectLst/>
                <a:latin typeface="Arial" panose="020B0604020202020204" pitchFamily="34" charset="0"/>
                <a:ea typeface="Times New Roman" panose="02020603050405020304" pitchFamily="18" charset="0"/>
              </a:rPr>
              <a:t>Expand community outreach with regard to protective measures and resources to deal with disease outbreak situations. Provide the information in Spanish and English to ensure all members of the community have access to information. </a:t>
            </a:r>
          </a:p>
          <a:p>
            <a:r>
              <a:rPr lang="en-US" sz="1800" dirty="0">
                <a:effectLst/>
                <a:latin typeface="Arial" panose="020B0604020202020204" pitchFamily="34" charset="0"/>
                <a:ea typeface="Times New Roman" panose="02020603050405020304" pitchFamily="18" charset="0"/>
              </a:rPr>
              <a:t>Work with Golden State Water to improve water lines/infrastructure throughout the City to increase flow rates and water pressures to support fire suppression capabilities</a:t>
            </a:r>
            <a:endParaRPr lang="en-US" sz="1800" dirty="0">
              <a:latin typeface="Arial" panose="020B0604020202020204" pitchFamily="34" charset="0"/>
              <a:ea typeface="Times New Roman" panose="02020603050405020304" pitchFamily="18" charset="0"/>
            </a:endParaRPr>
          </a:p>
          <a:p>
            <a:r>
              <a:rPr lang="en-US" sz="1800" dirty="0">
                <a:effectLst/>
                <a:latin typeface="Arial" panose="020B0604020202020204" pitchFamily="34" charset="0"/>
                <a:ea typeface="Times New Roman" panose="02020603050405020304" pitchFamily="18" charset="0"/>
              </a:rPr>
              <a:t>Expand active-shooter classes to be made available for the community. Training should be provided in English and Spanish to help assist underserved populations. </a:t>
            </a:r>
          </a:p>
          <a:p>
            <a:r>
              <a:rPr lang="en-US" sz="1800" dirty="0">
                <a:effectLst/>
                <a:latin typeface="Arial" panose="020B0604020202020204" pitchFamily="34" charset="0"/>
                <a:ea typeface="Times New Roman" panose="02020603050405020304" pitchFamily="18" charset="0"/>
              </a:rPr>
              <a:t>Update site-plan review policy to include language to consider the structure defensibility.</a:t>
            </a:r>
            <a:endParaRPr lang="en-US" sz="1800" dirty="0">
              <a:latin typeface="Arial" panose="020B0604020202020204" pitchFamily="34" charset="0"/>
              <a:ea typeface="Times New Roman" panose="02020603050405020304" pitchFamily="18" charset="0"/>
            </a:endParaRPr>
          </a:p>
          <a:p>
            <a:r>
              <a:rPr lang="en-US" sz="1800" dirty="0">
                <a:effectLst/>
                <a:latin typeface="Arial" panose="020B0604020202020204" pitchFamily="34" charset="0"/>
                <a:ea typeface="Times New Roman" panose="02020603050405020304" pitchFamily="18" charset="0"/>
              </a:rPr>
              <a:t>Ensure flood mitigation remains a priority.</a:t>
            </a:r>
          </a:p>
          <a:p>
            <a:r>
              <a:rPr lang="en-US" sz="1800" dirty="0">
                <a:effectLst/>
                <a:latin typeface="Arial" panose="020B0604020202020204" pitchFamily="34" charset="0"/>
                <a:ea typeface="Times New Roman" panose="02020603050405020304" pitchFamily="18" charset="0"/>
              </a:rPr>
              <a:t>Determine ways to utilize reclaimed water for landscaping throughout the City and implement capital projects.</a:t>
            </a:r>
            <a:endParaRPr lang="en-US" sz="1800" dirty="0">
              <a:latin typeface="Arial" panose="020B0604020202020204" pitchFamily="34" charset="0"/>
              <a:ea typeface="Times New Roman" panose="02020603050405020304" pitchFamily="18" charset="0"/>
            </a:endParaRPr>
          </a:p>
          <a:p>
            <a:r>
              <a:rPr lang="en-US" sz="1800" dirty="0">
                <a:effectLst/>
                <a:latin typeface="Arial" panose="020B0604020202020204" pitchFamily="34" charset="0"/>
                <a:ea typeface="Times New Roman" panose="02020603050405020304" pitchFamily="18" charset="0"/>
              </a:rPr>
              <a:t>Assist Golden State water to implement State-mandated water restrictions throughout the City.</a:t>
            </a:r>
          </a:p>
          <a:p>
            <a:r>
              <a:rPr lang="en-US" sz="1800" dirty="0">
                <a:effectLst/>
                <a:latin typeface="Arial" panose="020B0604020202020204" pitchFamily="34" charset="0"/>
                <a:ea typeface="Times New Roman" panose="02020603050405020304" pitchFamily="18" charset="0"/>
              </a:rPr>
              <a:t>Supplement Golden State Water outreach by providing additional information to the community on water-wise landscaping</a:t>
            </a:r>
            <a:r>
              <a:rPr lang="en-US" sz="1800" dirty="0">
                <a:solidFill>
                  <a:srgbClr val="FF0000"/>
                </a:solidFill>
                <a:effectLst/>
                <a:latin typeface="Arial" panose="020B0604020202020204" pitchFamily="34" charset="0"/>
                <a:ea typeface="Times New Roman" panose="02020603050405020304" pitchFamily="18" charset="0"/>
              </a:rPr>
              <a:t> </a:t>
            </a:r>
            <a:endParaRPr lang="en-US" sz="1800" dirty="0">
              <a:solidFill>
                <a:srgbClr val="FF0000"/>
              </a:solidFill>
              <a:latin typeface="Arial" panose="020B0604020202020204" pitchFamily="34" charset="0"/>
              <a:ea typeface="Times New Roman" panose="02020603050405020304" pitchFamily="18" charset="0"/>
            </a:endParaRPr>
          </a:p>
          <a:p>
            <a:r>
              <a:rPr lang="en-US" sz="1800" dirty="0">
                <a:effectLst/>
                <a:latin typeface="Arial" panose="020B0604020202020204" pitchFamily="34" charset="0"/>
                <a:ea typeface="Times New Roman" panose="02020603050405020304" pitchFamily="18" charset="0"/>
              </a:rPr>
              <a:t>Continue to coordinate with agencies to implement water use restrictions and projects during periods of drought and water emergencies.</a:t>
            </a:r>
            <a:endParaRPr lang="en-US" dirty="0"/>
          </a:p>
        </p:txBody>
      </p:sp>
    </p:spTree>
    <p:extLst>
      <p:ext uri="{BB962C8B-B14F-4D97-AF65-F5344CB8AC3E}">
        <p14:creationId xmlns:p14="http://schemas.microsoft.com/office/powerpoint/2010/main" val="16607990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EAABED-A38A-47F5-A161-3CF523E3AB75}"/>
              </a:ext>
            </a:extLst>
          </p:cNvPr>
          <p:cNvSpPr>
            <a:spLocks noGrp="1"/>
          </p:cNvSpPr>
          <p:nvPr>
            <p:ph type="title"/>
          </p:nvPr>
        </p:nvSpPr>
        <p:spPr>
          <a:xfrm>
            <a:off x="384810" y="4003038"/>
            <a:ext cx="2632710" cy="2616200"/>
          </a:xfrm>
        </p:spPr>
        <p:txBody>
          <a:bodyPr anchor="ctr">
            <a:normAutofit/>
          </a:bodyPr>
          <a:lstStyle/>
          <a:p>
            <a:r>
              <a:rPr lang="en-US" sz="3300" cap="small" dirty="0"/>
              <a:t>Next Steps…</a:t>
            </a:r>
            <a:endParaRPr lang="en-US" sz="3300" dirty="0"/>
          </a:p>
        </p:txBody>
      </p:sp>
      <p:sp>
        <p:nvSpPr>
          <p:cNvPr id="5" name="Content Placeholder 4">
            <a:extLst>
              <a:ext uri="{FF2B5EF4-FFF2-40B4-BE49-F238E27FC236}">
                <a16:creationId xmlns:a16="http://schemas.microsoft.com/office/drawing/2014/main" id="{D8AC51D9-908E-4D58-B6B7-528F1DC78B46}"/>
              </a:ext>
            </a:extLst>
          </p:cNvPr>
          <p:cNvSpPr>
            <a:spLocks noGrp="1"/>
          </p:cNvSpPr>
          <p:nvPr>
            <p:ph idx="1"/>
          </p:nvPr>
        </p:nvSpPr>
        <p:spPr>
          <a:xfrm>
            <a:off x="3379185" y="4003040"/>
            <a:ext cx="5988331" cy="2616199"/>
          </a:xfrm>
        </p:spPr>
        <p:txBody>
          <a:bodyPr anchor="ctr">
            <a:normAutofit/>
          </a:bodyPr>
          <a:lstStyle/>
          <a:p>
            <a:pPr indent="1588" eaLnBrk="1" hangingPunct="1">
              <a:buFontTx/>
              <a:buNone/>
              <a:defRPr/>
            </a:pPr>
            <a:r>
              <a:rPr lang="en-US" sz="1700" dirty="0">
                <a:latin typeface="Arial Narrow" pitchFamily="34" charset="0"/>
              </a:rPr>
              <a:t>The Draft Hazard Mitigation Plan will be submitted to Cal OES review. Once approved, the Plan will be submitted to FEMA for final review. </a:t>
            </a:r>
          </a:p>
          <a:p>
            <a:pPr indent="1588" eaLnBrk="1" hangingPunct="1">
              <a:buFontTx/>
              <a:buNone/>
              <a:defRPr/>
            </a:pPr>
            <a:r>
              <a:rPr lang="en-US" sz="1700" dirty="0">
                <a:latin typeface="Arial Narrow" pitchFamily="34" charset="0"/>
              </a:rPr>
              <a:t>FEMA will provide the City with a letter of approval pending adoption before granting final approval.</a:t>
            </a:r>
          </a:p>
          <a:p>
            <a:pPr indent="1588" eaLnBrk="1" hangingPunct="1">
              <a:buFontTx/>
              <a:buNone/>
              <a:defRPr/>
            </a:pPr>
            <a:r>
              <a:rPr lang="en-US" sz="1700" dirty="0">
                <a:latin typeface="Arial Narrow" pitchFamily="34" charset="0"/>
              </a:rPr>
              <a:t>Timeframe could be as long as six months or as short as a few weeks.</a:t>
            </a:r>
          </a:p>
        </p:txBody>
      </p:sp>
      <p:pic>
        <p:nvPicPr>
          <p:cNvPr id="4" name="Picture 3">
            <a:extLst>
              <a:ext uri="{FF2B5EF4-FFF2-40B4-BE49-F238E27FC236}">
                <a16:creationId xmlns:a16="http://schemas.microsoft.com/office/drawing/2014/main" id="{4928566C-63EE-8EE3-7266-57C2B8F489C0}"/>
              </a:ext>
            </a:extLst>
          </p:cNvPr>
          <p:cNvPicPr>
            <a:picLocks noChangeAspect="1"/>
          </p:cNvPicPr>
          <p:nvPr/>
        </p:nvPicPr>
        <p:blipFill>
          <a:blip r:embed="rId2"/>
          <a:stretch>
            <a:fillRect/>
          </a:stretch>
        </p:blipFill>
        <p:spPr>
          <a:xfrm>
            <a:off x="0" y="0"/>
            <a:ext cx="9753600" cy="3956304"/>
          </a:xfrm>
          <a:prstGeom prst="rect">
            <a:avLst/>
          </a:prstGeom>
        </p:spPr>
      </p:pic>
    </p:spTree>
    <p:extLst>
      <p:ext uri="{BB962C8B-B14F-4D97-AF65-F5344CB8AC3E}">
        <p14:creationId xmlns:p14="http://schemas.microsoft.com/office/powerpoint/2010/main" val="42896102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p:cNvSpPr>
            <a:spLocks noGrp="1" noChangeArrowheads="1"/>
          </p:cNvSpPr>
          <p:nvPr>
            <p:ph type="ctrTitle"/>
          </p:nvPr>
        </p:nvSpPr>
        <p:spPr>
          <a:xfrm>
            <a:off x="1220390" y="381000"/>
            <a:ext cx="7315200" cy="1592052"/>
          </a:xfrm>
        </p:spPr>
        <p:txBody>
          <a:bodyPr/>
          <a:lstStyle/>
          <a:p>
            <a:r>
              <a:rPr lang="en-US" dirty="0"/>
              <a:t>Contact Information</a:t>
            </a:r>
          </a:p>
        </p:txBody>
      </p:sp>
      <p:sp>
        <p:nvSpPr>
          <p:cNvPr id="3" name="Subtitle 2"/>
          <p:cNvSpPr>
            <a:spLocks noGrp="1"/>
          </p:cNvSpPr>
          <p:nvPr>
            <p:ph type="subTitle" idx="1"/>
          </p:nvPr>
        </p:nvSpPr>
        <p:spPr>
          <a:xfrm>
            <a:off x="1211179" y="3429000"/>
            <a:ext cx="7315200" cy="3124200"/>
          </a:xfrm>
        </p:spPr>
        <p:txBody>
          <a:bodyPr>
            <a:normAutofit/>
          </a:bodyPr>
          <a:lstStyle/>
          <a:p>
            <a:r>
              <a:rPr lang="en-US" sz="2800" dirty="0">
                <a:solidFill>
                  <a:schemeClr val="accent1"/>
                </a:solidFill>
              </a:rPr>
              <a:t>Ryan Bray</a:t>
            </a:r>
          </a:p>
          <a:p>
            <a:r>
              <a:rPr lang="en-US" sz="2800" dirty="0">
                <a:solidFill>
                  <a:schemeClr val="accent1"/>
                </a:solidFill>
              </a:rPr>
              <a:t>Senior Technical Consultant</a:t>
            </a:r>
          </a:p>
          <a:p>
            <a:br>
              <a:rPr lang="en-US" sz="2800" dirty="0">
                <a:solidFill>
                  <a:schemeClr val="accent1"/>
                </a:solidFill>
              </a:rPr>
            </a:br>
            <a:r>
              <a:rPr lang="en-US" sz="2000" dirty="0"/>
              <a:t>Ryan.Bray@RMPCorp.com</a:t>
            </a:r>
          </a:p>
          <a:p>
            <a:r>
              <a:rPr lang="en-US" sz="2000" dirty="0"/>
              <a:t>Risk Management Professionals, Inc.</a:t>
            </a:r>
            <a:br>
              <a:rPr lang="en-US" sz="2000" dirty="0"/>
            </a:br>
            <a:r>
              <a:rPr lang="en-US" sz="2000" dirty="0"/>
              <a:t>(949) 282-0123</a:t>
            </a:r>
            <a:br>
              <a:rPr lang="en-US" sz="2000" dirty="0"/>
            </a:br>
            <a:r>
              <a:rPr lang="en-US" sz="2000" dirty="0"/>
              <a:t>(877) 532-0806</a:t>
            </a:r>
            <a:br>
              <a:rPr lang="en-US" sz="2000" dirty="0"/>
            </a:br>
            <a:r>
              <a:rPr lang="en-US" sz="2000" dirty="0"/>
              <a:t>www.RMPCorp.com</a:t>
            </a:r>
          </a:p>
          <a:p>
            <a:endParaRPr lang="en-US" sz="2800" dirty="0"/>
          </a:p>
        </p:txBody>
      </p:sp>
      <p:sp>
        <p:nvSpPr>
          <p:cNvPr id="5" name="Subtitle 1"/>
          <p:cNvSpPr txBox="1">
            <a:spLocks/>
          </p:cNvSpPr>
          <p:nvPr/>
        </p:nvSpPr>
        <p:spPr>
          <a:xfrm>
            <a:off x="590441" y="4114800"/>
            <a:ext cx="8522402" cy="2667000"/>
          </a:xfrm>
          <a:prstGeom prst="rect">
            <a:avLst/>
          </a:prstGeom>
        </p:spPr>
        <p:txBody>
          <a:bodyPr vert="horz" lIns="91440" tIns="45720" rIns="91440" bIns="45720" rtlCol="0" anchor="ctr">
            <a:noAutofit/>
          </a:bodyPr>
          <a:lstStyle>
            <a:lvl1pPr marL="0" indent="0" algn="l" defTabSz="487695" rtl="0" eaLnBrk="1" latinLnBrk="0" hangingPunct="1">
              <a:spcBef>
                <a:spcPct val="20000"/>
              </a:spcBef>
              <a:spcAft>
                <a:spcPts val="640"/>
              </a:spcAft>
              <a:buClr>
                <a:schemeClr val="accent2"/>
              </a:buClr>
              <a:buSzPct val="92000"/>
              <a:buFont typeface="Wingdings 2" panose="05020102010507070707" pitchFamily="18" charset="2"/>
              <a:buNone/>
              <a:defRPr sz="1707" kern="1200" cap="all">
                <a:solidFill>
                  <a:schemeClr val="accent2"/>
                </a:solidFill>
                <a:latin typeface="+mn-lt"/>
                <a:ea typeface="+mn-ea"/>
                <a:cs typeface="+mn-cs"/>
              </a:defRPr>
            </a:lvl1pPr>
            <a:lvl2pPr marL="487695" indent="0" algn="ctr" defTabSz="487695" rtl="0" eaLnBrk="1" latinLnBrk="0" hangingPunct="1">
              <a:spcBef>
                <a:spcPct val="20000"/>
              </a:spcBef>
              <a:spcAft>
                <a:spcPts val="640"/>
              </a:spcAft>
              <a:buClr>
                <a:schemeClr val="accent2"/>
              </a:buClr>
              <a:buSzPct val="92000"/>
              <a:buFont typeface="Wingdings 2" panose="05020102010507070707" pitchFamily="18" charset="2"/>
              <a:buNone/>
              <a:defRPr sz="2000" kern="1200">
                <a:solidFill>
                  <a:schemeClr val="tx1">
                    <a:tint val="75000"/>
                  </a:schemeClr>
                </a:solidFill>
                <a:latin typeface="+mn-lt"/>
                <a:ea typeface="+mn-ea"/>
                <a:cs typeface="+mn-cs"/>
              </a:defRPr>
            </a:lvl2pPr>
            <a:lvl3pPr marL="975390" indent="0" algn="ctr" defTabSz="487695" rtl="0" eaLnBrk="1" latinLnBrk="0" hangingPunct="1">
              <a:spcBef>
                <a:spcPct val="20000"/>
              </a:spcBef>
              <a:spcAft>
                <a:spcPts val="640"/>
              </a:spcAft>
              <a:buClr>
                <a:schemeClr val="accent2"/>
              </a:buClr>
              <a:buSzPct val="92000"/>
              <a:buFont typeface="Wingdings 2" panose="05020102010507070707" pitchFamily="18" charset="2"/>
              <a:buNone/>
              <a:defRPr sz="1800" kern="1200">
                <a:solidFill>
                  <a:schemeClr val="tx1">
                    <a:tint val="75000"/>
                  </a:schemeClr>
                </a:solidFill>
                <a:latin typeface="+mn-lt"/>
                <a:ea typeface="+mn-ea"/>
                <a:cs typeface="+mn-cs"/>
              </a:defRPr>
            </a:lvl3pPr>
            <a:lvl4pPr marL="1463086" indent="0" algn="ctr" defTabSz="487695" rtl="0" eaLnBrk="1" latinLnBrk="0" hangingPunct="1">
              <a:spcBef>
                <a:spcPct val="20000"/>
              </a:spcBef>
              <a:spcAft>
                <a:spcPts val="640"/>
              </a:spcAft>
              <a:buClr>
                <a:schemeClr val="accent2"/>
              </a:buClr>
              <a:buSzPct val="92000"/>
              <a:buFont typeface="Wingdings 2" panose="05020102010507070707" pitchFamily="18" charset="2"/>
              <a:buNone/>
              <a:defRPr sz="1600" kern="1200">
                <a:solidFill>
                  <a:schemeClr val="tx1">
                    <a:tint val="75000"/>
                  </a:schemeClr>
                </a:solidFill>
                <a:latin typeface="+mn-lt"/>
                <a:ea typeface="+mn-ea"/>
                <a:cs typeface="+mn-cs"/>
              </a:defRPr>
            </a:lvl4pPr>
            <a:lvl5pPr marL="1950781" indent="0" algn="ctr" defTabSz="487695" rtl="0" eaLnBrk="1" latinLnBrk="0" hangingPunct="1">
              <a:spcBef>
                <a:spcPct val="20000"/>
              </a:spcBef>
              <a:spcAft>
                <a:spcPts val="640"/>
              </a:spcAft>
              <a:buClr>
                <a:schemeClr val="accent2"/>
              </a:buClr>
              <a:buSzPct val="92000"/>
              <a:buFont typeface="Wingdings 2" panose="05020102010507070707" pitchFamily="18" charset="2"/>
              <a:buNone/>
              <a:defRPr sz="1400" kern="1200">
                <a:solidFill>
                  <a:schemeClr val="tx1">
                    <a:tint val="75000"/>
                  </a:schemeClr>
                </a:solidFill>
                <a:latin typeface="+mn-lt"/>
                <a:ea typeface="+mn-ea"/>
                <a:cs typeface="+mn-cs"/>
              </a:defRPr>
            </a:lvl5pPr>
            <a:lvl6pPr marL="2438476" indent="0" algn="ctr" defTabSz="487695" rtl="0" eaLnBrk="1" latinLnBrk="0" hangingPunct="1">
              <a:spcBef>
                <a:spcPct val="20000"/>
              </a:spcBef>
              <a:spcAft>
                <a:spcPts val="640"/>
              </a:spcAft>
              <a:buClr>
                <a:schemeClr val="accent2"/>
              </a:buClr>
              <a:buSzPct val="92000"/>
              <a:buFont typeface="Wingdings 2" panose="05020102010507070707" pitchFamily="18" charset="2"/>
              <a:buNone/>
              <a:defRPr sz="1280" kern="1200">
                <a:solidFill>
                  <a:schemeClr val="tx1">
                    <a:tint val="75000"/>
                  </a:schemeClr>
                </a:solidFill>
                <a:latin typeface="+mn-lt"/>
                <a:ea typeface="+mn-ea"/>
                <a:cs typeface="+mn-cs"/>
              </a:defRPr>
            </a:lvl6pPr>
            <a:lvl7pPr marL="2926171" indent="0" algn="ctr" defTabSz="487695" rtl="0" eaLnBrk="1" latinLnBrk="0" hangingPunct="1">
              <a:spcBef>
                <a:spcPct val="20000"/>
              </a:spcBef>
              <a:spcAft>
                <a:spcPts val="640"/>
              </a:spcAft>
              <a:buClr>
                <a:schemeClr val="accent2"/>
              </a:buClr>
              <a:buSzPct val="92000"/>
              <a:buFont typeface="Wingdings 2" panose="05020102010507070707" pitchFamily="18" charset="2"/>
              <a:buNone/>
              <a:defRPr sz="1280" kern="1200">
                <a:solidFill>
                  <a:schemeClr val="tx1">
                    <a:tint val="75000"/>
                  </a:schemeClr>
                </a:solidFill>
                <a:latin typeface="+mn-lt"/>
                <a:ea typeface="+mn-ea"/>
                <a:cs typeface="+mn-cs"/>
              </a:defRPr>
            </a:lvl7pPr>
            <a:lvl8pPr marL="3413867" indent="0" algn="ctr" defTabSz="487695" rtl="0" eaLnBrk="1" latinLnBrk="0" hangingPunct="1">
              <a:spcBef>
                <a:spcPct val="20000"/>
              </a:spcBef>
              <a:spcAft>
                <a:spcPts val="640"/>
              </a:spcAft>
              <a:buClr>
                <a:schemeClr val="accent2"/>
              </a:buClr>
              <a:buSzPct val="92000"/>
              <a:buFont typeface="Wingdings 2" panose="05020102010507070707" pitchFamily="18" charset="2"/>
              <a:buNone/>
              <a:defRPr sz="1280" kern="1200">
                <a:solidFill>
                  <a:schemeClr val="tx1">
                    <a:tint val="75000"/>
                  </a:schemeClr>
                </a:solidFill>
                <a:latin typeface="+mn-lt"/>
                <a:ea typeface="+mn-ea"/>
                <a:cs typeface="+mn-cs"/>
              </a:defRPr>
            </a:lvl8pPr>
            <a:lvl9pPr marL="3901562" indent="0" algn="ctr" defTabSz="487695" rtl="0" eaLnBrk="1" latinLnBrk="0" hangingPunct="1">
              <a:spcBef>
                <a:spcPct val="20000"/>
              </a:spcBef>
              <a:spcAft>
                <a:spcPts val="640"/>
              </a:spcAft>
              <a:buClr>
                <a:schemeClr val="accent2"/>
              </a:buClr>
              <a:buSzPct val="92000"/>
              <a:buFont typeface="Wingdings 2" panose="05020102010507070707" pitchFamily="18" charset="2"/>
              <a:buNone/>
              <a:defRPr sz="1280" kern="1200">
                <a:solidFill>
                  <a:schemeClr val="tx1">
                    <a:tint val="75000"/>
                  </a:schemeClr>
                </a:solidFill>
                <a:latin typeface="+mn-lt"/>
                <a:ea typeface="+mn-ea"/>
                <a:cs typeface="+mn-cs"/>
              </a:defRPr>
            </a:lvl9pPr>
          </a:lstStyle>
          <a:p>
            <a:pPr algn="ctr"/>
            <a:endParaRPr lang="en-US" sz="2200" dirty="0">
              <a:solidFill>
                <a:srgbClr val="B3C9E7"/>
              </a:solidFill>
            </a:endParaRPr>
          </a:p>
        </p:txBody>
      </p:sp>
    </p:spTree>
    <p:custDataLst>
      <p:tags r:id="rId1"/>
    </p:custDataLst>
    <p:extLst>
      <p:ext uri="{BB962C8B-B14F-4D97-AF65-F5344CB8AC3E}">
        <p14:creationId xmlns:p14="http://schemas.microsoft.com/office/powerpoint/2010/main" val="2398028077"/>
      </p:ext>
    </p:extLst>
  </p:cSld>
  <p:clrMapOvr>
    <a:masterClrMapping/>
  </p:clrMapOvr>
  <p:transition advTm="13614"/>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p:cNvSpPr>
            <a:spLocks noGrp="1" noChangeArrowheads="1"/>
          </p:cNvSpPr>
          <p:nvPr>
            <p:ph type="ctrTitle"/>
          </p:nvPr>
        </p:nvSpPr>
        <p:spPr>
          <a:xfrm>
            <a:off x="1194042" y="1371600"/>
            <a:ext cx="7315200" cy="1592052"/>
          </a:xfrm>
        </p:spPr>
        <p:txBody>
          <a:bodyPr/>
          <a:lstStyle/>
          <a:p>
            <a:r>
              <a:rPr lang="en-US" dirty="0"/>
              <a:t>Project Overview</a:t>
            </a:r>
          </a:p>
        </p:txBody>
      </p:sp>
      <p:sp>
        <p:nvSpPr>
          <p:cNvPr id="5" name="Subtitle 1"/>
          <p:cNvSpPr txBox="1">
            <a:spLocks/>
          </p:cNvSpPr>
          <p:nvPr/>
        </p:nvSpPr>
        <p:spPr>
          <a:xfrm>
            <a:off x="590441" y="4114800"/>
            <a:ext cx="8522402" cy="2667000"/>
          </a:xfrm>
          <a:prstGeom prst="rect">
            <a:avLst/>
          </a:prstGeom>
        </p:spPr>
        <p:txBody>
          <a:bodyPr vert="horz" lIns="91440" tIns="45720" rIns="91440" bIns="45720" rtlCol="0" anchor="ctr">
            <a:noAutofit/>
          </a:bodyPr>
          <a:lstStyle>
            <a:lvl1pPr marL="0" indent="0" algn="l" defTabSz="487695" rtl="0" eaLnBrk="1" latinLnBrk="0" hangingPunct="1">
              <a:spcBef>
                <a:spcPct val="20000"/>
              </a:spcBef>
              <a:spcAft>
                <a:spcPts val="640"/>
              </a:spcAft>
              <a:buClr>
                <a:schemeClr val="accent2"/>
              </a:buClr>
              <a:buSzPct val="92000"/>
              <a:buFont typeface="Wingdings 2" panose="05020102010507070707" pitchFamily="18" charset="2"/>
              <a:buNone/>
              <a:defRPr sz="1707" kern="1200" cap="all">
                <a:solidFill>
                  <a:schemeClr val="accent2"/>
                </a:solidFill>
                <a:latin typeface="+mn-lt"/>
                <a:ea typeface="+mn-ea"/>
                <a:cs typeface="+mn-cs"/>
              </a:defRPr>
            </a:lvl1pPr>
            <a:lvl2pPr marL="487695" indent="0" algn="ctr" defTabSz="487695" rtl="0" eaLnBrk="1" latinLnBrk="0" hangingPunct="1">
              <a:spcBef>
                <a:spcPct val="20000"/>
              </a:spcBef>
              <a:spcAft>
                <a:spcPts val="640"/>
              </a:spcAft>
              <a:buClr>
                <a:schemeClr val="accent2"/>
              </a:buClr>
              <a:buSzPct val="92000"/>
              <a:buFont typeface="Wingdings 2" panose="05020102010507070707" pitchFamily="18" charset="2"/>
              <a:buNone/>
              <a:defRPr sz="2000" kern="1200">
                <a:solidFill>
                  <a:schemeClr val="tx1">
                    <a:tint val="75000"/>
                  </a:schemeClr>
                </a:solidFill>
                <a:latin typeface="+mn-lt"/>
                <a:ea typeface="+mn-ea"/>
                <a:cs typeface="+mn-cs"/>
              </a:defRPr>
            </a:lvl2pPr>
            <a:lvl3pPr marL="975390" indent="0" algn="ctr" defTabSz="487695" rtl="0" eaLnBrk="1" latinLnBrk="0" hangingPunct="1">
              <a:spcBef>
                <a:spcPct val="20000"/>
              </a:spcBef>
              <a:spcAft>
                <a:spcPts val="640"/>
              </a:spcAft>
              <a:buClr>
                <a:schemeClr val="accent2"/>
              </a:buClr>
              <a:buSzPct val="92000"/>
              <a:buFont typeface="Wingdings 2" panose="05020102010507070707" pitchFamily="18" charset="2"/>
              <a:buNone/>
              <a:defRPr sz="1800" kern="1200">
                <a:solidFill>
                  <a:schemeClr val="tx1">
                    <a:tint val="75000"/>
                  </a:schemeClr>
                </a:solidFill>
                <a:latin typeface="+mn-lt"/>
                <a:ea typeface="+mn-ea"/>
                <a:cs typeface="+mn-cs"/>
              </a:defRPr>
            </a:lvl3pPr>
            <a:lvl4pPr marL="1463086" indent="0" algn="ctr" defTabSz="487695" rtl="0" eaLnBrk="1" latinLnBrk="0" hangingPunct="1">
              <a:spcBef>
                <a:spcPct val="20000"/>
              </a:spcBef>
              <a:spcAft>
                <a:spcPts val="640"/>
              </a:spcAft>
              <a:buClr>
                <a:schemeClr val="accent2"/>
              </a:buClr>
              <a:buSzPct val="92000"/>
              <a:buFont typeface="Wingdings 2" panose="05020102010507070707" pitchFamily="18" charset="2"/>
              <a:buNone/>
              <a:defRPr sz="1600" kern="1200">
                <a:solidFill>
                  <a:schemeClr val="tx1">
                    <a:tint val="75000"/>
                  </a:schemeClr>
                </a:solidFill>
                <a:latin typeface="+mn-lt"/>
                <a:ea typeface="+mn-ea"/>
                <a:cs typeface="+mn-cs"/>
              </a:defRPr>
            </a:lvl4pPr>
            <a:lvl5pPr marL="1950781" indent="0" algn="ctr" defTabSz="487695" rtl="0" eaLnBrk="1" latinLnBrk="0" hangingPunct="1">
              <a:spcBef>
                <a:spcPct val="20000"/>
              </a:spcBef>
              <a:spcAft>
                <a:spcPts val="640"/>
              </a:spcAft>
              <a:buClr>
                <a:schemeClr val="accent2"/>
              </a:buClr>
              <a:buSzPct val="92000"/>
              <a:buFont typeface="Wingdings 2" panose="05020102010507070707" pitchFamily="18" charset="2"/>
              <a:buNone/>
              <a:defRPr sz="1400" kern="1200">
                <a:solidFill>
                  <a:schemeClr val="tx1">
                    <a:tint val="75000"/>
                  </a:schemeClr>
                </a:solidFill>
                <a:latin typeface="+mn-lt"/>
                <a:ea typeface="+mn-ea"/>
                <a:cs typeface="+mn-cs"/>
              </a:defRPr>
            </a:lvl5pPr>
            <a:lvl6pPr marL="2438476" indent="0" algn="ctr" defTabSz="487695" rtl="0" eaLnBrk="1" latinLnBrk="0" hangingPunct="1">
              <a:spcBef>
                <a:spcPct val="20000"/>
              </a:spcBef>
              <a:spcAft>
                <a:spcPts val="640"/>
              </a:spcAft>
              <a:buClr>
                <a:schemeClr val="accent2"/>
              </a:buClr>
              <a:buSzPct val="92000"/>
              <a:buFont typeface="Wingdings 2" panose="05020102010507070707" pitchFamily="18" charset="2"/>
              <a:buNone/>
              <a:defRPr sz="1280" kern="1200">
                <a:solidFill>
                  <a:schemeClr val="tx1">
                    <a:tint val="75000"/>
                  </a:schemeClr>
                </a:solidFill>
                <a:latin typeface="+mn-lt"/>
                <a:ea typeface="+mn-ea"/>
                <a:cs typeface="+mn-cs"/>
              </a:defRPr>
            </a:lvl6pPr>
            <a:lvl7pPr marL="2926171" indent="0" algn="ctr" defTabSz="487695" rtl="0" eaLnBrk="1" latinLnBrk="0" hangingPunct="1">
              <a:spcBef>
                <a:spcPct val="20000"/>
              </a:spcBef>
              <a:spcAft>
                <a:spcPts val="640"/>
              </a:spcAft>
              <a:buClr>
                <a:schemeClr val="accent2"/>
              </a:buClr>
              <a:buSzPct val="92000"/>
              <a:buFont typeface="Wingdings 2" panose="05020102010507070707" pitchFamily="18" charset="2"/>
              <a:buNone/>
              <a:defRPr sz="1280" kern="1200">
                <a:solidFill>
                  <a:schemeClr val="tx1">
                    <a:tint val="75000"/>
                  </a:schemeClr>
                </a:solidFill>
                <a:latin typeface="+mn-lt"/>
                <a:ea typeface="+mn-ea"/>
                <a:cs typeface="+mn-cs"/>
              </a:defRPr>
            </a:lvl7pPr>
            <a:lvl8pPr marL="3413867" indent="0" algn="ctr" defTabSz="487695" rtl="0" eaLnBrk="1" latinLnBrk="0" hangingPunct="1">
              <a:spcBef>
                <a:spcPct val="20000"/>
              </a:spcBef>
              <a:spcAft>
                <a:spcPts val="640"/>
              </a:spcAft>
              <a:buClr>
                <a:schemeClr val="accent2"/>
              </a:buClr>
              <a:buSzPct val="92000"/>
              <a:buFont typeface="Wingdings 2" panose="05020102010507070707" pitchFamily="18" charset="2"/>
              <a:buNone/>
              <a:defRPr sz="1280" kern="1200">
                <a:solidFill>
                  <a:schemeClr val="tx1">
                    <a:tint val="75000"/>
                  </a:schemeClr>
                </a:solidFill>
                <a:latin typeface="+mn-lt"/>
                <a:ea typeface="+mn-ea"/>
                <a:cs typeface="+mn-cs"/>
              </a:defRPr>
            </a:lvl8pPr>
            <a:lvl9pPr marL="3901562" indent="0" algn="ctr" defTabSz="487695" rtl="0" eaLnBrk="1" latinLnBrk="0" hangingPunct="1">
              <a:spcBef>
                <a:spcPct val="20000"/>
              </a:spcBef>
              <a:spcAft>
                <a:spcPts val="640"/>
              </a:spcAft>
              <a:buClr>
                <a:schemeClr val="accent2"/>
              </a:buClr>
              <a:buSzPct val="92000"/>
              <a:buFont typeface="Wingdings 2" panose="05020102010507070707" pitchFamily="18" charset="2"/>
              <a:buNone/>
              <a:defRPr sz="1280" kern="1200">
                <a:solidFill>
                  <a:schemeClr val="tx1">
                    <a:tint val="75000"/>
                  </a:schemeClr>
                </a:solidFill>
                <a:latin typeface="+mn-lt"/>
                <a:ea typeface="+mn-ea"/>
                <a:cs typeface="+mn-cs"/>
              </a:defRPr>
            </a:lvl9pPr>
          </a:lstStyle>
          <a:p>
            <a:pPr algn="ctr"/>
            <a:endParaRPr lang="en-US" sz="2200" dirty="0">
              <a:solidFill>
                <a:srgbClr val="B3C9E7"/>
              </a:solidFill>
            </a:endParaRPr>
          </a:p>
        </p:txBody>
      </p:sp>
    </p:spTree>
    <p:custDataLst>
      <p:tags r:id="rId1"/>
    </p:custDataLst>
    <p:extLst>
      <p:ext uri="{BB962C8B-B14F-4D97-AF65-F5344CB8AC3E}">
        <p14:creationId xmlns:p14="http://schemas.microsoft.com/office/powerpoint/2010/main" val="1866203443"/>
      </p:ext>
    </p:extLst>
  </p:cSld>
  <p:clrMapOvr>
    <a:masterClrMapping/>
  </p:clrMapOvr>
  <p:transition advTm="13614"/>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7" name="Rectangle 96">
            <a:extLst>
              <a:ext uri="{FF2B5EF4-FFF2-40B4-BE49-F238E27FC236}">
                <a16:creationId xmlns:a16="http://schemas.microsoft.com/office/drawing/2014/main" id="{12609869-9E80-471B-A487-A53288E0E7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3600" cy="73152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5"/>
          <p:cNvSpPr>
            <a:spLocks noGrp="1"/>
          </p:cNvSpPr>
          <p:nvPr>
            <p:ph type="title"/>
          </p:nvPr>
        </p:nvSpPr>
        <p:spPr>
          <a:xfrm>
            <a:off x="909117" y="535488"/>
            <a:ext cx="4258972" cy="1752501"/>
          </a:xfrm>
        </p:spPr>
        <p:txBody>
          <a:bodyPr vert="horz" lIns="91440" tIns="45720" rIns="91440" bIns="45720" rtlCol="0" anchor="b">
            <a:normAutofit/>
          </a:bodyPr>
          <a:lstStyle/>
          <a:p>
            <a:pPr algn="l" defTabSz="914400"/>
            <a:r>
              <a:rPr lang="en-US" sz="3700" kern="1200" cap="small" dirty="0">
                <a:solidFill>
                  <a:schemeClr val="tx1"/>
                </a:solidFill>
                <a:latin typeface="+mj-lt"/>
                <a:ea typeface="+mj-ea"/>
                <a:cs typeface="+mj-cs"/>
              </a:rPr>
              <a:t>Disaster Mitigation Act of 2000</a:t>
            </a:r>
            <a:endParaRPr lang="en-US" sz="3700" kern="1200" dirty="0">
              <a:solidFill>
                <a:schemeClr val="tx1"/>
              </a:solidFill>
              <a:latin typeface="+mj-lt"/>
              <a:ea typeface="+mj-ea"/>
              <a:cs typeface="+mj-cs"/>
            </a:endParaRPr>
          </a:p>
        </p:txBody>
      </p:sp>
      <p:sp>
        <p:nvSpPr>
          <p:cNvPr id="92" name="TextBox 91">
            <a:extLst>
              <a:ext uri="{FF2B5EF4-FFF2-40B4-BE49-F238E27FC236}">
                <a16:creationId xmlns:a16="http://schemas.microsoft.com/office/drawing/2014/main" id="{932FE7BF-8354-4654-BF61-3AAF2165A81B}"/>
              </a:ext>
            </a:extLst>
          </p:cNvPr>
          <p:cNvSpPr txBox="1"/>
          <p:nvPr/>
        </p:nvSpPr>
        <p:spPr>
          <a:xfrm>
            <a:off x="915938" y="2566286"/>
            <a:ext cx="4252151" cy="4444114"/>
          </a:xfrm>
          <a:prstGeom prst="rect">
            <a:avLst/>
          </a:prstGeom>
        </p:spPr>
        <p:txBody>
          <a:bodyPr vert="horz" lIns="91440" tIns="45720" rIns="91440" bIns="45720" rtlCol="0" anchor="t">
            <a:normAutofit/>
          </a:bodyPr>
          <a:lstStyle/>
          <a:p>
            <a:pPr lvl="1" indent="-228600">
              <a:lnSpc>
                <a:spcPct val="90000"/>
              </a:lnSpc>
              <a:spcAft>
                <a:spcPts val="600"/>
              </a:spcAft>
              <a:buFont typeface="Arial" panose="020B0604020202020204" pitchFamily="34" charset="0"/>
              <a:buChar char="•"/>
            </a:pPr>
            <a:r>
              <a:rPr lang="en-US" altLang="en-US" sz="1600" dirty="0"/>
              <a:t>Revitalized Federal Planning Requirements</a:t>
            </a:r>
          </a:p>
          <a:p>
            <a:pPr lvl="2" indent="-228600">
              <a:lnSpc>
                <a:spcPct val="90000"/>
              </a:lnSpc>
              <a:spcAft>
                <a:spcPts val="600"/>
              </a:spcAft>
              <a:buFont typeface="Arial" panose="020B0604020202020204" pitchFamily="34" charset="0"/>
              <a:buChar char="•"/>
            </a:pPr>
            <a:r>
              <a:rPr lang="en-US" altLang="en-US" sz="1600" dirty="0"/>
              <a:t>State and Local Hazard Mitigation Plans</a:t>
            </a:r>
          </a:p>
          <a:p>
            <a:pPr lvl="2" indent="-228600">
              <a:lnSpc>
                <a:spcPct val="90000"/>
              </a:lnSpc>
              <a:spcAft>
                <a:spcPts val="600"/>
              </a:spcAft>
              <a:buFont typeface="Arial" panose="020B0604020202020204" pitchFamily="34" charset="0"/>
              <a:buChar char="•"/>
            </a:pPr>
            <a:r>
              <a:rPr lang="en-US" altLang="en-US" sz="1600" dirty="0"/>
              <a:t>Plans must be updated every five years</a:t>
            </a:r>
          </a:p>
          <a:p>
            <a:pPr lvl="1" indent="-228600">
              <a:lnSpc>
                <a:spcPct val="90000"/>
              </a:lnSpc>
              <a:spcAft>
                <a:spcPts val="600"/>
              </a:spcAft>
              <a:buFont typeface="Arial" panose="020B0604020202020204" pitchFamily="34" charset="0"/>
              <a:buChar char="•"/>
            </a:pPr>
            <a:r>
              <a:rPr lang="en-US" altLang="en-US" sz="1600" dirty="0"/>
              <a:t>Federal Grant Funding Eligibility</a:t>
            </a:r>
          </a:p>
          <a:p>
            <a:pPr lvl="2" indent="-228600">
              <a:lnSpc>
                <a:spcPct val="90000"/>
              </a:lnSpc>
              <a:spcAft>
                <a:spcPts val="600"/>
              </a:spcAft>
              <a:buFont typeface="Arial" panose="020B0604020202020204" pitchFamily="34" charset="0"/>
              <a:buChar char="•"/>
            </a:pPr>
            <a:r>
              <a:rPr lang="en-US" altLang="en-US" sz="1600" dirty="0"/>
              <a:t>Hazard Mitigation Grant Program (HMGP)</a:t>
            </a:r>
          </a:p>
          <a:p>
            <a:pPr lvl="2" indent="-228600">
              <a:lnSpc>
                <a:spcPct val="90000"/>
              </a:lnSpc>
              <a:spcAft>
                <a:spcPts val="600"/>
              </a:spcAft>
              <a:buFont typeface="Arial" panose="020B0604020202020204" pitchFamily="34" charset="0"/>
              <a:buChar char="•"/>
            </a:pPr>
            <a:r>
              <a:rPr lang="en-US" altLang="en-US" sz="1600" dirty="0"/>
              <a:t>Pre-Disaster Mitigation Program (PDM)</a:t>
            </a:r>
          </a:p>
          <a:p>
            <a:pPr lvl="1" indent="-228600">
              <a:lnSpc>
                <a:spcPct val="90000"/>
              </a:lnSpc>
              <a:spcAft>
                <a:spcPts val="600"/>
              </a:spcAft>
              <a:buFont typeface="Arial" panose="020B0604020202020204" pitchFamily="34" charset="0"/>
              <a:buChar char="•"/>
            </a:pPr>
            <a:r>
              <a:rPr lang="en-US" altLang="en-US" sz="1600" dirty="0"/>
              <a:t>Disaster Mitigation Act of 2000 is intended to facilitate cooperation between state and local authorities on risk reduction measures and to expedite funding allocation</a:t>
            </a:r>
          </a:p>
          <a:p>
            <a:pPr lvl="1" indent="-228600">
              <a:lnSpc>
                <a:spcPct val="90000"/>
              </a:lnSpc>
              <a:spcAft>
                <a:spcPts val="600"/>
              </a:spcAft>
              <a:buFont typeface="Arial" panose="020B0604020202020204" pitchFamily="34" charset="0"/>
              <a:buChar char="•"/>
            </a:pPr>
            <a:endParaRPr lang="en-US" altLang="en-US" sz="1300" dirty="0"/>
          </a:p>
        </p:txBody>
      </p:sp>
      <p:sp>
        <p:nvSpPr>
          <p:cNvPr id="99" name="Rectangle 98">
            <a:extLst>
              <a:ext uri="{FF2B5EF4-FFF2-40B4-BE49-F238E27FC236}">
                <a16:creationId xmlns:a16="http://schemas.microsoft.com/office/drawing/2014/main" id="{7004738A-9D34-43E8-97D2-CA0EED4F8B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6498666" y="-5"/>
            <a:ext cx="3274017" cy="7315199"/>
          </a:xfrm>
          <a:prstGeom prst="rect">
            <a:avLst/>
          </a:prstGeom>
          <a:gradFill>
            <a:gsLst>
              <a:gs pos="8000">
                <a:srgbClr val="000000">
                  <a:alpha val="94000"/>
                </a:srgbClr>
              </a:gs>
              <a:gs pos="100000">
                <a:schemeClr val="accent1"/>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Rectangle 100">
            <a:extLst>
              <a:ext uri="{FF2B5EF4-FFF2-40B4-BE49-F238E27FC236}">
                <a16:creationId xmlns:a16="http://schemas.microsoft.com/office/drawing/2014/main" id="{B8B8D07F-F13E-443E-BA68-2D26672D76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6498666" y="-2"/>
            <a:ext cx="3274017" cy="6827060"/>
          </a:xfrm>
          <a:prstGeom prst="rect">
            <a:avLst/>
          </a:prstGeom>
          <a:gradFill>
            <a:gsLst>
              <a:gs pos="31000">
                <a:schemeClr val="accent1">
                  <a:lumMod val="50000"/>
                  <a:alpha val="0"/>
                </a:schemeClr>
              </a:gs>
              <a:gs pos="100000">
                <a:schemeClr val="accent1">
                  <a:lumMod val="50000"/>
                  <a:alpha val="26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Rectangle 102">
            <a:extLst>
              <a:ext uri="{FF2B5EF4-FFF2-40B4-BE49-F238E27FC236}">
                <a16:creationId xmlns:a16="http://schemas.microsoft.com/office/drawing/2014/main" id="{2813A4FA-24A5-41ED-A534-3807D1B2F3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6498666" y="-23"/>
            <a:ext cx="3254934" cy="6827081"/>
          </a:xfrm>
          <a:prstGeom prst="rect">
            <a:avLst/>
          </a:prstGeom>
          <a:gradFill>
            <a:gsLst>
              <a:gs pos="0">
                <a:schemeClr val="accent1">
                  <a:alpha val="0"/>
                </a:schemeClr>
              </a:gs>
              <a:gs pos="72000">
                <a:srgbClr val="000000">
                  <a:alpha val="21000"/>
                </a:srgb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Rectangle 104">
            <a:extLst>
              <a:ext uri="{FF2B5EF4-FFF2-40B4-BE49-F238E27FC236}">
                <a16:creationId xmlns:a16="http://schemas.microsoft.com/office/drawing/2014/main" id="{C3944F27-CA70-4E84-A51A-E6BF895589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6498666" y="-10"/>
            <a:ext cx="2889174" cy="7315196"/>
          </a:xfrm>
          <a:prstGeom prst="rect">
            <a:avLst/>
          </a:prstGeom>
          <a:gradFill>
            <a:gsLst>
              <a:gs pos="0">
                <a:schemeClr val="accent1">
                  <a:alpha val="0"/>
                </a:schemeClr>
              </a:gs>
              <a:gs pos="93000">
                <a:srgbClr val="000000">
                  <a:alpha val="29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DD0A28A2-3614-4090-A03E-591608A57D54}"/>
              </a:ext>
            </a:extLst>
          </p:cNvPr>
          <p:cNvPicPr>
            <a:picLocks noChangeAspect="1"/>
          </p:cNvPicPr>
          <p:nvPr/>
        </p:nvPicPr>
        <p:blipFill>
          <a:blip r:embed="rId3"/>
          <a:stretch>
            <a:fillRect/>
          </a:stretch>
        </p:blipFill>
        <p:spPr>
          <a:xfrm>
            <a:off x="5660773" y="1815877"/>
            <a:ext cx="3336424" cy="3717464"/>
          </a:xfrm>
          <a:prstGeom prst="rect">
            <a:avLst/>
          </a:prstGeom>
        </p:spPr>
      </p:pic>
    </p:spTree>
    <p:extLst>
      <p:ext uri="{BB962C8B-B14F-4D97-AF65-F5344CB8AC3E}">
        <p14:creationId xmlns:p14="http://schemas.microsoft.com/office/powerpoint/2010/main" val="2561817524"/>
      </p:ext>
    </p:extLst>
  </p:cSld>
  <p:clrMapOvr>
    <a:masterClrMapping/>
  </p:clrMapOvr>
  <p:transition advTm="36910"/>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6"/>
          <p:cNvSpPr>
            <a:spLocks noGrp="1" noChangeArrowheads="1"/>
          </p:cNvSpPr>
          <p:nvPr>
            <p:ph type="title"/>
          </p:nvPr>
        </p:nvSpPr>
        <p:spPr>
          <a:xfrm>
            <a:off x="384810" y="4003038"/>
            <a:ext cx="2632710" cy="2616200"/>
          </a:xfrm>
        </p:spPr>
        <p:txBody>
          <a:bodyPr vert="horz" lIns="91440" tIns="45720" rIns="91440" bIns="45720" rtlCol="0" anchor="ctr">
            <a:normAutofit/>
          </a:bodyPr>
          <a:lstStyle/>
          <a:p>
            <a:pPr algn="l" defTabSz="914400"/>
            <a:r>
              <a:rPr lang="en-US" sz="3300" cap="small" dirty="0">
                <a:solidFill>
                  <a:schemeClr val="tx1"/>
                </a:solidFill>
              </a:rPr>
              <a:t>Public Process</a:t>
            </a:r>
            <a:endParaRPr lang="en-US" sz="3300" dirty="0">
              <a:solidFill>
                <a:schemeClr val="tx1"/>
              </a:solidFill>
            </a:endParaRPr>
          </a:p>
        </p:txBody>
      </p:sp>
      <p:pic>
        <p:nvPicPr>
          <p:cNvPr id="2" name="Picture 1">
            <a:extLst>
              <a:ext uri="{FF2B5EF4-FFF2-40B4-BE49-F238E27FC236}">
                <a16:creationId xmlns:a16="http://schemas.microsoft.com/office/drawing/2014/main" id="{7EB60066-980B-4D23-B9D1-0572AFAD6F5D}"/>
              </a:ext>
            </a:extLst>
          </p:cNvPr>
          <p:cNvPicPr>
            <a:picLocks noChangeAspect="1"/>
          </p:cNvPicPr>
          <p:nvPr/>
        </p:nvPicPr>
        <p:blipFill>
          <a:blip r:embed="rId4">
            <a:extLst>
              <a:ext uri="{BEBA8EAE-BF5A-486C-A8C5-ECC9F3942E4B}">
                <a14:imgProps xmlns:a14="http://schemas.microsoft.com/office/drawing/2010/main">
                  <a14:imgLayer r:embed="rId5">
                    <a14:imgEffect>
                      <a14:saturation sat="140000"/>
                    </a14:imgEffect>
                    <a14:imgEffect>
                      <a14:brightnessContrast bright="6000"/>
                    </a14:imgEffect>
                  </a14:imgLayer>
                </a14:imgProps>
              </a:ext>
              <a:ext uri="{28A0092B-C50C-407E-A947-70E740481C1C}">
                <a14:useLocalDpi xmlns:a14="http://schemas.microsoft.com/office/drawing/2010/main" val="0"/>
              </a:ext>
            </a:extLst>
          </a:blip>
          <a:srcRect t="13929" b="13929"/>
          <a:stretch/>
        </p:blipFill>
        <p:spPr>
          <a:xfrm>
            <a:off x="20" y="10"/>
            <a:ext cx="9753580" cy="3957977"/>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4" name="Content Placeholder 3"/>
          <p:cNvSpPr>
            <a:spLocks noGrp="1"/>
          </p:cNvSpPr>
          <p:nvPr>
            <p:ph sz="half" idx="1"/>
          </p:nvPr>
        </p:nvSpPr>
        <p:spPr>
          <a:xfrm>
            <a:off x="3379185" y="4003040"/>
            <a:ext cx="5988331" cy="2616199"/>
          </a:xfrm>
        </p:spPr>
        <p:txBody>
          <a:bodyPr vert="horz" lIns="91440" tIns="45720" rIns="91440" bIns="45720" rtlCol="0" anchor="ctr">
            <a:normAutofit/>
          </a:bodyPr>
          <a:lstStyle/>
          <a:p>
            <a:pPr indent="-228600" defTabSz="914400"/>
            <a:r>
              <a:rPr lang="en-US" sz="1700" dirty="0"/>
              <a:t>DMA 2000 Stresses Public Participation</a:t>
            </a:r>
          </a:p>
          <a:p>
            <a:pPr lvl="1" indent="-228600" defTabSz="914400">
              <a:buFont typeface="Arial" panose="020B0604020202020204" pitchFamily="34" charset="0"/>
              <a:buChar char="•"/>
            </a:pPr>
            <a:r>
              <a:rPr lang="en-US" sz="1700" dirty="0">
                <a:solidFill>
                  <a:schemeClr val="tx1"/>
                </a:solidFill>
              </a:rPr>
              <a:t>An open public involvement process that is comprehensive, starts early and continuous </a:t>
            </a:r>
          </a:p>
          <a:p>
            <a:pPr lvl="1" indent="-228600" defTabSz="914400">
              <a:buFont typeface="Arial" panose="020B0604020202020204" pitchFamily="34" charset="0"/>
              <a:buChar char="•"/>
            </a:pPr>
            <a:r>
              <a:rPr lang="en-US" sz="1700" dirty="0">
                <a:solidFill>
                  <a:schemeClr val="tx1"/>
                </a:solidFill>
              </a:rPr>
              <a:t>Coordination with neighboring communities and various interest groups in Plan development</a:t>
            </a:r>
          </a:p>
          <a:p>
            <a:pPr lvl="1" indent="-228600" defTabSz="914400">
              <a:buFont typeface="Arial" panose="020B0604020202020204" pitchFamily="34" charset="0"/>
              <a:buChar char="•"/>
            </a:pPr>
            <a:endParaRPr lang="en-US" sz="1700" dirty="0">
              <a:solidFill>
                <a:schemeClr val="tx1"/>
              </a:solidFill>
            </a:endParaRPr>
          </a:p>
        </p:txBody>
      </p:sp>
      <p:sp>
        <p:nvSpPr>
          <p:cNvPr id="6147" name="Rectangle 4"/>
          <p:cNvSpPr>
            <a:spLocks noChangeArrowheads="1"/>
          </p:cNvSpPr>
          <p:nvPr/>
        </p:nvSpPr>
        <p:spPr bwMode="auto">
          <a:xfrm>
            <a:off x="5445760" y="1524000"/>
            <a:ext cx="392684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3078" tIns="51539" rIns="103078" bIns="51539" numCol="1" anchor="t" anchorCtr="0" compatLnSpc="1">
            <a:prstTxWarp prst="textNoShape">
              <a:avLst/>
            </a:prstTxWarp>
            <a:normAutofit/>
          </a:bodyPr>
          <a:lstStyle/>
          <a:p>
            <a:pPr marL="386092" indent="-386092" defTabSz="1031273" eaLnBrk="0" hangingPunct="0">
              <a:spcBef>
                <a:spcPct val="20000"/>
              </a:spcBef>
              <a:buChar char="•"/>
            </a:pPr>
            <a:endParaRPr lang="en-US" sz="3413" dirty="0">
              <a:solidFill>
                <a:srgbClr val="214068"/>
              </a:solidFill>
            </a:endParaRPr>
          </a:p>
        </p:txBody>
      </p:sp>
    </p:spTree>
    <p:custDataLst>
      <p:tags r:id="rId1"/>
    </p:custDataLst>
    <p:extLst>
      <p:ext uri="{BB962C8B-B14F-4D97-AF65-F5344CB8AC3E}">
        <p14:creationId xmlns:p14="http://schemas.microsoft.com/office/powerpoint/2010/main" val="3610086409"/>
      </p:ext>
    </p:extLst>
  </p:cSld>
  <p:clrMapOvr>
    <a:masterClrMapping/>
  </p:clrMapOvr>
  <mc:AlternateContent xmlns:mc="http://schemas.openxmlformats.org/markup-compatibility/2006" xmlns:p14="http://schemas.microsoft.com/office/powerpoint/2010/main">
    <mc:Choice Requires="p14">
      <p:transition spd="slow" p14:dur="2000" advTm="24420"/>
    </mc:Choice>
    <mc:Fallback xmlns="">
      <p:transition spd="slow" advTm="2442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2" name="Rectangle 41">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1161" cy="7315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5"/>
          <p:cNvSpPr>
            <a:spLocks noGrp="1"/>
          </p:cNvSpPr>
          <p:nvPr>
            <p:ph type="title"/>
          </p:nvPr>
        </p:nvSpPr>
        <p:spPr>
          <a:xfrm>
            <a:off x="512064" y="347060"/>
            <a:ext cx="3494881" cy="2087297"/>
          </a:xfrm>
        </p:spPr>
        <p:txBody>
          <a:bodyPr anchor="b">
            <a:normAutofit/>
          </a:bodyPr>
          <a:lstStyle/>
          <a:p>
            <a:r>
              <a:rPr lang="en-US" sz="5000" cap="small" dirty="0">
                <a:hlinkClick r:id="rId4">
                  <a:extLst>
                    <a:ext uri="{A12FA001-AC4F-418D-AE19-62706E023703}">
                      <ahyp:hlinkClr xmlns:ahyp="http://schemas.microsoft.com/office/drawing/2018/hyperlinkcolor" val="tx"/>
                    </a:ext>
                  </a:extLst>
                </a:hlinkClick>
              </a:rPr>
              <a:t>Public Survey</a:t>
            </a:r>
            <a:endParaRPr lang="en-US" sz="5000" dirty="0"/>
          </a:p>
        </p:txBody>
      </p:sp>
      <p:sp>
        <p:nvSpPr>
          <p:cNvPr id="44"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064" y="2759460"/>
            <a:ext cx="2779776" cy="19507"/>
          </a:xfrm>
          <a:custGeom>
            <a:avLst/>
            <a:gdLst>
              <a:gd name="connsiteX0" fmla="*/ 0 w 2779776"/>
              <a:gd name="connsiteY0" fmla="*/ 0 h 19507"/>
              <a:gd name="connsiteX1" fmla="*/ 667146 w 2779776"/>
              <a:gd name="connsiteY1" fmla="*/ 0 h 19507"/>
              <a:gd name="connsiteX2" fmla="*/ 1306495 w 2779776"/>
              <a:gd name="connsiteY2" fmla="*/ 0 h 19507"/>
              <a:gd name="connsiteX3" fmla="*/ 1945843 w 2779776"/>
              <a:gd name="connsiteY3" fmla="*/ 0 h 19507"/>
              <a:gd name="connsiteX4" fmla="*/ 2779776 w 2779776"/>
              <a:gd name="connsiteY4" fmla="*/ 0 h 19507"/>
              <a:gd name="connsiteX5" fmla="*/ 2779776 w 2779776"/>
              <a:gd name="connsiteY5" fmla="*/ 19507 h 19507"/>
              <a:gd name="connsiteX6" fmla="*/ 2029236 w 2779776"/>
              <a:gd name="connsiteY6" fmla="*/ 19507 h 19507"/>
              <a:gd name="connsiteX7" fmla="*/ 1362090 w 2779776"/>
              <a:gd name="connsiteY7" fmla="*/ 19507 h 19507"/>
              <a:gd name="connsiteX8" fmla="*/ 722742 w 2779776"/>
              <a:gd name="connsiteY8" fmla="*/ 19507 h 19507"/>
              <a:gd name="connsiteX9" fmla="*/ 0 w 2779776"/>
              <a:gd name="connsiteY9" fmla="*/ 19507 h 19507"/>
              <a:gd name="connsiteX10" fmla="*/ 0 w 2779776"/>
              <a:gd name="connsiteY10" fmla="*/ 0 h 19507"/>
              <a:gd name="connsiteX0" fmla="*/ 0 w 2779776"/>
              <a:gd name="connsiteY0" fmla="*/ 0 h 19507"/>
              <a:gd name="connsiteX1" fmla="*/ 639348 w 2779776"/>
              <a:gd name="connsiteY1" fmla="*/ 0 h 19507"/>
              <a:gd name="connsiteX2" fmla="*/ 1389888 w 2779776"/>
              <a:gd name="connsiteY2" fmla="*/ 0 h 19507"/>
              <a:gd name="connsiteX3" fmla="*/ 2001439 w 2779776"/>
              <a:gd name="connsiteY3" fmla="*/ 0 h 19507"/>
              <a:gd name="connsiteX4" fmla="*/ 2779776 w 2779776"/>
              <a:gd name="connsiteY4" fmla="*/ 0 h 19507"/>
              <a:gd name="connsiteX5" fmla="*/ 2779776 w 2779776"/>
              <a:gd name="connsiteY5" fmla="*/ 19507 h 19507"/>
              <a:gd name="connsiteX6" fmla="*/ 2112630 w 2779776"/>
              <a:gd name="connsiteY6" fmla="*/ 19507 h 19507"/>
              <a:gd name="connsiteX7" fmla="*/ 1362090 w 2779776"/>
              <a:gd name="connsiteY7" fmla="*/ 19507 h 19507"/>
              <a:gd name="connsiteX8" fmla="*/ 694944 w 2779776"/>
              <a:gd name="connsiteY8" fmla="*/ 19507 h 19507"/>
              <a:gd name="connsiteX9" fmla="*/ 0 w 2779776"/>
              <a:gd name="connsiteY9" fmla="*/ 19507 h 19507"/>
              <a:gd name="connsiteX10" fmla="*/ 0 w 2779776"/>
              <a:gd name="connsiteY10" fmla="*/ 0 h 19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79776" h="19507" fill="none" extrusionOk="0">
                <a:moveTo>
                  <a:pt x="0" y="0"/>
                </a:moveTo>
                <a:cubicBezTo>
                  <a:pt x="292153" y="-10976"/>
                  <a:pt x="474799" y="16293"/>
                  <a:pt x="667146" y="0"/>
                </a:cubicBezTo>
                <a:cubicBezTo>
                  <a:pt x="824291" y="-8064"/>
                  <a:pt x="1089761" y="-37730"/>
                  <a:pt x="1306495" y="0"/>
                </a:cubicBezTo>
                <a:cubicBezTo>
                  <a:pt x="1492944" y="18748"/>
                  <a:pt x="1730428" y="-30368"/>
                  <a:pt x="1945843" y="0"/>
                </a:cubicBezTo>
                <a:cubicBezTo>
                  <a:pt x="2116934" y="-28263"/>
                  <a:pt x="2492955" y="-63907"/>
                  <a:pt x="2779776" y="0"/>
                </a:cubicBezTo>
                <a:cubicBezTo>
                  <a:pt x="2778778" y="5167"/>
                  <a:pt x="2780119" y="13045"/>
                  <a:pt x="2779776" y="19507"/>
                </a:cubicBezTo>
                <a:cubicBezTo>
                  <a:pt x="2499181" y="71543"/>
                  <a:pt x="2358306" y="-20834"/>
                  <a:pt x="2029236" y="19507"/>
                </a:cubicBezTo>
                <a:cubicBezTo>
                  <a:pt x="1720565" y="49399"/>
                  <a:pt x="1673699" y="41796"/>
                  <a:pt x="1362090" y="19507"/>
                </a:cubicBezTo>
                <a:cubicBezTo>
                  <a:pt x="1055866" y="-20718"/>
                  <a:pt x="994145" y="40776"/>
                  <a:pt x="722742" y="19507"/>
                </a:cubicBezTo>
                <a:cubicBezTo>
                  <a:pt x="437316" y="-8532"/>
                  <a:pt x="338822" y="47951"/>
                  <a:pt x="0" y="19507"/>
                </a:cubicBezTo>
                <a:cubicBezTo>
                  <a:pt x="437" y="13208"/>
                  <a:pt x="795" y="9190"/>
                  <a:pt x="0" y="0"/>
                </a:cubicBezTo>
                <a:close/>
              </a:path>
              <a:path w="2779776" h="19507" stroke="0" extrusionOk="0">
                <a:moveTo>
                  <a:pt x="0" y="0"/>
                </a:moveTo>
                <a:cubicBezTo>
                  <a:pt x="210556" y="-16602"/>
                  <a:pt x="366312" y="-12029"/>
                  <a:pt x="639348" y="0"/>
                </a:cubicBezTo>
                <a:cubicBezTo>
                  <a:pt x="869271" y="709"/>
                  <a:pt x="1169696" y="-7805"/>
                  <a:pt x="1389888" y="0"/>
                </a:cubicBezTo>
                <a:cubicBezTo>
                  <a:pt x="1600887" y="19538"/>
                  <a:pt x="1852037" y="-12188"/>
                  <a:pt x="2001439" y="0"/>
                </a:cubicBezTo>
                <a:cubicBezTo>
                  <a:pt x="2134997" y="12859"/>
                  <a:pt x="2424144" y="9061"/>
                  <a:pt x="2779776" y="0"/>
                </a:cubicBezTo>
                <a:cubicBezTo>
                  <a:pt x="2780203" y="5942"/>
                  <a:pt x="2780150" y="13553"/>
                  <a:pt x="2779776" y="19507"/>
                </a:cubicBezTo>
                <a:cubicBezTo>
                  <a:pt x="2544030" y="2045"/>
                  <a:pt x="2319456" y="2302"/>
                  <a:pt x="2112630" y="19507"/>
                </a:cubicBezTo>
                <a:cubicBezTo>
                  <a:pt x="1895085" y="9053"/>
                  <a:pt x="1549129" y="-10374"/>
                  <a:pt x="1362090" y="19507"/>
                </a:cubicBezTo>
                <a:cubicBezTo>
                  <a:pt x="1211723" y="41288"/>
                  <a:pt x="1025117" y="-20442"/>
                  <a:pt x="694944" y="19507"/>
                </a:cubicBezTo>
                <a:cubicBezTo>
                  <a:pt x="370966" y="29853"/>
                  <a:pt x="338448" y="-21723"/>
                  <a:pt x="0" y="19507"/>
                </a:cubicBezTo>
                <a:cubicBezTo>
                  <a:pt x="47" y="13637"/>
                  <a:pt x="996" y="6400"/>
                  <a:pt x="0" y="0"/>
                </a:cubicBezTo>
                <a:close/>
              </a:path>
              <a:path w="2779776" h="19507" fill="none" stroke="0" extrusionOk="0">
                <a:moveTo>
                  <a:pt x="0" y="0"/>
                </a:moveTo>
                <a:cubicBezTo>
                  <a:pt x="306380" y="22"/>
                  <a:pt x="503442" y="26042"/>
                  <a:pt x="667146" y="0"/>
                </a:cubicBezTo>
                <a:cubicBezTo>
                  <a:pt x="846908" y="-34215"/>
                  <a:pt x="1080192" y="-16582"/>
                  <a:pt x="1306495" y="0"/>
                </a:cubicBezTo>
                <a:cubicBezTo>
                  <a:pt x="1479644" y="-35901"/>
                  <a:pt x="1721882" y="-3956"/>
                  <a:pt x="1945843" y="0"/>
                </a:cubicBezTo>
                <a:cubicBezTo>
                  <a:pt x="2160069" y="64344"/>
                  <a:pt x="2476815" y="-38371"/>
                  <a:pt x="2779776" y="0"/>
                </a:cubicBezTo>
                <a:cubicBezTo>
                  <a:pt x="2779438" y="4720"/>
                  <a:pt x="2779759" y="13323"/>
                  <a:pt x="2779776" y="19507"/>
                </a:cubicBezTo>
                <a:cubicBezTo>
                  <a:pt x="2531308" y="40990"/>
                  <a:pt x="2314845" y="-18433"/>
                  <a:pt x="2029236" y="19507"/>
                </a:cubicBezTo>
                <a:cubicBezTo>
                  <a:pt x="1714682" y="53374"/>
                  <a:pt x="1665992" y="49421"/>
                  <a:pt x="1362090" y="19507"/>
                </a:cubicBezTo>
                <a:cubicBezTo>
                  <a:pt x="1062582" y="-5525"/>
                  <a:pt x="1006297" y="43668"/>
                  <a:pt x="722742" y="19507"/>
                </a:cubicBezTo>
                <a:cubicBezTo>
                  <a:pt x="467111" y="-18702"/>
                  <a:pt x="328928" y="37078"/>
                  <a:pt x="0" y="19507"/>
                </a:cubicBezTo>
                <a:cubicBezTo>
                  <a:pt x="799" y="13422"/>
                  <a:pt x="55" y="965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custGeom>
                    <a:avLst/>
                    <a:gdLst>
                      <a:gd name="connsiteX0" fmla="*/ 0 w 2779776"/>
                      <a:gd name="connsiteY0" fmla="*/ 0 h 19507"/>
                      <a:gd name="connsiteX1" fmla="*/ 667146 w 2779776"/>
                      <a:gd name="connsiteY1" fmla="*/ 0 h 19507"/>
                      <a:gd name="connsiteX2" fmla="*/ 1306495 w 2779776"/>
                      <a:gd name="connsiteY2" fmla="*/ 0 h 19507"/>
                      <a:gd name="connsiteX3" fmla="*/ 1945843 w 2779776"/>
                      <a:gd name="connsiteY3" fmla="*/ 0 h 19507"/>
                      <a:gd name="connsiteX4" fmla="*/ 2779776 w 2779776"/>
                      <a:gd name="connsiteY4" fmla="*/ 0 h 19507"/>
                      <a:gd name="connsiteX5" fmla="*/ 2779776 w 2779776"/>
                      <a:gd name="connsiteY5" fmla="*/ 19507 h 19507"/>
                      <a:gd name="connsiteX6" fmla="*/ 2029236 w 2779776"/>
                      <a:gd name="connsiteY6" fmla="*/ 19507 h 19507"/>
                      <a:gd name="connsiteX7" fmla="*/ 1362090 w 2779776"/>
                      <a:gd name="connsiteY7" fmla="*/ 19507 h 19507"/>
                      <a:gd name="connsiteX8" fmla="*/ 722742 w 2779776"/>
                      <a:gd name="connsiteY8" fmla="*/ 19507 h 19507"/>
                      <a:gd name="connsiteX9" fmla="*/ 0 w 2779776"/>
                      <a:gd name="connsiteY9" fmla="*/ 19507 h 19507"/>
                      <a:gd name="connsiteX10" fmla="*/ 0 w 2779776"/>
                      <a:gd name="connsiteY10" fmla="*/ 0 h 19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79776" h="19507" fill="none" extrusionOk="0">
                        <a:moveTo>
                          <a:pt x="0" y="0"/>
                        </a:moveTo>
                        <a:cubicBezTo>
                          <a:pt x="288036" y="27256"/>
                          <a:pt x="508474" y="3184"/>
                          <a:pt x="667146" y="0"/>
                        </a:cubicBezTo>
                        <a:cubicBezTo>
                          <a:pt x="825818" y="-3184"/>
                          <a:pt x="1124174" y="-13444"/>
                          <a:pt x="1306495" y="0"/>
                        </a:cubicBezTo>
                        <a:cubicBezTo>
                          <a:pt x="1488816" y="13444"/>
                          <a:pt x="1733781" y="-26685"/>
                          <a:pt x="1945843" y="0"/>
                        </a:cubicBezTo>
                        <a:cubicBezTo>
                          <a:pt x="2157905" y="26685"/>
                          <a:pt x="2489381" y="-39422"/>
                          <a:pt x="2779776" y="0"/>
                        </a:cubicBezTo>
                        <a:cubicBezTo>
                          <a:pt x="2780114" y="4540"/>
                          <a:pt x="2779872" y="13110"/>
                          <a:pt x="2779776" y="19507"/>
                        </a:cubicBezTo>
                        <a:cubicBezTo>
                          <a:pt x="2491711" y="44606"/>
                          <a:pt x="2338092" y="-8703"/>
                          <a:pt x="2029236" y="19507"/>
                        </a:cubicBezTo>
                        <a:cubicBezTo>
                          <a:pt x="1720380" y="47717"/>
                          <a:pt x="1668073" y="48213"/>
                          <a:pt x="1362090" y="19507"/>
                        </a:cubicBezTo>
                        <a:cubicBezTo>
                          <a:pt x="1056107" y="-9199"/>
                          <a:pt x="1000757" y="43956"/>
                          <a:pt x="722742" y="19507"/>
                        </a:cubicBezTo>
                        <a:cubicBezTo>
                          <a:pt x="444727" y="-4942"/>
                          <a:pt x="346138" y="37098"/>
                          <a:pt x="0" y="19507"/>
                        </a:cubicBezTo>
                        <a:cubicBezTo>
                          <a:pt x="392" y="12789"/>
                          <a:pt x="334" y="9101"/>
                          <a:pt x="0" y="0"/>
                        </a:cubicBezTo>
                        <a:close/>
                      </a:path>
                      <a:path w="2779776" h="19507" stroke="0" extrusionOk="0">
                        <a:moveTo>
                          <a:pt x="0" y="0"/>
                        </a:moveTo>
                        <a:cubicBezTo>
                          <a:pt x="205342" y="-21493"/>
                          <a:pt x="414993" y="-10901"/>
                          <a:pt x="639348" y="0"/>
                        </a:cubicBezTo>
                        <a:cubicBezTo>
                          <a:pt x="863703" y="10901"/>
                          <a:pt x="1169393" y="-13977"/>
                          <a:pt x="1389888" y="0"/>
                        </a:cubicBezTo>
                        <a:cubicBezTo>
                          <a:pt x="1610383" y="13977"/>
                          <a:pt x="1833066" y="-13792"/>
                          <a:pt x="2001439" y="0"/>
                        </a:cubicBezTo>
                        <a:cubicBezTo>
                          <a:pt x="2169812" y="13792"/>
                          <a:pt x="2391474" y="30174"/>
                          <a:pt x="2779776" y="0"/>
                        </a:cubicBezTo>
                        <a:cubicBezTo>
                          <a:pt x="2780353" y="6724"/>
                          <a:pt x="2779073" y="14049"/>
                          <a:pt x="2779776" y="19507"/>
                        </a:cubicBezTo>
                        <a:cubicBezTo>
                          <a:pt x="2543968" y="-7175"/>
                          <a:pt x="2330944" y="2206"/>
                          <a:pt x="2112630" y="19507"/>
                        </a:cubicBezTo>
                        <a:cubicBezTo>
                          <a:pt x="1894316" y="36808"/>
                          <a:pt x="1520040" y="4337"/>
                          <a:pt x="1362090" y="19507"/>
                        </a:cubicBezTo>
                        <a:cubicBezTo>
                          <a:pt x="1204140" y="34677"/>
                          <a:pt x="1014855" y="19742"/>
                          <a:pt x="694944" y="19507"/>
                        </a:cubicBezTo>
                        <a:cubicBezTo>
                          <a:pt x="375033" y="19272"/>
                          <a:pt x="334448" y="-11586"/>
                          <a:pt x="0" y="19507"/>
                        </a:cubicBezTo>
                        <a:cubicBezTo>
                          <a:pt x="-58" y="15182"/>
                          <a:pt x="-407" y="6343"/>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poster of a hazard mitigation survey&#10;&#10;Description automatically generated with medium confidence">
            <a:extLst>
              <a:ext uri="{FF2B5EF4-FFF2-40B4-BE49-F238E27FC236}">
                <a16:creationId xmlns:a16="http://schemas.microsoft.com/office/drawing/2014/main" id="{8A83E4CB-2296-BD05-0B59-8642623C4BEE}"/>
              </a:ext>
            </a:extLst>
          </p:cNvPr>
          <p:cNvPicPr>
            <a:picLocks noChangeAspect="1"/>
          </p:cNvPicPr>
          <p:nvPr/>
        </p:nvPicPr>
        <p:blipFill rotWithShape="1">
          <a:blip r:embed="rId5">
            <a:extLst>
              <a:ext uri="{28A0092B-C50C-407E-A947-70E740481C1C}">
                <a14:useLocalDpi xmlns:a14="http://schemas.microsoft.com/office/drawing/2010/main" val="0"/>
              </a:ext>
            </a:extLst>
          </a:blip>
          <a:srcRect l="2618"/>
          <a:stretch/>
        </p:blipFill>
        <p:spPr>
          <a:xfrm>
            <a:off x="4249361" y="10"/>
            <a:ext cx="5503020" cy="73151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graphicFrame>
        <p:nvGraphicFramePr>
          <p:cNvPr id="24" name="Content Placeholder 4">
            <a:extLst>
              <a:ext uri="{FF2B5EF4-FFF2-40B4-BE49-F238E27FC236}">
                <a16:creationId xmlns:a16="http://schemas.microsoft.com/office/drawing/2014/main" id="{8EBB5240-6EDE-47B1-8925-D2F17EC5E552}"/>
              </a:ext>
            </a:extLst>
          </p:cNvPr>
          <p:cNvGraphicFramePr>
            <a:graphicFrameLocks noGrp="1"/>
          </p:cNvGraphicFramePr>
          <p:nvPr>
            <p:ph idx="1"/>
            <p:extLst>
              <p:ext uri="{D42A27DB-BD31-4B8C-83A1-F6EECF244321}">
                <p14:modId xmlns:p14="http://schemas.microsoft.com/office/powerpoint/2010/main" val="2874656851"/>
              </p:ext>
            </p:extLst>
          </p:nvPr>
        </p:nvGraphicFramePr>
        <p:xfrm>
          <a:off x="512064" y="3064425"/>
          <a:ext cx="3394871" cy="354204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ustDataLst>
      <p:tags r:id="rId1"/>
    </p:custDataLst>
    <p:extLst>
      <p:ext uri="{BB962C8B-B14F-4D97-AF65-F5344CB8AC3E}">
        <p14:creationId xmlns:p14="http://schemas.microsoft.com/office/powerpoint/2010/main" val="2252626732"/>
      </p:ext>
    </p:extLst>
  </p:cSld>
  <p:clrMapOvr>
    <a:masterClrMapping/>
  </p:clrMapOvr>
  <p:transition advTm="49154"/>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7976C4-273D-4DFB-9694-F54C4E0A3CE3}"/>
              </a:ext>
            </a:extLst>
          </p:cNvPr>
          <p:cNvSpPr>
            <a:spLocks noGrp="1"/>
          </p:cNvSpPr>
          <p:nvPr>
            <p:ph type="title"/>
          </p:nvPr>
        </p:nvSpPr>
        <p:spPr/>
        <p:txBody>
          <a:bodyPr/>
          <a:lstStyle/>
          <a:p>
            <a:r>
              <a:rPr lang="en-US" dirty="0"/>
              <a:t>Climate Change &amp; Equity</a:t>
            </a:r>
          </a:p>
        </p:txBody>
      </p:sp>
      <p:sp>
        <p:nvSpPr>
          <p:cNvPr id="3" name="Content Placeholder 2">
            <a:extLst>
              <a:ext uri="{FF2B5EF4-FFF2-40B4-BE49-F238E27FC236}">
                <a16:creationId xmlns:a16="http://schemas.microsoft.com/office/drawing/2014/main" id="{6C8A9AD6-AD94-443A-8BC8-B5ADB7E6CD84}"/>
              </a:ext>
            </a:extLst>
          </p:cNvPr>
          <p:cNvSpPr>
            <a:spLocks noGrp="1"/>
          </p:cNvSpPr>
          <p:nvPr>
            <p:ph idx="1"/>
          </p:nvPr>
        </p:nvSpPr>
        <p:spPr/>
        <p:txBody>
          <a:bodyPr>
            <a:normAutofit/>
          </a:bodyPr>
          <a:lstStyle/>
          <a:p>
            <a:r>
              <a:rPr lang="en-US" sz="2600" dirty="0">
                <a:latin typeface="Arial Narrow" panose="020B0606020202030204" pitchFamily="34" charset="0"/>
              </a:rPr>
              <a:t>Gardena is located in the South Coast Region according to California Adaptation Planning Guide (APG) Revised 2020</a:t>
            </a:r>
          </a:p>
          <a:p>
            <a:r>
              <a:rPr lang="en-US" sz="2600" dirty="0">
                <a:latin typeface="Arial Narrow" panose="020B0606020202030204" pitchFamily="34" charset="0"/>
              </a:rPr>
              <a:t> The City considered the following hazards;</a:t>
            </a:r>
          </a:p>
          <a:p>
            <a:pPr lvl="1"/>
            <a:r>
              <a:rPr lang="en-US" sz="2200" dirty="0">
                <a:latin typeface="Arial Narrow" panose="020B0606020202030204" pitchFamily="34" charset="0"/>
              </a:rPr>
              <a:t>Increased Temperatures</a:t>
            </a:r>
          </a:p>
          <a:p>
            <a:pPr lvl="1"/>
            <a:r>
              <a:rPr lang="en-US" sz="2200" dirty="0">
                <a:latin typeface="Arial Narrow" panose="020B0606020202030204" pitchFamily="34" charset="0"/>
              </a:rPr>
              <a:t>Reduced Precipitation</a:t>
            </a:r>
          </a:p>
          <a:p>
            <a:pPr lvl="1"/>
            <a:r>
              <a:rPr lang="en-US" sz="2200" dirty="0">
                <a:latin typeface="Arial Narrow" panose="020B0606020202030204" pitchFamily="34" charset="0"/>
              </a:rPr>
              <a:t>Sea Level Rise</a:t>
            </a:r>
          </a:p>
          <a:p>
            <a:pPr lvl="1"/>
            <a:r>
              <a:rPr lang="en-US" sz="2200" dirty="0">
                <a:latin typeface="Arial Narrow" panose="020B0606020202030204" pitchFamily="34" charset="0"/>
              </a:rPr>
              <a:t>Wildfire Risk</a:t>
            </a:r>
          </a:p>
          <a:p>
            <a:pPr lvl="1"/>
            <a:r>
              <a:rPr lang="en-US" sz="2200" dirty="0">
                <a:latin typeface="Arial Narrow" panose="020B0606020202030204" pitchFamily="34" charset="0"/>
              </a:rPr>
              <a:t>Public Health (heat and air quality)</a:t>
            </a:r>
          </a:p>
          <a:p>
            <a:r>
              <a:rPr lang="en-US" dirty="0"/>
              <a:t>Equity</a:t>
            </a:r>
          </a:p>
          <a:p>
            <a:pPr lvl="1"/>
            <a:r>
              <a:rPr lang="en-US" sz="2200" dirty="0">
                <a:latin typeface="Arial Narrow" panose="020B0606020202030204" pitchFamily="34" charset="0"/>
              </a:rPr>
              <a:t>Economic Status</a:t>
            </a:r>
          </a:p>
          <a:p>
            <a:pPr lvl="1"/>
            <a:r>
              <a:rPr lang="en-US" sz="2200" dirty="0">
                <a:latin typeface="Arial Narrow" panose="020B0606020202030204" pitchFamily="34" charset="0"/>
              </a:rPr>
              <a:t>Age</a:t>
            </a:r>
          </a:p>
          <a:p>
            <a:pPr lvl="1"/>
            <a:r>
              <a:rPr lang="en-US" sz="2200" dirty="0">
                <a:latin typeface="Arial Narrow" panose="020B0606020202030204" pitchFamily="34" charset="0"/>
              </a:rPr>
              <a:t>Limited English Proficiency</a:t>
            </a:r>
          </a:p>
          <a:p>
            <a:pPr lvl="1"/>
            <a:endParaRPr lang="en-US" dirty="0"/>
          </a:p>
        </p:txBody>
      </p:sp>
      <p:pic>
        <p:nvPicPr>
          <p:cNvPr id="4" name="Picture 3">
            <a:extLst>
              <a:ext uri="{FF2B5EF4-FFF2-40B4-BE49-F238E27FC236}">
                <a16:creationId xmlns:a16="http://schemas.microsoft.com/office/drawing/2014/main" id="{BCE8708C-5602-4DE4-9D40-BDB7E2755954}"/>
              </a:ext>
            </a:extLst>
          </p:cNvPr>
          <p:cNvPicPr>
            <a:picLocks noChangeAspect="1"/>
          </p:cNvPicPr>
          <p:nvPr/>
        </p:nvPicPr>
        <p:blipFill>
          <a:blip r:embed="rId2"/>
          <a:stretch>
            <a:fillRect/>
          </a:stretch>
        </p:blipFill>
        <p:spPr>
          <a:xfrm>
            <a:off x="5257800" y="3352800"/>
            <a:ext cx="3478023" cy="2239472"/>
          </a:xfrm>
          <a:prstGeom prst="rect">
            <a:avLst/>
          </a:prstGeom>
        </p:spPr>
      </p:pic>
    </p:spTree>
    <p:extLst>
      <p:ext uri="{BB962C8B-B14F-4D97-AF65-F5344CB8AC3E}">
        <p14:creationId xmlns:p14="http://schemas.microsoft.com/office/powerpoint/2010/main" val="2127642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683DA-3CE3-48E2-3B06-FC9FD39CE586}"/>
              </a:ext>
            </a:extLst>
          </p:cNvPr>
          <p:cNvSpPr>
            <a:spLocks noGrp="1"/>
          </p:cNvSpPr>
          <p:nvPr>
            <p:ph type="title"/>
          </p:nvPr>
        </p:nvSpPr>
        <p:spPr/>
        <p:txBody>
          <a:bodyPr/>
          <a:lstStyle/>
          <a:p>
            <a:r>
              <a:rPr lang="en-US" dirty="0"/>
              <a:t>Steering Committee</a:t>
            </a:r>
          </a:p>
        </p:txBody>
      </p:sp>
      <p:sp>
        <p:nvSpPr>
          <p:cNvPr id="3" name="Content Placeholder 2">
            <a:extLst>
              <a:ext uri="{FF2B5EF4-FFF2-40B4-BE49-F238E27FC236}">
                <a16:creationId xmlns:a16="http://schemas.microsoft.com/office/drawing/2014/main" id="{8F54ACA8-E73C-402A-5CCD-1652A329FDB5}"/>
              </a:ext>
            </a:extLst>
          </p:cNvPr>
          <p:cNvSpPr>
            <a:spLocks noGrp="1"/>
          </p:cNvSpPr>
          <p:nvPr>
            <p:ph idx="1"/>
          </p:nvPr>
        </p:nvSpPr>
        <p:spPr/>
        <p:txBody>
          <a:bodyPr/>
          <a:lstStyle/>
          <a:p>
            <a:r>
              <a:rPr lang="en-US" dirty="0"/>
              <a:t>The Steering Committee met four times during the planning process</a:t>
            </a:r>
          </a:p>
          <a:p>
            <a:r>
              <a:rPr lang="en-US" dirty="0"/>
              <a:t>Steering Team members were made up of </a:t>
            </a:r>
          </a:p>
          <a:p>
            <a:pPr lvl="1"/>
            <a:r>
              <a:rPr lang="en-US" dirty="0"/>
              <a:t>City Gardena department representatives from Public Works, Engineering, Community Development, and Police</a:t>
            </a:r>
          </a:p>
          <a:p>
            <a:pPr lvl="1"/>
            <a:r>
              <a:rPr lang="en-US" dirty="0"/>
              <a:t>Los Angeles County Sherriff, Emergency Management </a:t>
            </a:r>
          </a:p>
          <a:p>
            <a:pPr lvl="1"/>
            <a:r>
              <a:rPr lang="en-US" dirty="0"/>
              <a:t>City of Hawthorne Planning</a:t>
            </a:r>
          </a:p>
          <a:p>
            <a:pPr lvl="1"/>
            <a:r>
              <a:rPr lang="en-US" dirty="0"/>
              <a:t>Residents of the City of Gardena</a:t>
            </a:r>
          </a:p>
        </p:txBody>
      </p:sp>
    </p:spTree>
    <p:extLst>
      <p:ext uri="{BB962C8B-B14F-4D97-AF65-F5344CB8AC3E}">
        <p14:creationId xmlns:p14="http://schemas.microsoft.com/office/powerpoint/2010/main" val="30890033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lowchart: Document 8">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0540" y="0"/>
            <a:ext cx="2598420" cy="3627121"/>
          </a:xfrm>
          <a:prstGeom prst="flowChartDocumen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B9DBA6EE-4BDC-463B-BD3A-05FD6E5CE1C2}"/>
              </a:ext>
            </a:extLst>
          </p:cNvPr>
          <p:cNvSpPr>
            <a:spLocks noGrp="1"/>
          </p:cNvSpPr>
          <p:nvPr>
            <p:ph type="title"/>
          </p:nvPr>
        </p:nvSpPr>
        <p:spPr>
          <a:xfrm>
            <a:off x="670560" y="182572"/>
            <a:ext cx="2272145" cy="2529225"/>
          </a:xfrm>
        </p:spPr>
        <p:txBody>
          <a:bodyPr vert="horz" lIns="91440" tIns="45720" rIns="91440" bIns="45720" rtlCol="0" anchor="ctr">
            <a:normAutofit/>
          </a:bodyPr>
          <a:lstStyle/>
          <a:p>
            <a:pPr algn="l" defTabSz="914400"/>
            <a:r>
              <a:rPr lang="en-US" sz="3000" kern="1200" dirty="0">
                <a:solidFill>
                  <a:srgbClr val="FFFFFF"/>
                </a:solidFill>
                <a:latin typeface="+mj-lt"/>
                <a:ea typeface="+mj-ea"/>
                <a:cs typeface="+mj-cs"/>
              </a:rPr>
              <a:t>Risk Ranking</a:t>
            </a:r>
          </a:p>
        </p:txBody>
      </p:sp>
      <p:graphicFrame>
        <p:nvGraphicFramePr>
          <p:cNvPr id="5" name="Table 4">
            <a:extLst>
              <a:ext uri="{FF2B5EF4-FFF2-40B4-BE49-F238E27FC236}">
                <a16:creationId xmlns:a16="http://schemas.microsoft.com/office/drawing/2014/main" id="{F6D23C8F-6B52-426F-9081-A291ABE09117}"/>
              </a:ext>
            </a:extLst>
          </p:cNvPr>
          <p:cNvGraphicFramePr>
            <a:graphicFrameLocks noGrp="1"/>
          </p:cNvGraphicFramePr>
          <p:nvPr/>
        </p:nvGraphicFramePr>
        <p:xfrm>
          <a:off x="3581400" y="1828800"/>
          <a:ext cx="4525010" cy="4876800"/>
        </p:xfrm>
        <a:graphic>
          <a:graphicData uri="http://schemas.openxmlformats.org/drawingml/2006/table">
            <a:tbl>
              <a:tblPr firstRow="1" firstCol="1" bandRow="1"/>
              <a:tblGrid>
                <a:gridCol w="3466426">
                  <a:extLst>
                    <a:ext uri="{9D8B030D-6E8A-4147-A177-3AD203B41FA5}">
                      <a16:colId xmlns:a16="http://schemas.microsoft.com/office/drawing/2014/main" val="2531896469"/>
                    </a:ext>
                  </a:extLst>
                </a:gridCol>
                <a:gridCol w="1058584">
                  <a:extLst>
                    <a:ext uri="{9D8B030D-6E8A-4147-A177-3AD203B41FA5}">
                      <a16:colId xmlns:a16="http://schemas.microsoft.com/office/drawing/2014/main" val="3284793879"/>
                    </a:ext>
                  </a:extLst>
                </a:gridCol>
              </a:tblGrid>
              <a:tr h="289560">
                <a:tc>
                  <a:txBody>
                    <a:bodyPr/>
                    <a:lstStyle/>
                    <a:p>
                      <a:pPr marL="0" marR="0">
                        <a:spcBef>
                          <a:spcPts val="0"/>
                        </a:spcBef>
                        <a:spcAft>
                          <a:spcPts val="0"/>
                        </a:spcAft>
                      </a:pPr>
                      <a:r>
                        <a:rPr lang="en-US" sz="2000" dirty="0">
                          <a:solidFill>
                            <a:schemeClr val="bg1"/>
                          </a:solidFill>
                          <a:effectLst/>
                          <a:latin typeface="Arial" panose="020B0604020202020204" pitchFamily="34" charset="0"/>
                          <a:ea typeface="Calibri" panose="020F0502020204030204" pitchFamily="34" charset="0"/>
                        </a:rPr>
                        <a:t>Rank</a:t>
                      </a:r>
                      <a:endParaRPr lang="en-US" sz="2800" dirty="0">
                        <a:solidFill>
                          <a:schemeClr val="bg1"/>
                        </a:solidFill>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a:txBody>
                    <a:bodyPr/>
                    <a:lstStyle/>
                    <a:p>
                      <a:pPr marL="0" marR="0" algn="ctr">
                        <a:spcBef>
                          <a:spcPts val="0"/>
                        </a:spcBef>
                        <a:spcAft>
                          <a:spcPts val="0"/>
                        </a:spcAft>
                      </a:pPr>
                      <a:r>
                        <a:rPr lang="en-US" sz="2000" dirty="0">
                          <a:solidFill>
                            <a:schemeClr val="bg1"/>
                          </a:solidFill>
                          <a:effectLst/>
                          <a:latin typeface="Arial" panose="020B0604020202020204" pitchFamily="34" charset="0"/>
                          <a:ea typeface="Calibri" panose="020F0502020204030204" pitchFamily="34" charset="0"/>
                        </a:rPr>
                        <a:t>Score</a:t>
                      </a:r>
                      <a:endParaRPr lang="en-US" sz="2800" dirty="0">
                        <a:solidFill>
                          <a:schemeClr val="bg1"/>
                        </a:solidFill>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val="2647095710"/>
                  </a:ext>
                </a:extLst>
              </a:tr>
              <a:tr h="289560">
                <a:tc>
                  <a:txBody>
                    <a:bodyPr/>
                    <a:lstStyle/>
                    <a:p>
                      <a:pPr marL="0" marR="0">
                        <a:spcBef>
                          <a:spcPts val="0"/>
                        </a:spcBef>
                        <a:spcAft>
                          <a:spcPts val="0"/>
                        </a:spcAft>
                      </a:pPr>
                      <a:r>
                        <a:rPr lang="en-US" sz="2000" b="1" dirty="0">
                          <a:solidFill>
                            <a:srgbClr val="000000"/>
                          </a:solidFill>
                          <a:effectLst/>
                          <a:latin typeface="Arial" panose="020B0604020202020204" pitchFamily="34" charset="0"/>
                          <a:ea typeface="Calibri" panose="020F0502020204030204" pitchFamily="34" charset="0"/>
                        </a:rPr>
                        <a:t>High</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spcBef>
                          <a:spcPts val="0"/>
                        </a:spcBef>
                        <a:spcAft>
                          <a:spcPts val="0"/>
                        </a:spcAft>
                      </a:pPr>
                      <a:r>
                        <a:rPr lang="en-US" sz="2000" dirty="0">
                          <a:solidFill>
                            <a:srgbClr val="000000"/>
                          </a:solidFill>
                          <a:effectLst/>
                          <a:latin typeface="Arial" panose="020B0604020202020204" pitchFamily="34" charset="0"/>
                          <a:ea typeface="Calibri" panose="020F0502020204030204" pitchFamily="34" charset="0"/>
                        </a:rPr>
                        <a:t> </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1398481994"/>
                  </a:ext>
                </a:extLst>
              </a:tr>
              <a:tr h="289560">
                <a:tc>
                  <a:txBody>
                    <a:bodyPr/>
                    <a:lstStyle/>
                    <a:p>
                      <a:pPr marL="0" marR="0">
                        <a:spcBef>
                          <a:spcPts val="0"/>
                        </a:spcBef>
                        <a:spcAft>
                          <a:spcPts val="0"/>
                        </a:spcAft>
                      </a:pPr>
                      <a:r>
                        <a:rPr lang="en-US" sz="2000" b="1" dirty="0">
                          <a:solidFill>
                            <a:srgbClr val="000000"/>
                          </a:solidFill>
                          <a:effectLst/>
                          <a:latin typeface="Arial" panose="020B0604020202020204" pitchFamily="34" charset="0"/>
                          <a:ea typeface="Calibri" panose="020F0502020204030204" pitchFamily="34" charset="0"/>
                        </a:rPr>
                        <a:t>Moderately High</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marL="0" marR="0">
                        <a:spcBef>
                          <a:spcPts val="0"/>
                        </a:spcBef>
                        <a:spcAft>
                          <a:spcPts val="0"/>
                        </a:spcAft>
                      </a:pPr>
                      <a:r>
                        <a:rPr lang="en-US" sz="2000" dirty="0">
                          <a:solidFill>
                            <a:srgbClr val="000000"/>
                          </a:solidFill>
                          <a:effectLst/>
                          <a:latin typeface="Arial" panose="020B0604020202020204" pitchFamily="34" charset="0"/>
                          <a:ea typeface="Calibri" panose="020F0502020204030204" pitchFamily="34" charset="0"/>
                        </a:rPr>
                        <a:t> </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extLst>
                  <a:ext uri="{0D108BD9-81ED-4DB2-BD59-A6C34878D82A}">
                    <a16:rowId xmlns:a16="http://schemas.microsoft.com/office/drawing/2014/main" val="1885244274"/>
                  </a:ext>
                </a:extLst>
              </a:tr>
              <a:tr h="289560">
                <a:tc>
                  <a:txBody>
                    <a:bodyPr/>
                    <a:lstStyle/>
                    <a:p>
                      <a:pPr marL="0" marR="0">
                        <a:spcBef>
                          <a:spcPts val="0"/>
                        </a:spcBef>
                        <a:spcAft>
                          <a:spcPts val="0"/>
                        </a:spcAft>
                      </a:pPr>
                      <a:r>
                        <a:rPr lang="en-US" sz="2000" dirty="0">
                          <a:effectLst/>
                          <a:latin typeface="Arial" panose="020B0604020202020204" pitchFamily="34" charset="0"/>
                          <a:ea typeface="Calibri" panose="020F0502020204030204" pitchFamily="34" charset="0"/>
                        </a:rPr>
                        <a:t>Earthquake</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Arial" panose="020B0604020202020204" pitchFamily="34" charset="0"/>
                          <a:ea typeface="Calibri" panose="020F0502020204030204" pitchFamily="34" charset="0"/>
                        </a:rPr>
                        <a:t>25</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8950178"/>
                  </a:ext>
                </a:extLst>
              </a:tr>
              <a:tr h="289560">
                <a:tc>
                  <a:txBody>
                    <a:bodyPr/>
                    <a:lstStyle/>
                    <a:p>
                      <a:pPr marL="0" marR="0">
                        <a:spcBef>
                          <a:spcPts val="0"/>
                        </a:spcBef>
                        <a:spcAft>
                          <a:spcPts val="0"/>
                        </a:spcAft>
                      </a:pPr>
                      <a:r>
                        <a:rPr lang="en-US" sz="2000" dirty="0">
                          <a:effectLst/>
                          <a:latin typeface="Arial" panose="020B0604020202020204" pitchFamily="34" charset="0"/>
                          <a:ea typeface="Calibri" panose="020F0502020204030204" pitchFamily="34" charset="0"/>
                        </a:rPr>
                        <a:t>Hazardous Materials Release</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Arial" panose="020B0604020202020204" pitchFamily="34" charset="0"/>
                          <a:ea typeface="Calibri" panose="020F0502020204030204" pitchFamily="34" charset="0"/>
                        </a:rPr>
                        <a:t>25</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9619051"/>
                  </a:ext>
                </a:extLst>
              </a:tr>
              <a:tr h="289560">
                <a:tc>
                  <a:txBody>
                    <a:bodyPr/>
                    <a:lstStyle/>
                    <a:p>
                      <a:pPr marL="0" marR="0">
                        <a:spcBef>
                          <a:spcPts val="0"/>
                        </a:spcBef>
                        <a:spcAft>
                          <a:spcPts val="0"/>
                        </a:spcAft>
                      </a:pPr>
                      <a:r>
                        <a:rPr lang="en-US" sz="2000" b="1" dirty="0">
                          <a:solidFill>
                            <a:srgbClr val="000000"/>
                          </a:solidFill>
                          <a:effectLst/>
                          <a:latin typeface="Arial" panose="020B0604020202020204" pitchFamily="34" charset="0"/>
                          <a:ea typeface="Calibri" panose="020F0502020204030204" pitchFamily="34" charset="0"/>
                        </a:rPr>
                        <a:t>Moderate</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2000" dirty="0">
                          <a:solidFill>
                            <a:srgbClr val="000000"/>
                          </a:solidFill>
                          <a:effectLst/>
                          <a:latin typeface="Arial" panose="020B0604020202020204" pitchFamily="34" charset="0"/>
                          <a:ea typeface="Calibri" panose="020F0502020204030204" pitchFamily="34" charset="0"/>
                        </a:rPr>
                        <a:t> </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882980537"/>
                  </a:ext>
                </a:extLst>
              </a:tr>
              <a:tr h="289560">
                <a:tc>
                  <a:txBody>
                    <a:bodyPr/>
                    <a:lstStyle/>
                    <a:p>
                      <a:pPr marL="0" marR="0">
                        <a:spcBef>
                          <a:spcPts val="0"/>
                        </a:spcBef>
                        <a:spcAft>
                          <a:spcPts val="0"/>
                        </a:spcAft>
                      </a:pPr>
                      <a:r>
                        <a:rPr lang="en-US" sz="2000" dirty="0">
                          <a:effectLst/>
                          <a:latin typeface="Arial" panose="020B0604020202020204" pitchFamily="34" charset="0"/>
                          <a:ea typeface="Calibri" panose="020F0502020204030204" pitchFamily="34" charset="0"/>
                        </a:rPr>
                        <a:t>Pipeline Failure</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Arial" panose="020B0604020202020204" pitchFamily="34" charset="0"/>
                          <a:ea typeface="Calibri" panose="020F0502020204030204" pitchFamily="34" charset="0"/>
                        </a:rPr>
                        <a:t>20</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9418259"/>
                  </a:ext>
                </a:extLst>
              </a:tr>
              <a:tr h="289560">
                <a:tc>
                  <a:txBody>
                    <a:bodyPr/>
                    <a:lstStyle/>
                    <a:p>
                      <a:pPr marL="0" marR="0">
                        <a:spcBef>
                          <a:spcPts val="0"/>
                        </a:spcBef>
                        <a:spcAft>
                          <a:spcPts val="0"/>
                        </a:spcAft>
                      </a:pPr>
                      <a:r>
                        <a:rPr lang="en-US" sz="2000" dirty="0">
                          <a:effectLst/>
                          <a:latin typeface="Arial" panose="020B0604020202020204" pitchFamily="34" charset="0"/>
                          <a:ea typeface="Calibri" panose="020F0502020204030204" pitchFamily="34" charset="0"/>
                        </a:rPr>
                        <a:t>Windstorm</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Arial" panose="020B0604020202020204" pitchFamily="34" charset="0"/>
                          <a:ea typeface="Calibri" panose="020F0502020204030204" pitchFamily="34" charset="0"/>
                        </a:rPr>
                        <a:t>18</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511875"/>
                  </a:ext>
                </a:extLst>
              </a:tr>
              <a:tr h="289560">
                <a:tc>
                  <a:txBody>
                    <a:bodyPr/>
                    <a:lstStyle/>
                    <a:p>
                      <a:pPr marL="0" marR="0">
                        <a:spcBef>
                          <a:spcPts val="0"/>
                        </a:spcBef>
                        <a:spcAft>
                          <a:spcPts val="0"/>
                        </a:spcAft>
                      </a:pPr>
                      <a:r>
                        <a:rPr lang="en-US" sz="2000" b="1" dirty="0">
                          <a:solidFill>
                            <a:srgbClr val="000000"/>
                          </a:solidFill>
                          <a:effectLst/>
                          <a:latin typeface="Arial" panose="020B0604020202020204" pitchFamily="34" charset="0"/>
                          <a:ea typeface="Calibri" panose="020F0502020204030204" pitchFamily="34" charset="0"/>
                        </a:rPr>
                        <a:t>Moderately Low</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66FF"/>
                    </a:solidFill>
                  </a:tcPr>
                </a:tc>
                <a:tc>
                  <a:txBody>
                    <a:bodyPr/>
                    <a:lstStyle/>
                    <a:p>
                      <a:pPr marL="0" marR="0" algn="ctr">
                        <a:spcBef>
                          <a:spcPts val="0"/>
                        </a:spcBef>
                        <a:spcAft>
                          <a:spcPts val="0"/>
                        </a:spcAft>
                      </a:pPr>
                      <a:r>
                        <a:rPr lang="en-US" sz="2000" dirty="0">
                          <a:solidFill>
                            <a:srgbClr val="000000"/>
                          </a:solidFill>
                          <a:effectLst/>
                          <a:latin typeface="Arial" panose="020B0604020202020204" pitchFamily="34" charset="0"/>
                          <a:ea typeface="Calibri" panose="020F0502020204030204" pitchFamily="34" charset="0"/>
                        </a:rPr>
                        <a:t> </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66FF"/>
                    </a:solidFill>
                  </a:tcPr>
                </a:tc>
                <a:extLst>
                  <a:ext uri="{0D108BD9-81ED-4DB2-BD59-A6C34878D82A}">
                    <a16:rowId xmlns:a16="http://schemas.microsoft.com/office/drawing/2014/main" val="2778826387"/>
                  </a:ext>
                </a:extLst>
              </a:tr>
              <a:tr h="289560">
                <a:tc>
                  <a:txBody>
                    <a:bodyPr/>
                    <a:lstStyle/>
                    <a:p>
                      <a:pPr marL="0" marR="0">
                        <a:spcBef>
                          <a:spcPts val="0"/>
                        </a:spcBef>
                        <a:spcAft>
                          <a:spcPts val="0"/>
                        </a:spcAft>
                      </a:pPr>
                      <a:r>
                        <a:rPr lang="en-US" sz="2000" dirty="0">
                          <a:effectLst/>
                          <a:latin typeface="Arial" panose="020B0604020202020204" pitchFamily="34" charset="0"/>
                          <a:ea typeface="Calibri" panose="020F0502020204030204" pitchFamily="34" charset="0"/>
                        </a:rPr>
                        <a:t>Disease Outbreak</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Arial" panose="020B0604020202020204" pitchFamily="34" charset="0"/>
                          <a:ea typeface="Calibri" panose="020F0502020204030204" pitchFamily="34" charset="0"/>
                        </a:rPr>
                        <a:t>12</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8582225"/>
                  </a:ext>
                </a:extLst>
              </a:tr>
              <a:tr h="289560">
                <a:tc>
                  <a:txBody>
                    <a:bodyPr/>
                    <a:lstStyle/>
                    <a:p>
                      <a:pPr marL="0" marR="0">
                        <a:spcBef>
                          <a:spcPts val="0"/>
                        </a:spcBef>
                        <a:spcAft>
                          <a:spcPts val="0"/>
                        </a:spcAft>
                      </a:pPr>
                      <a:r>
                        <a:rPr lang="en-US" sz="2000" dirty="0">
                          <a:effectLst/>
                          <a:latin typeface="Arial" panose="020B0604020202020204" pitchFamily="34" charset="0"/>
                          <a:ea typeface="Calibri" panose="020F0502020204030204" pitchFamily="34" charset="0"/>
                        </a:rPr>
                        <a:t>Urban Fire</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Arial" panose="020B0604020202020204" pitchFamily="34" charset="0"/>
                          <a:ea typeface="Calibri" panose="020F0502020204030204" pitchFamily="34" charset="0"/>
                        </a:rPr>
                        <a:t>10</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5859284"/>
                  </a:ext>
                </a:extLst>
              </a:tr>
              <a:tr h="289560">
                <a:tc>
                  <a:txBody>
                    <a:bodyPr/>
                    <a:lstStyle/>
                    <a:p>
                      <a:pPr marL="0" marR="0">
                        <a:spcBef>
                          <a:spcPts val="0"/>
                        </a:spcBef>
                        <a:spcAft>
                          <a:spcPts val="0"/>
                        </a:spcAft>
                      </a:pPr>
                      <a:r>
                        <a:rPr lang="en-US" sz="2000" dirty="0">
                          <a:effectLst/>
                          <a:latin typeface="Arial" panose="020B0604020202020204" pitchFamily="34" charset="0"/>
                          <a:ea typeface="Calibri" panose="020F0502020204030204" pitchFamily="34" charset="0"/>
                        </a:rPr>
                        <a:t>Adversarial Events</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Arial" panose="020B0604020202020204" pitchFamily="34" charset="0"/>
                          <a:ea typeface="Calibri" panose="020F0502020204030204" pitchFamily="34" charset="0"/>
                        </a:rPr>
                        <a:t>9</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1253307"/>
                  </a:ext>
                </a:extLst>
              </a:tr>
              <a:tr h="289560">
                <a:tc>
                  <a:txBody>
                    <a:bodyPr/>
                    <a:lstStyle/>
                    <a:p>
                      <a:pPr marL="0" marR="0">
                        <a:spcBef>
                          <a:spcPts val="0"/>
                        </a:spcBef>
                        <a:spcAft>
                          <a:spcPts val="0"/>
                        </a:spcAft>
                      </a:pPr>
                      <a:r>
                        <a:rPr lang="en-US" sz="2000" dirty="0">
                          <a:effectLst/>
                          <a:latin typeface="Arial" panose="020B0604020202020204" pitchFamily="34" charset="0"/>
                          <a:ea typeface="Calibri" panose="020F0502020204030204" pitchFamily="34" charset="0"/>
                        </a:rPr>
                        <a:t>Flood</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Arial" panose="020B0604020202020204" pitchFamily="34" charset="0"/>
                          <a:ea typeface="Calibri" panose="020F0502020204030204" pitchFamily="34" charset="0"/>
                        </a:rPr>
                        <a:t>6</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9823882"/>
                  </a:ext>
                </a:extLst>
              </a:tr>
              <a:tr h="289560">
                <a:tc>
                  <a:txBody>
                    <a:bodyPr/>
                    <a:lstStyle/>
                    <a:p>
                      <a:pPr marL="0" marR="0">
                        <a:spcBef>
                          <a:spcPts val="0"/>
                        </a:spcBef>
                        <a:spcAft>
                          <a:spcPts val="0"/>
                        </a:spcAft>
                      </a:pPr>
                      <a:r>
                        <a:rPr lang="en-US" sz="2000" b="1" dirty="0">
                          <a:solidFill>
                            <a:srgbClr val="000000"/>
                          </a:solidFill>
                          <a:effectLst/>
                          <a:latin typeface="Arial" panose="020B0604020202020204" pitchFamily="34" charset="0"/>
                          <a:ea typeface="Calibri" panose="020F0502020204030204" pitchFamily="34" charset="0"/>
                        </a:rPr>
                        <a:t>Low</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a:spcBef>
                          <a:spcPts val="0"/>
                        </a:spcBef>
                        <a:spcAft>
                          <a:spcPts val="0"/>
                        </a:spcAft>
                      </a:pPr>
                      <a:r>
                        <a:rPr lang="en-US" sz="2000" dirty="0">
                          <a:solidFill>
                            <a:srgbClr val="000000"/>
                          </a:solidFill>
                          <a:effectLst/>
                          <a:latin typeface="Arial" panose="020B0604020202020204" pitchFamily="34" charset="0"/>
                          <a:ea typeface="Calibri" panose="020F0502020204030204" pitchFamily="34" charset="0"/>
                        </a:rPr>
                        <a:t> </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3972750214"/>
                  </a:ext>
                </a:extLst>
              </a:tr>
              <a:tr h="289560">
                <a:tc>
                  <a:txBody>
                    <a:bodyPr/>
                    <a:lstStyle/>
                    <a:p>
                      <a:pPr marL="0" marR="0">
                        <a:spcBef>
                          <a:spcPts val="0"/>
                        </a:spcBef>
                        <a:spcAft>
                          <a:spcPts val="0"/>
                        </a:spcAft>
                      </a:pPr>
                      <a:r>
                        <a:rPr lang="en-US" sz="2000" dirty="0">
                          <a:effectLst/>
                          <a:latin typeface="Arial" panose="020B0604020202020204" pitchFamily="34" charset="0"/>
                          <a:ea typeface="Calibri" panose="020F0502020204030204" pitchFamily="34" charset="0"/>
                        </a:rPr>
                        <a:t>Drought</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dirty="0">
                          <a:effectLst/>
                          <a:latin typeface="Arial" panose="020B0604020202020204" pitchFamily="34" charset="0"/>
                          <a:ea typeface="Calibri" panose="020F0502020204030204" pitchFamily="34" charset="0"/>
                        </a:rPr>
                        <a:t>3</a:t>
                      </a:r>
                      <a:endParaRPr lang="en-US" sz="2800" dirty="0">
                        <a:effectLst/>
                        <a:latin typeface="Calibri" panose="020F0502020204030204" pitchFamily="34" charset="0"/>
                        <a:ea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50072668"/>
                  </a:ext>
                </a:extLst>
              </a:tr>
            </a:tbl>
          </a:graphicData>
        </a:graphic>
      </p:graphicFrame>
    </p:spTree>
    <p:extLst>
      <p:ext uri="{BB962C8B-B14F-4D97-AF65-F5344CB8AC3E}">
        <p14:creationId xmlns:p14="http://schemas.microsoft.com/office/powerpoint/2010/main" val="4640037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C0608-F21A-411F-9253-9C7ED8348C6B}"/>
              </a:ext>
            </a:extLst>
          </p:cNvPr>
          <p:cNvSpPr>
            <a:spLocks noGrp="1"/>
          </p:cNvSpPr>
          <p:nvPr>
            <p:ph type="title"/>
          </p:nvPr>
        </p:nvSpPr>
        <p:spPr>
          <a:xfrm>
            <a:off x="313102" y="342053"/>
            <a:ext cx="9125990" cy="1413934"/>
          </a:xfrm>
        </p:spPr>
        <p:txBody>
          <a:bodyPr vert="horz" lIns="91440" tIns="45720" rIns="91440" bIns="45720" rtlCol="0" anchor="ctr">
            <a:normAutofit/>
          </a:bodyPr>
          <a:lstStyle/>
          <a:p>
            <a:r>
              <a:rPr lang="en-US" sz="4400"/>
              <a:t>Updated </a:t>
            </a:r>
            <a:r>
              <a:rPr lang="en-US" sz="4400" dirty="0"/>
              <a:t>Plan Goals</a:t>
            </a:r>
          </a:p>
        </p:txBody>
      </p:sp>
      <p:graphicFrame>
        <p:nvGraphicFramePr>
          <p:cNvPr id="6" name="Diagram 5">
            <a:extLst>
              <a:ext uri="{FF2B5EF4-FFF2-40B4-BE49-F238E27FC236}">
                <a16:creationId xmlns:a16="http://schemas.microsoft.com/office/drawing/2014/main" id="{3ACB2F82-B412-4002-8184-CF40E83E6487}"/>
              </a:ext>
            </a:extLst>
          </p:cNvPr>
          <p:cNvGraphicFramePr/>
          <p:nvPr>
            <p:extLst>
              <p:ext uri="{D42A27DB-BD31-4B8C-83A1-F6EECF244321}">
                <p14:modId xmlns:p14="http://schemas.microsoft.com/office/powerpoint/2010/main" val="1033102097"/>
              </p:ext>
            </p:extLst>
          </p:nvPr>
        </p:nvGraphicFramePr>
        <p:xfrm>
          <a:off x="838200" y="1755987"/>
          <a:ext cx="82296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531115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4.7"/>
</p:tagLst>
</file>

<file path=ppt/tags/tag2.xml><?xml version="1.0" encoding="utf-8"?>
<p:tagLst xmlns:a="http://schemas.openxmlformats.org/drawingml/2006/main" xmlns:r="http://schemas.openxmlformats.org/officeDocument/2006/relationships" xmlns:p="http://schemas.openxmlformats.org/presentationml/2006/main">
  <p:tag name="TIMING" val="|1.8"/>
</p:tagLst>
</file>

<file path=ppt/tags/tag3.xml><?xml version="1.0" encoding="utf-8"?>
<p:tagLst xmlns:a="http://schemas.openxmlformats.org/drawingml/2006/main" xmlns:r="http://schemas.openxmlformats.org/officeDocument/2006/relationships" xmlns:p="http://schemas.openxmlformats.org/presentationml/2006/main">
  <p:tag name="TIMING" val="|2.9|2.6"/>
</p:tagLst>
</file>

<file path=ppt/tags/tag4.xml><?xml version="1.0" encoding="utf-8"?>
<p:tagLst xmlns:a="http://schemas.openxmlformats.org/drawingml/2006/main" xmlns:r="http://schemas.openxmlformats.org/officeDocument/2006/relationships" xmlns:p="http://schemas.openxmlformats.org/presentationml/2006/main">
  <p:tag name="TIMING" val="|1.5"/>
</p:tagLst>
</file>

<file path=ppt/tags/tag5.xml><?xml version="1.0" encoding="utf-8"?>
<p:tagLst xmlns:a="http://schemas.openxmlformats.org/drawingml/2006/main" xmlns:r="http://schemas.openxmlformats.org/officeDocument/2006/relationships" xmlns:p="http://schemas.openxmlformats.org/presentationml/2006/main">
  <p:tag name="TIMING" val="|1.8"/>
</p:tagLst>
</file>

<file path=ppt/theme/theme1.xml><?xml version="1.0" encoding="utf-8"?>
<a:theme xmlns:a="http://schemas.openxmlformats.org/drawingml/2006/main" name="Office Theme">
  <a:themeElements>
    <a:clrScheme name="RMP Style">
      <a:dk1>
        <a:sysClr val="windowText" lastClr="000000"/>
      </a:dk1>
      <a:lt1>
        <a:sysClr val="window" lastClr="FFFFFF"/>
      </a:lt1>
      <a:dk2>
        <a:srgbClr val="3D3D3D"/>
      </a:dk2>
      <a:lt2>
        <a:srgbClr val="EBEBEB"/>
      </a:lt2>
      <a:accent1>
        <a:srgbClr val="213D68"/>
      </a:accent1>
      <a:accent2>
        <a:srgbClr val="3B6FBB"/>
      </a:accent2>
      <a:accent3>
        <a:srgbClr val="B3C9E7"/>
      </a:accent3>
      <a:accent4>
        <a:srgbClr val="969FA7"/>
      </a:accent4>
      <a:accent5>
        <a:srgbClr val="A2C777"/>
      </a:accent5>
      <a:accent6>
        <a:srgbClr val="42955F"/>
      </a:accent6>
      <a:hlink>
        <a:srgbClr val="828282"/>
      </a:hlink>
      <a:folHlink>
        <a:srgbClr val="A5A5A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RMP Style">
      <a:dk1>
        <a:sysClr val="windowText" lastClr="000000"/>
      </a:dk1>
      <a:lt1>
        <a:sysClr val="window" lastClr="FFFFFF"/>
      </a:lt1>
      <a:dk2>
        <a:srgbClr val="3D3D3D"/>
      </a:dk2>
      <a:lt2>
        <a:srgbClr val="EBEBEB"/>
      </a:lt2>
      <a:accent1>
        <a:srgbClr val="213D68"/>
      </a:accent1>
      <a:accent2>
        <a:srgbClr val="4A7CC6"/>
      </a:accent2>
      <a:accent3>
        <a:srgbClr val="B3C9E7"/>
      </a:accent3>
      <a:accent4>
        <a:srgbClr val="969FA7"/>
      </a:accent4>
      <a:accent5>
        <a:srgbClr val="A2C777"/>
      </a:accent5>
      <a:accent6>
        <a:srgbClr val="42955F"/>
      </a:accent6>
      <a:hlink>
        <a:srgbClr val="828282"/>
      </a:hlink>
      <a:folHlink>
        <a:srgbClr val="A5A5A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5F5B84F201494479910B33D76515A2D" ma:contentTypeVersion="4" ma:contentTypeDescription="Create a new document." ma:contentTypeScope="" ma:versionID="08108e41feae0f0b6244c6c01f63b020">
  <xsd:schema xmlns:xsd="http://www.w3.org/2001/XMLSchema" xmlns:xs="http://www.w3.org/2001/XMLSchema" xmlns:p="http://schemas.microsoft.com/office/2006/metadata/properties" xmlns:ns2="2a1da118-33a6-4f09-b003-0169bffde41f" xmlns:ns3="a4802896-908d-4147-be89-ac802a91420e" targetNamespace="http://schemas.microsoft.com/office/2006/metadata/properties" ma:root="true" ma:fieldsID="b0b7ffcb2ce4dbc27eea1ea386f53d00" ns2:_="" ns3:_="">
    <xsd:import namespace="2a1da118-33a6-4f09-b003-0169bffde41f"/>
    <xsd:import namespace="a4802896-908d-4147-be89-ac802a91420e"/>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1da118-33a6-4f09-b003-0169bffde41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4802896-908d-4147-be89-ac802a91420e"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F9C5AC-6FD9-4858-AE59-DC63DF4FFC10}">
  <ds:schemaRefs>
    <ds:schemaRef ds:uri="http://schemas.microsoft.com/office/2006/documentManagement/types"/>
    <ds:schemaRef ds:uri="http://schemas.microsoft.com/office/2006/metadata/properties"/>
    <ds:schemaRef ds:uri="http://purl.org/dc/terms/"/>
    <ds:schemaRef ds:uri="http://schemas.openxmlformats.org/package/2006/metadata/core-properties"/>
    <ds:schemaRef ds:uri="2a1da118-33a6-4f09-b003-0169bffde41f"/>
    <ds:schemaRef ds:uri="http://schemas.microsoft.com/office/infopath/2007/PartnerControls"/>
    <ds:schemaRef ds:uri="http://purl.org/dc/elements/1.1/"/>
    <ds:schemaRef ds:uri="a4802896-908d-4147-be89-ac802a91420e"/>
    <ds:schemaRef ds:uri="http://www.w3.org/XML/1998/namespace"/>
    <ds:schemaRef ds:uri="http://purl.org/dc/dcmitype/"/>
  </ds:schemaRefs>
</ds:datastoreItem>
</file>

<file path=customXml/itemProps2.xml><?xml version="1.0" encoding="utf-8"?>
<ds:datastoreItem xmlns:ds="http://schemas.openxmlformats.org/officeDocument/2006/customXml" ds:itemID="{CC6FCD60-7879-415E-AE20-086D8CDB1C3D}">
  <ds:schemaRefs>
    <ds:schemaRef ds:uri="http://schemas.microsoft.com/sharepoint/v3/contenttype/forms"/>
  </ds:schemaRefs>
</ds:datastoreItem>
</file>

<file path=customXml/itemProps3.xml><?xml version="1.0" encoding="utf-8"?>
<ds:datastoreItem xmlns:ds="http://schemas.openxmlformats.org/officeDocument/2006/customXml" ds:itemID="{5402622B-9421-4854-A1C4-79E57B5EA17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a1da118-33a6-4f09-b003-0169bffde41f"/>
    <ds:schemaRef ds:uri="a4802896-908d-4147-be89-ac802a91420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4349</TotalTime>
  <Pages>125</Pages>
  <Words>852</Words>
  <Application>Microsoft Office PowerPoint</Application>
  <PresentationFormat>Custom</PresentationFormat>
  <Paragraphs>111</Paragraphs>
  <Slides>12</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Arial</vt:lpstr>
      <vt:lpstr>Arial Narrow</vt:lpstr>
      <vt:lpstr>Book Antiqua</vt:lpstr>
      <vt:lpstr>Calibri</vt:lpstr>
      <vt:lpstr>Times New Roman</vt:lpstr>
      <vt:lpstr>Wingdings</vt:lpstr>
      <vt:lpstr>Wingdings 2</vt:lpstr>
      <vt:lpstr>Office Theme</vt:lpstr>
      <vt:lpstr>City of Gardena Hazard Mitigation Plan City Council Meeting</vt:lpstr>
      <vt:lpstr>Project Overview</vt:lpstr>
      <vt:lpstr>Disaster Mitigation Act of 2000</vt:lpstr>
      <vt:lpstr>Public Process</vt:lpstr>
      <vt:lpstr>Public Survey</vt:lpstr>
      <vt:lpstr>Climate Change &amp; Equity</vt:lpstr>
      <vt:lpstr>Steering Committee</vt:lpstr>
      <vt:lpstr>Risk Ranking</vt:lpstr>
      <vt:lpstr>Updated Plan Goals</vt:lpstr>
      <vt:lpstr>Proposed Mitigation Actions</vt:lpstr>
      <vt:lpstr>Next Steps…</vt:lpstr>
      <vt:lpstr>Contact Information</vt:lpstr>
    </vt:vector>
  </TitlesOfParts>
  <Company>Risk Management Professionals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RMP/PSM/CalARP Regulatory Requirements &amp; Compliance Audits</dc:title>
  <dc:creator>Steven T. Maher</dc:creator>
  <cp:lastModifiedBy>Becky Romero</cp:lastModifiedBy>
  <cp:revision>1225</cp:revision>
  <cp:lastPrinted>2020-08-03T18:32:54Z</cp:lastPrinted>
  <dcterms:created xsi:type="dcterms:W3CDTF">1996-07-22T09:06:08Z</dcterms:created>
  <dcterms:modified xsi:type="dcterms:W3CDTF">2023-09-11T15:46:46Z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0x010100E5F5B84F201494479910B33D76515A2D</vt:lpwstr>
  </property>
</Properties>
</file>